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2" r:id="rId7"/>
    <p:sldId id="261" r:id="rId8"/>
    <p:sldId id="264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1897E-EA27-455E-A328-747F77AEACEE}" v="5" dt="2023-07-15T21:01:41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6" autoAdjust="0"/>
    <p:restoredTop sz="94603" autoAdjust="0"/>
  </p:normalViewPr>
  <p:slideViewPr>
    <p:cSldViewPr snapToGrid="0">
      <p:cViewPr varScale="1">
        <p:scale>
          <a:sx n="98" d="100"/>
          <a:sy n="98" d="100"/>
        </p:scale>
        <p:origin x="1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odapkar, Madhav V." userId="cd4a201f-dec4-4a88-912d-83609f857056" providerId="ADAL" clId="{3FD2B7D7-DF29-144E-9F14-F22997F79F0C}"/>
    <pc:docChg chg="custSel addSld delSld modSld sldOrd">
      <pc:chgData name="Dhodapkar, Madhav V." userId="cd4a201f-dec4-4a88-912d-83609f857056" providerId="ADAL" clId="{3FD2B7D7-DF29-144E-9F14-F22997F79F0C}" dt="2023-06-21T02:33:50.743" v="384" actId="2696"/>
      <pc:docMkLst>
        <pc:docMk/>
      </pc:docMkLst>
      <pc:sldChg chg="del">
        <pc:chgData name="Dhodapkar, Madhav V." userId="cd4a201f-dec4-4a88-912d-83609f857056" providerId="ADAL" clId="{3FD2B7D7-DF29-144E-9F14-F22997F79F0C}" dt="2023-06-21T02:33:50.743" v="384" actId="2696"/>
        <pc:sldMkLst>
          <pc:docMk/>
          <pc:sldMk cId="734943772" sldId="258"/>
        </pc:sldMkLst>
      </pc:sldChg>
      <pc:sldChg chg="ord">
        <pc:chgData name="Dhodapkar, Madhav V." userId="cd4a201f-dec4-4a88-912d-83609f857056" providerId="ADAL" clId="{3FD2B7D7-DF29-144E-9F14-F22997F79F0C}" dt="2023-06-21T02:32:13.448" v="381"/>
        <pc:sldMkLst>
          <pc:docMk/>
          <pc:sldMk cId="3392657476" sldId="262"/>
        </pc:sldMkLst>
      </pc:sldChg>
      <pc:sldChg chg="modAnim">
        <pc:chgData name="Dhodapkar, Madhav V." userId="cd4a201f-dec4-4a88-912d-83609f857056" providerId="ADAL" clId="{3FD2B7D7-DF29-144E-9F14-F22997F79F0C}" dt="2023-06-21T02:31:15.559" v="380"/>
        <pc:sldMkLst>
          <pc:docMk/>
          <pc:sldMk cId="2532699138" sldId="263"/>
        </pc:sldMkLst>
      </pc:sldChg>
      <pc:sldChg chg="del">
        <pc:chgData name="Dhodapkar, Madhav V." userId="cd4a201f-dec4-4a88-912d-83609f857056" providerId="ADAL" clId="{3FD2B7D7-DF29-144E-9F14-F22997F79F0C}" dt="2023-06-21T02:33:48.220" v="383" actId="2696"/>
        <pc:sldMkLst>
          <pc:docMk/>
          <pc:sldMk cId="1805902000" sldId="265"/>
        </pc:sldMkLst>
      </pc:sldChg>
      <pc:sldChg chg="modSp modAnim">
        <pc:chgData name="Dhodapkar, Madhav V." userId="cd4a201f-dec4-4a88-912d-83609f857056" providerId="ADAL" clId="{3FD2B7D7-DF29-144E-9F14-F22997F79F0C}" dt="2023-06-21T02:32:49.108" v="382" actId="113"/>
        <pc:sldMkLst>
          <pc:docMk/>
          <pc:sldMk cId="374509473" sldId="266"/>
        </pc:sldMkLst>
        <pc:spChg chg="mod">
          <ac:chgData name="Dhodapkar, Madhav V." userId="cd4a201f-dec4-4a88-912d-83609f857056" providerId="ADAL" clId="{3FD2B7D7-DF29-144E-9F14-F22997F79F0C}" dt="2023-06-21T02:32:49.108" v="382" actId="113"/>
          <ac:spMkLst>
            <pc:docMk/>
            <pc:sldMk cId="374509473" sldId="266"/>
            <ac:spMk id="3" creationId="{3E5DD00C-8AF9-F951-1685-6DCADFFD247B}"/>
          </ac:spMkLst>
        </pc:spChg>
      </pc:sldChg>
      <pc:sldChg chg="add">
        <pc:chgData name="Dhodapkar, Madhav V." userId="cd4a201f-dec4-4a88-912d-83609f857056" providerId="ADAL" clId="{3FD2B7D7-DF29-144E-9F14-F22997F79F0C}" dt="2023-06-21T02:22:10.190" v="0"/>
        <pc:sldMkLst>
          <pc:docMk/>
          <pc:sldMk cId="245717530" sldId="267"/>
        </pc:sldMkLst>
      </pc:sldChg>
    </pc:docChg>
  </pc:docChgLst>
  <pc:docChgLst>
    <pc:chgData name="Dhodapkar, Madhav V." userId="cd4a201f-dec4-4a88-912d-83609f857056" providerId="ADAL" clId="{8701897E-EA27-455E-A328-747F77AEACEE}"/>
    <pc:docChg chg="custSel modSld">
      <pc:chgData name="Dhodapkar, Madhav V." userId="cd4a201f-dec4-4a88-912d-83609f857056" providerId="ADAL" clId="{8701897E-EA27-455E-A328-747F77AEACEE}" dt="2023-07-15T21:26:58.621" v="523" actId="20577"/>
      <pc:docMkLst>
        <pc:docMk/>
      </pc:docMkLst>
      <pc:sldChg chg="modSp mod">
        <pc:chgData name="Dhodapkar, Madhav V." userId="cd4a201f-dec4-4a88-912d-83609f857056" providerId="ADAL" clId="{8701897E-EA27-455E-A328-747F77AEACEE}" dt="2023-07-15T21:00:29.588" v="172" actId="20577"/>
        <pc:sldMkLst>
          <pc:docMk/>
          <pc:sldMk cId="1368208848" sldId="257"/>
        </pc:sldMkLst>
        <pc:spChg chg="mod">
          <ac:chgData name="Dhodapkar, Madhav V." userId="cd4a201f-dec4-4a88-912d-83609f857056" providerId="ADAL" clId="{8701897E-EA27-455E-A328-747F77AEACEE}" dt="2023-07-15T21:00:29.588" v="172" actId="20577"/>
          <ac:spMkLst>
            <pc:docMk/>
            <pc:sldMk cId="1368208848" sldId="257"/>
            <ac:spMk id="16" creationId="{49160C05-5492-3B06-9D02-75A2C9282F07}"/>
          </ac:spMkLst>
        </pc:spChg>
      </pc:sldChg>
      <pc:sldChg chg="modSp mod">
        <pc:chgData name="Dhodapkar, Madhav V." userId="cd4a201f-dec4-4a88-912d-83609f857056" providerId="ADAL" clId="{8701897E-EA27-455E-A328-747F77AEACEE}" dt="2023-07-15T21:22:57.141" v="514" actId="20577"/>
        <pc:sldMkLst>
          <pc:docMk/>
          <pc:sldMk cId="3388654422" sldId="259"/>
        </pc:sldMkLst>
        <pc:spChg chg="mod">
          <ac:chgData name="Dhodapkar, Madhav V." userId="cd4a201f-dec4-4a88-912d-83609f857056" providerId="ADAL" clId="{8701897E-EA27-455E-A328-747F77AEACEE}" dt="2023-07-15T21:22:57.141" v="514" actId="20577"/>
          <ac:spMkLst>
            <pc:docMk/>
            <pc:sldMk cId="3388654422" sldId="259"/>
            <ac:spMk id="6" creationId="{CCBFF786-6587-DB31-E23A-280A1F09A5D7}"/>
          </ac:spMkLst>
        </pc:spChg>
        <pc:spChg chg="mod">
          <ac:chgData name="Dhodapkar, Madhav V." userId="cd4a201f-dec4-4a88-912d-83609f857056" providerId="ADAL" clId="{8701897E-EA27-455E-A328-747F77AEACEE}" dt="2023-07-15T20:45:14.316" v="21" actId="20577"/>
          <ac:spMkLst>
            <pc:docMk/>
            <pc:sldMk cId="3388654422" sldId="259"/>
            <ac:spMk id="8" creationId="{0CF5CCC4-FCBC-DF83-01DE-E75ACDAFCD52}"/>
          </ac:spMkLst>
        </pc:spChg>
      </pc:sldChg>
      <pc:sldChg chg="addSp modSp mod">
        <pc:chgData name="Dhodapkar, Madhav V." userId="cd4a201f-dec4-4a88-912d-83609f857056" providerId="ADAL" clId="{8701897E-EA27-455E-A328-747F77AEACEE}" dt="2023-07-15T21:26:58.621" v="523" actId="20577"/>
        <pc:sldMkLst>
          <pc:docMk/>
          <pc:sldMk cId="3566794140" sldId="260"/>
        </pc:sldMkLst>
        <pc:spChg chg="add mod">
          <ac:chgData name="Dhodapkar, Madhav V." userId="cd4a201f-dec4-4a88-912d-83609f857056" providerId="ADAL" clId="{8701897E-EA27-455E-A328-747F77AEACEE}" dt="2023-07-15T20:47:20.627" v="24" actId="207"/>
          <ac:spMkLst>
            <pc:docMk/>
            <pc:sldMk cId="3566794140" sldId="260"/>
            <ac:spMk id="3" creationId="{34D81022-D1A5-7D47-D4B0-8CE63E5BD4C9}"/>
          </ac:spMkLst>
        </pc:spChg>
        <pc:spChg chg="add mod">
          <ac:chgData name="Dhodapkar, Madhav V." userId="cd4a201f-dec4-4a88-912d-83609f857056" providerId="ADAL" clId="{8701897E-EA27-455E-A328-747F77AEACEE}" dt="2023-07-15T21:26:58.621" v="523" actId="20577"/>
          <ac:spMkLst>
            <pc:docMk/>
            <pc:sldMk cId="3566794140" sldId="260"/>
            <ac:spMk id="9" creationId="{1694942C-3618-18B1-DBE8-DD7A756A0790}"/>
          </ac:spMkLst>
        </pc:spChg>
        <pc:cxnChg chg="add mod">
          <ac:chgData name="Dhodapkar, Madhav V." userId="cd4a201f-dec4-4a88-912d-83609f857056" providerId="ADAL" clId="{8701897E-EA27-455E-A328-747F77AEACEE}" dt="2023-07-15T21:01:35.010" v="175" actId="14100"/>
          <ac:cxnSpMkLst>
            <pc:docMk/>
            <pc:sldMk cId="3566794140" sldId="260"/>
            <ac:cxnSpMk id="7" creationId="{52D50638-163F-AA4D-140B-32296255A993}"/>
          </ac:cxnSpMkLst>
        </pc:cxnChg>
      </pc:sldChg>
      <pc:sldChg chg="modSp mod">
        <pc:chgData name="Dhodapkar, Madhav V." userId="cd4a201f-dec4-4a88-912d-83609f857056" providerId="ADAL" clId="{8701897E-EA27-455E-A328-747F77AEACEE}" dt="2023-07-15T20:56:33.945" v="138" actId="20577"/>
        <pc:sldMkLst>
          <pc:docMk/>
          <pc:sldMk cId="3392657476" sldId="262"/>
        </pc:sldMkLst>
        <pc:spChg chg="mod">
          <ac:chgData name="Dhodapkar, Madhav V." userId="cd4a201f-dec4-4a88-912d-83609f857056" providerId="ADAL" clId="{8701897E-EA27-455E-A328-747F77AEACEE}" dt="2023-07-15T20:53:36.901" v="58" actId="1076"/>
          <ac:spMkLst>
            <pc:docMk/>
            <pc:sldMk cId="3392657476" sldId="262"/>
            <ac:spMk id="8" creationId="{0CF5CCC4-FCBC-DF83-01DE-E75ACDAFCD52}"/>
          </ac:spMkLst>
        </pc:spChg>
        <pc:graphicFrameChg chg="mod modGraphic">
          <ac:chgData name="Dhodapkar, Madhav V." userId="cd4a201f-dec4-4a88-912d-83609f857056" providerId="ADAL" clId="{8701897E-EA27-455E-A328-747F77AEACEE}" dt="2023-07-15T20:56:33.945" v="138" actId="20577"/>
          <ac:graphicFrameMkLst>
            <pc:docMk/>
            <pc:sldMk cId="3392657476" sldId="262"/>
            <ac:graphicFrameMk id="5" creationId="{2CB9CA52-C416-2729-6B4F-E0640D79432B}"/>
          </ac:graphicFrameMkLst>
        </pc:graphicFrameChg>
      </pc:sldChg>
      <pc:sldChg chg="modSp mod">
        <pc:chgData name="Dhodapkar, Madhav V." userId="cd4a201f-dec4-4a88-912d-83609f857056" providerId="ADAL" clId="{8701897E-EA27-455E-A328-747F77AEACEE}" dt="2023-07-15T21:18:56.533" v="506" actId="20577"/>
        <pc:sldMkLst>
          <pc:docMk/>
          <pc:sldMk cId="2532699138" sldId="263"/>
        </pc:sldMkLst>
        <pc:graphicFrameChg chg="mod modGraphic">
          <ac:chgData name="Dhodapkar, Madhav V." userId="cd4a201f-dec4-4a88-912d-83609f857056" providerId="ADAL" clId="{8701897E-EA27-455E-A328-747F77AEACEE}" dt="2023-07-15T21:18:56.533" v="506" actId="20577"/>
          <ac:graphicFrameMkLst>
            <pc:docMk/>
            <pc:sldMk cId="2532699138" sldId="263"/>
            <ac:graphicFrameMk id="2" creationId="{40BFDE66-4C74-FCB3-A6BE-5371D81AB5F2}"/>
          </ac:graphicFrameMkLst>
        </pc:graphicFrameChg>
      </pc:sldChg>
      <pc:sldChg chg="modSp mod">
        <pc:chgData name="Dhodapkar, Madhav V." userId="cd4a201f-dec4-4a88-912d-83609f857056" providerId="ADAL" clId="{8701897E-EA27-455E-A328-747F77AEACEE}" dt="2023-07-15T21:08:36.201" v="308" actId="20577"/>
        <pc:sldMkLst>
          <pc:docMk/>
          <pc:sldMk cId="2074060463" sldId="264"/>
        </pc:sldMkLst>
        <pc:spChg chg="mod">
          <ac:chgData name="Dhodapkar, Madhav V." userId="cd4a201f-dec4-4a88-912d-83609f857056" providerId="ADAL" clId="{8701897E-EA27-455E-A328-747F77AEACEE}" dt="2023-07-15T21:08:36.201" v="308" actId="20577"/>
          <ac:spMkLst>
            <pc:docMk/>
            <pc:sldMk cId="2074060463" sldId="264"/>
            <ac:spMk id="3" creationId="{D1847F71-EB28-E8BB-5219-DF30106A9051}"/>
          </ac:spMkLst>
        </pc:spChg>
      </pc:sldChg>
      <pc:sldChg chg="modSp">
        <pc:chgData name="Dhodapkar, Madhav V." userId="cd4a201f-dec4-4a88-912d-83609f857056" providerId="ADAL" clId="{8701897E-EA27-455E-A328-747F77AEACEE}" dt="2023-07-15T20:59:12.820" v="168" actId="20577"/>
        <pc:sldMkLst>
          <pc:docMk/>
          <pc:sldMk cId="374509473" sldId="266"/>
        </pc:sldMkLst>
        <pc:spChg chg="mod">
          <ac:chgData name="Dhodapkar, Madhav V." userId="cd4a201f-dec4-4a88-912d-83609f857056" providerId="ADAL" clId="{8701897E-EA27-455E-A328-747F77AEACEE}" dt="2023-07-15T20:59:12.820" v="168" actId="20577"/>
          <ac:spMkLst>
            <pc:docMk/>
            <pc:sldMk cId="374509473" sldId="266"/>
            <ac:spMk id="3" creationId="{3E5DD00C-8AF9-F951-1685-6DCADFFD247B}"/>
          </ac:spMkLst>
        </pc:spChg>
      </pc:sldChg>
    </pc:docChg>
  </pc:docChgLst>
  <pc:docChgLst>
    <pc:chgData name="Dhodapkar, Madhav V." userId="cd4a201f-dec4-4a88-912d-83609f857056" providerId="ADAL" clId="{6E9888A2-B8B2-481C-8983-EAC4C4C0EF29}"/>
    <pc:docChg chg="undo custSel addSld modSld sldOrd">
      <pc:chgData name="Dhodapkar, Madhav V." userId="cd4a201f-dec4-4a88-912d-83609f857056" providerId="ADAL" clId="{6E9888A2-B8B2-481C-8983-EAC4C4C0EF29}" dt="2023-06-28T18:34:11.080" v="2952" actId="20577"/>
      <pc:docMkLst>
        <pc:docMk/>
      </pc:docMkLst>
      <pc:sldChg chg="modSp mod">
        <pc:chgData name="Dhodapkar, Madhav V." userId="cd4a201f-dec4-4a88-912d-83609f857056" providerId="ADAL" clId="{6E9888A2-B8B2-481C-8983-EAC4C4C0EF29}" dt="2023-06-28T18:32:33.919" v="2930" actId="20577"/>
        <pc:sldMkLst>
          <pc:docMk/>
          <pc:sldMk cId="1368208848" sldId="257"/>
        </pc:sldMkLst>
        <pc:spChg chg="mod">
          <ac:chgData name="Dhodapkar, Madhav V." userId="cd4a201f-dec4-4a88-912d-83609f857056" providerId="ADAL" clId="{6E9888A2-B8B2-481C-8983-EAC4C4C0EF29}" dt="2023-06-28T18:32:05.111" v="2925" actId="14100"/>
          <ac:spMkLst>
            <pc:docMk/>
            <pc:sldMk cId="1368208848" sldId="257"/>
            <ac:spMk id="14" creationId="{6769E658-23BA-A92B-7ADC-944D4DA05229}"/>
          </ac:spMkLst>
        </pc:spChg>
        <pc:spChg chg="mod">
          <ac:chgData name="Dhodapkar, Madhav V." userId="cd4a201f-dec4-4a88-912d-83609f857056" providerId="ADAL" clId="{6E9888A2-B8B2-481C-8983-EAC4C4C0EF29}" dt="2023-06-28T17:57:35.485" v="2831" actId="20577"/>
          <ac:spMkLst>
            <pc:docMk/>
            <pc:sldMk cId="1368208848" sldId="257"/>
            <ac:spMk id="15" creationId="{FF1581BF-719C-E0F1-3800-1EBED7916127}"/>
          </ac:spMkLst>
        </pc:spChg>
        <pc:spChg chg="mod">
          <ac:chgData name="Dhodapkar, Madhav V." userId="cd4a201f-dec4-4a88-912d-83609f857056" providerId="ADAL" clId="{6E9888A2-B8B2-481C-8983-EAC4C4C0EF29}" dt="2023-06-28T18:32:33.919" v="2930" actId="20577"/>
          <ac:spMkLst>
            <pc:docMk/>
            <pc:sldMk cId="1368208848" sldId="257"/>
            <ac:spMk id="16" creationId="{49160C05-5492-3B06-9D02-75A2C9282F07}"/>
          </ac:spMkLst>
        </pc:spChg>
      </pc:sldChg>
      <pc:sldChg chg="addSp delSp modSp new mod">
        <pc:chgData name="Dhodapkar, Madhav V." userId="cd4a201f-dec4-4a88-912d-83609f857056" providerId="ADAL" clId="{6E9888A2-B8B2-481C-8983-EAC4C4C0EF29}" dt="2023-06-20T20:18:58.759" v="20" actId="1076"/>
        <pc:sldMkLst>
          <pc:docMk/>
          <pc:sldMk cId="734943772" sldId="258"/>
        </pc:sldMkLst>
        <pc:spChg chg="add del">
          <ac:chgData name="Dhodapkar, Madhav V." userId="cd4a201f-dec4-4a88-912d-83609f857056" providerId="ADAL" clId="{6E9888A2-B8B2-481C-8983-EAC4C4C0EF29}" dt="2023-06-20T19:53:03.839" v="2" actId="478"/>
          <ac:spMkLst>
            <pc:docMk/>
            <pc:sldMk cId="734943772" sldId="258"/>
            <ac:spMk id="2" creationId="{6337901A-FFD6-4518-32F3-2A8C0FDB2C41}"/>
          </ac:spMkLst>
        </pc:spChg>
        <pc:picChg chg="add mod">
          <ac:chgData name="Dhodapkar, Madhav V." userId="cd4a201f-dec4-4a88-912d-83609f857056" providerId="ADAL" clId="{6E9888A2-B8B2-481C-8983-EAC4C4C0EF29}" dt="2023-06-20T20:18:56.613" v="19" actId="1076"/>
          <ac:picMkLst>
            <pc:docMk/>
            <pc:sldMk cId="734943772" sldId="258"/>
            <ac:picMk id="3" creationId="{A7D450CF-0B04-B4B6-245A-D028C25982A0}"/>
          </ac:picMkLst>
        </pc:picChg>
        <pc:picChg chg="add mod">
          <ac:chgData name="Dhodapkar, Madhav V." userId="cd4a201f-dec4-4a88-912d-83609f857056" providerId="ADAL" clId="{6E9888A2-B8B2-481C-8983-EAC4C4C0EF29}" dt="2023-06-20T20:18:58.759" v="20" actId="1076"/>
          <ac:picMkLst>
            <pc:docMk/>
            <pc:sldMk cId="734943772" sldId="258"/>
            <ac:picMk id="4" creationId="{29A1C9CC-2897-DD7A-E7BB-52B8C42EAF66}"/>
          </ac:picMkLst>
        </pc:picChg>
      </pc:sldChg>
      <pc:sldChg chg="addSp delSp modSp new mod ord">
        <pc:chgData name="Dhodapkar, Madhav V." userId="cd4a201f-dec4-4a88-912d-83609f857056" providerId="ADAL" clId="{6E9888A2-B8B2-481C-8983-EAC4C4C0EF29}" dt="2023-06-21T00:10:51.257" v="630" actId="255"/>
        <pc:sldMkLst>
          <pc:docMk/>
          <pc:sldMk cId="3388654422" sldId="259"/>
        </pc:sldMkLst>
        <pc:spChg chg="add mod">
          <ac:chgData name="Dhodapkar, Madhav V." userId="cd4a201f-dec4-4a88-912d-83609f857056" providerId="ADAL" clId="{6E9888A2-B8B2-481C-8983-EAC4C4C0EF29}" dt="2023-06-20T21:18:01.508" v="300" actId="20577"/>
          <ac:spMkLst>
            <pc:docMk/>
            <pc:sldMk cId="3388654422" sldId="259"/>
            <ac:spMk id="3" creationId="{98023859-1B27-CE1C-3E25-486AD863DDE7}"/>
          </ac:spMkLst>
        </pc:spChg>
        <pc:spChg chg="add del mod">
          <ac:chgData name="Dhodapkar, Madhav V." userId="cd4a201f-dec4-4a88-912d-83609f857056" providerId="ADAL" clId="{6E9888A2-B8B2-481C-8983-EAC4C4C0EF29}" dt="2023-06-20T20:42:16.382" v="75" actId="478"/>
          <ac:spMkLst>
            <pc:docMk/>
            <pc:sldMk cId="3388654422" sldId="259"/>
            <ac:spMk id="4" creationId="{D1CD518B-9C8D-08BF-9C60-C8851801668B}"/>
          </ac:spMkLst>
        </pc:spChg>
        <pc:spChg chg="add mod">
          <ac:chgData name="Dhodapkar, Madhav V." userId="cd4a201f-dec4-4a88-912d-83609f857056" providerId="ADAL" clId="{6E9888A2-B8B2-481C-8983-EAC4C4C0EF29}" dt="2023-06-20T20:47:38.108" v="261" actId="20577"/>
          <ac:spMkLst>
            <pc:docMk/>
            <pc:sldMk cId="3388654422" sldId="259"/>
            <ac:spMk id="6" creationId="{CCBFF786-6587-DB31-E23A-280A1F09A5D7}"/>
          </ac:spMkLst>
        </pc:spChg>
        <pc:spChg chg="add mod">
          <ac:chgData name="Dhodapkar, Madhav V." userId="cd4a201f-dec4-4a88-912d-83609f857056" providerId="ADAL" clId="{6E9888A2-B8B2-481C-8983-EAC4C4C0EF29}" dt="2023-06-21T00:07:07.382" v="596" actId="20577"/>
          <ac:spMkLst>
            <pc:docMk/>
            <pc:sldMk cId="3388654422" sldId="259"/>
            <ac:spMk id="7" creationId="{23770C22-401A-3AA0-B82C-AE391AF8A866}"/>
          </ac:spMkLst>
        </pc:spChg>
        <pc:spChg chg="add mod">
          <ac:chgData name="Dhodapkar, Madhav V." userId="cd4a201f-dec4-4a88-912d-83609f857056" providerId="ADAL" clId="{6E9888A2-B8B2-481C-8983-EAC4C4C0EF29}" dt="2023-06-21T00:10:51.257" v="630" actId="255"/>
          <ac:spMkLst>
            <pc:docMk/>
            <pc:sldMk cId="3388654422" sldId="259"/>
            <ac:spMk id="8" creationId="{0CF5CCC4-FCBC-DF83-01DE-E75ACDAFCD52}"/>
          </ac:spMkLst>
        </pc:spChg>
        <pc:graphicFrameChg chg="add mod modGraphic">
          <ac:chgData name="Dhodapkar, Madhav V." userId="cd4a201f-dec4-4a88-912d-83609f857056" providerId="ADAL" clId="{6E9888A2-B8B2-481C-8983-EAC4C4C0EF29}" dt="2023-06-21T00:06:41.990" v="581" actId="20577"/>
          <ac:graphicFrameMkLst>
            <pc:docMk/>
            <pc:sldMk cId="3388654422" sldId="259"/>
            <ac:graphicFrameMk id="5" creationId="{2CB9CA52-C416-2729-6B4F-E0640D79432B}"/>
          </ac:graphicFrameMkLst>
        </pc:graphicFrameChg>
        <pc:picChg chg="add mod">
          <ac:chgData name="Dhodapkar, Madhav V." userId="cd4a201f-dec4-4a88-912d-83609f857056" providerId="ADAL" clId="{6E9888A2-B8B2-481C-8983-EAC4C4C0EF29}" dt="2023-06-20T20:42:13.242" v="74" actId="1076"/>
          <ac:picMkLst>
            <pc:docMk/>
            <pc:sldMk cId="3388654422" sldId="259"/>
            <ac:picMk id="2" creationId="{D301BF5E-BA38-1DD6-4E4E-17750EED7F0B}"/>
          </ac:picMkLst>
        </pc:picChg>
      </pc:sldChg>
      <pc:sldChg chg="addSp delSp modSp new mod">
        <pc:chgData name="Dhodapkar, Madhav V." userId="cd4a201f-dec4-4a88-912d-83609f857056" providerId="ADAL" clId="{6E9888A2-B8B2-481C-8983-EAC4C4C0EF29}" dt="2023-06-21T00:11:36.014" v="645" actId="1076"/>
        <pc:sldMkLst>
          <pc:docMk/>
          <pc:sldMk cId="3566794140" sldId="260"/>
        </pc:sldMkLst>
        <pc:spChg chg="add mod">
          <ac:chgData name="Dhodapkar, Madhav V." userId="cd4a201f-dec4-4a88-912d-83609f857056" providerId="ADAL" clId="{6E9888A2-B8B2-481C-8983-EAC4C4C0EF29}" dt="2023-06-20T21:18:31.116" v="312" actId="20577"/>
          <ac:spMkLst>
            <pc:docMk/>
            <pc:sldMk cId="3566794140" sldId="260"/>
            <ac:spMk id="2" creationId="{8B4F33FC-AB1F-9797-924C-DF82825BD229}"/>
          </ac:spMkLst>
        </pc:spChg>
        <pc:spChg chg="add del">
          <ac:chgData name="Dhodapkar, Madhav V." userId="cd4a201f-dec4-4a88-912d-83609f857056" providerId="ADAL" clId="{6E9888A2-B8B2-481C-8983-EAC4C4C0EF29}" dt="2023-06-20T21:19:50.472" v="322" actId="478"/>
          <ac:spMkLst>
            <pc:docMk/>
            <pc:sldMk cId="3566794140" sldId="260"/>
            <ac:spMk id="9" creationId="{63B110FC-CF75-B01B-3F94-013B472CAD13}"/>
          </ac:spMkLst>
        </pc:spChg>
        <pc:spChg chg="add del">
          <ac:chgData name="Dhodapkar, Madhav V." userId="cd4a201f-dec4-4a88-912d-83609f857056" providerId="ADAL" clId="{6E9888A2-B8B2-481C-8983-EAC4C4C0EF29}" dt="2023-06-20T21:20:09.733" v="324" actId="478"/>
          <ac:spMkLst>
            <pc:docMk/>
            <pc:sldMk cId="3566794140" sldId="260"/>
            <ac:spMk id="10" creationId="{6B684E6E-18A8-7846-470E-F841AB275E76}"/>
          </ac:spMkLst>
        </pc:spChg>
        <pc:spChg chg="add del">
          <ac:chgData name="Dhodapkar, Madhav V." userId="cd4a201f-dec4-4a88-912d-83609f857056" providerId="ADAL" clId="{6E9888A2-B8B2-481C-8983-EAC4C4C0EF29}" dt="2023-06-20T21:20:27.893" v="326" actId="478"/>
          <ac:spMkLst>
            <pc:docMk/>
            <pc:sldMk cId="3566794140" sldId="260"/>
            <ac:spMk id="11" creationId="{DB4BFA08-63C2-1476-FC53-056C284E0B06}"/>
          </ac:spMkLst>
        </pc:spChg>
        <pc:spChg chg="add del">
          <ac:chgData name="Dhodapkar, Madhav V." userId="cd4a201f-dec4-4a88-912d-83609f857056" providerId="ADAL" clId="{6E9888A2-B8B2-481C-8983-EAC4C4C0EF29}" dt="2023-06-20T21:20:44.532" v="328" actId="478"/>
          <ac:spMkLst>
            <pc:docMk/>
            <pc:sldMk cId="3566794140" sldId="260"/>
            <ac:spMk id="12" creationId="{D0AC3D80-0C75-ADF4-FEC4-17EF4E5F3F8D}"/>
          </ac:spMkLst>
        </pc:spChg>
        <pc:spChg chg="add del">
          <ac:chgData name="Dhodapkar, Madhav V." userId="cd4a201f-dec4-4a88-912d-83609f857056" providerId="ADAL" clId="{6E9888A2-B8B2-481C-8983-EAC4C4C0EF29}" dt="2023-06-20T21:20:59.678" v="330" actId="478"/>
          <ac:spMkLst>
            <pc:docMk/>
            <pc:sldMk cId="3566794140" sldId="260"/>
            <ac:spMk id="13" creationId="{C3DED1E3-32D5-0895-D5AF-B6BE46CE02D0}"/>
          </ac:spMkLst>
        </pc:spChg>
        <pc:spChg chg="add mod">
          <ac:chgData name="Dhodapkar, Madhav V." userId="cd4a201f-dec4-4a88-912d-83609f857056" providerId="ADAL" clId="{6E9888A2-B8B2-481C-8983-EAC4C4C0EF29}" dt="2023-06-20T21:38:34.247" v="354" actId="208"/>
          <ac:spMkLst>
            <pc:docMk/>
            <pc:sldMk cId="3566794140" sldId="260"/>
            <ac:spMk id="14" creationId="{10B7DBDE-0BF8-E4F5-1664-57851B5C2E8A}"/>
          </ac:spMkLst>
        </pc:spChg>
        <pc:spChg chg="add mod">
          <ac:chgData name="Dhodapkar, Madhav V." userId="cd4a201f-dec4-4a88-912d-83609f857056" providerId="ADAL" clId="{6E9888A2-B8B2-481C-8983-EAC4C4C0EF29}" dt="2023-06-21T00:06:09.980" v="564" actId="14100"/>
          <ac:spMkLst>
            <pc:docMk/>
            <pc:sldMk cId="3566794140" sldId="260"/>
            <ac:spMk id="15" creationId="{29BE9A7C-B8C7-6481-A1A2-FFBEE3A5AEBD}"/>
          </ac:spMkLst>
        </pc:spChg>
        <pc:spChg chg="add mod">
          <ac:chgData name="Dhodapkar, Madhav V." userId="cd4a201f-dec4-4a88-912d-83609f857056" providerId="ADAL" clId="{6E9888A2-B8B2-481C-8983-EAC4C4C0EF29}" dt="2023-06-21T00:05:27.804" v="559" actId="1076"/>
          <ac:spMkLst>
            <pc:docMk/>
            <pc:sldMk cId="3566794140" sldId="260"/>
            <ac:spMk id="16" creationId="{B06CB88E-B627-20A7-A1CC-F0A390534777}"/>
          </ac:spMkLst>
        </pc:spChg>
        <pc:spChg chg="mod">
          <ac:chgData name="Dhodapkar, Madhav V." userId="cd4a201f-dec4-4a88-912d-83609f857056" providerId="ADAL" clId="{6E9888A2-B8B2-481C-8983-EAC4C4C0EF29}" dt="2023-06-20T21:50:10.679" v="377" actId="14100"/>
          <ac:spMkLst>
            <pc:docMk/>
            <pc:sldMk cId="3566794140" sldId="260"/>
            <ac:spMk id="23" creationId="{EC836BBF-6A62-610D-3935-FF7F96F18809}"/>
          </ac:spMkLst>
        </pc:spChg>
        <pc:spChg chg="mod">
          <ac:chgData name="Dhodapkar, Madhav V." userId="cd4a201f-dec4-4a88-912d-83609f857056" providerId="ADAL" clId="{6E9888A2-B8B2-481C-8983-EAC4C4C0EF29}" dt="2023-06-20T21:43:35.622" v="359"/>
          <ac:spMkLst>
            <pc:docMk/>
            <pc:sldMk cId="3566794140" sldId="260"/>
            <ac:spMk id="24" creationId="{ADD10787-3AD7-C4B9-D6FB-9052D8FDEE23}"/>
          </ac:spMkLst>
        </pc:spChg>
        <pc:spChg chg="del mod">
          <ac:chgData name="Dhodapkar, Madhav V." userId="cd4a201f-dec4-4a88-912d-83609f857056" providerId="ADAL" clId="{6E9888A2-B8B2-481C-8983-EAC4C4C0EF29}" dt="2023-06-20T21:43:58.571" v="363" actId="478"/>
          <ac:spMkLst>
            <pc:docMk/>
            <pc:sldMk cId="3566794140" sldId="260"/>
            <ac:spMk id="25" creationId="{CEA2A2F5-FD5D-C963-45D1-4781E135180C}"/>
          </ac:spMkLst>
        </pc:spChg>
        <pc:spChg chg="add mod">
          <ac:chgData name="Dhodapkar, Madhav V." userId="cd4a201f-dec4-4a88-912d-83609f857056" providerId="ADAL" clId="{6E9888A2-B8B2-481C-8983-EAC4C4C0EF29}" dt="2023-06-20T22:03:40.853" v="555" actId="14100"/>
          <ac:spMkLst>
            <pc:docMk/>
            <pc:sldMk cId="3566794140" sldId="260"/>
            <ac:spMk id="26" creationId="{E54681E7-432F-D352-64AB-12281A9D83C3}"/>
          </ac:spMkLst>
        </pc:spChg>
        <pc:spChg chg="add mod">
          <ac:chgData name="Dhodapkar, Madhav V." userId="cd4a201f-dec4-4a88-912d-83609f857056" providerId="ADAL" clId="{6E9888A2-B8B2-481C-8983-EAC4C4C0EF29}" dt="2023-06-20T21:56:07.163" v="480" actId="164"/>
          <ac:spMkLst>
            <pc:docMk/>
            <pc:sldMk cId="3566794140" sldId="260"/>
            <ac:spMk id="29" creationId="{FF9F5FFC-E785-239E-AAB4-ECC728CFB137}"/>
          </ac:spMkLst>
        </pc:spChg>
        <pc:spChg chg="add mod">
          <ac:chgData name="Dhodapkar, Madhav V." userId="cd4a201f-dec4-4a88-912d-83609f857056" providerId="ADAL" clId="{6E9888A2-B8B2-481C-8983-EAC4C4C0EF29}" dt="2023-06-20T21:56:07.163" v="480" actId="164"/>
          <ac:spMkLst>
            <pc:docMk/>
            <pc:sldMk cId="3566794140" sldId="260"/>
            <ac:spMk id="30" creationId="{34A7A5BF-E7EC-F1DA-736F-3403E904A269}"/>
          </ac:spMkLst>
        </pc:spChg>
        <pc:spChg chg="add mod">
          <ac:chgData name="Dhodapkar, Madhav V." userId="cd4a201f-dec4-4a88-912d-83609f857056" providerId="ADAL" clId="{6E9888A2-B8B2-481C-8983-EAC4C4C0EF29}" dt="2023-06-20T21:56:07.163" v="480" actId="164"/>
          <ac:spMkLst>
            <pc:docMk/>
            <pc:sldMk cId="3566794140" sldId="260"/>
            <ac:spMk id="31" creationId="{E5BDD423-466E-5183-8D36-E02F1B1D3D13}"/>
          </ac:spMkLst>
        </pc:spChg>
        <pc:spChg chg="add mod">
          <ac:chgData name="Dhodapkar, Madhav V." userId="cd4a201f-dec4-4a88-912d-83609f857056" providerId="ADAL" clId="{6E9888A2-B8B2-481C-8983-EAC4C4C0EF29}" dt="2023-06-20T21:55:24.338" v="473" actId="164"/>
          <ac:spMkLst>
            <pc:docMk/>
            <pc:sldMk cId="3566794140" sldId="260"/>
            <ac:spMk id="32" creationId="{6576DD96-9911-B577-453D-1EB235153F47}"/>
          </ac:spMkLst>
        </pc:spChg>
        <pc:spChg chg="add mod">
          <ac:chgData name="Dhodapkar, Madhav V." userId="cd4a201f-dec4-4a88-912d-83609f857056" providerId="ADAL" clId="{6E9888A2-B8B2-481C-8983-EAC4C4C0EF29}" dt="2023-06-20T21:55:24.338" v="473" actId="164"/>
          <ac:spMkLst>
            <pc:docMk/>
            <pc:sldMk cId="3566794140" sldId="260"/>
            <ac:spMk id="33" creationId="{2FA2CBAF-D9EE-8350-3EDB-D15BADC0C58A}"/>
          </ac:spMkLst>
        </pc:spChg>
        <pc:spChg chg="add mod">
          <ac:chgData name="Dhodapkar, Madhav V." userId="cd4a201f-dec4-4a88-912d-83609f857056" providerId="ADAL" clId="{6E9888A2-B8B2-481C-8983-EAC4C4C0EF29}" dt="2023-06-20T21:55:24.338" v="473" actId="164"/>
          <ac:spMkLst>
            <pc:docMk/>
            <pc:sldMk cId="3566794140" sldId="260"/>
            <ac:spMk id="34" creationId="{D076C5C4-7C3D-087E-05B1-35975BC52D17}"/>
          </ac:spMkLst>
        </pc:spChg>
        <pc:spChg chg="add mod">
          <ac:chgData name="Dhodapkar, Madhav V." userId="cd4a201f-dec4-4a88-912d-83609f857056" providerId="ADAL" clId="{6E9888A2-B8B2-481C-8983-EAC4C4C0EF29}" dt="2023-06-20T21:55:24.338" v="473" actId="164"/>
          <ac:spMkLst>
            <pc:docMk/>
            <pc:sldMk cId="3566794140" sldId="260"/>
            <ac:spMk id="35" creationId="{2E8B6AEF-0CB4-4FAE-E318-DBDA6EA65A7E}"/>
          </ac:spMkLst>
        </pc:spChg>
        <pc:spChg chg="add mod">
          <ac:chgData name="Dhodapkar, Madhav V." userId="cd4a201f-dec4-4a88-912d-83609f857056" providerId="ADAL" clId="{6E9888A2-B8B2-481C-8983-EAC4C4C0EF29}" dt="2023-06-20T21:55:24.338" v="473" actId="164"/>
          <ac:spMkLst>
            <pc:docMk/>
            <pc:sldMk cId="3566794140" sldId="260"/>
            <ac:spMk id="36" creationId="{A30B76A0-53F2-DE6E-DEB7-F03C29ED0CAA}"/>
          </ac:spMkLst>
        </pc:spChg>
        <pc:spChg chg="add mod">
          <ac:chgData name="Dhodapkar, Madhav V." userId="cd4a201f-dec4-4a88-912d-83609f857056" providerId="ADAL" clId="{6E9888A2-B8B2-481C-8983-EAC4C4C0EF29}" dt="2023-06-20T21:55:24.338" v="473" actId="164"/>
          <ac:spMkLst>
            <pc:docMk/>
            <pc:sldMk cId="3566794140" sldId="260"/>
            <ac:spMk id="37" creationId="{39C8D597-9F0F-668E-6DDC-1E7647F20E34}"/>
          </ac:spMkLst>
        </pc:spChg>
        <pc:spChg chg="mod">
          <ac:chgData name="Dhodapkar, Madhav V." userId="cd4a201f-dec4-4a88-912d-83609f857056" providerId="ADAL" clId="{6E9888A2-B8B2-481C-8983-EAC4C4C0EF29}" dt="2023-06-20T21:55:30.769" v="475"/>
          <ac:spMkLst>
            <pc:docMk/>
            <pc:sldMk cId="3566794140" sldId="260"/>
            <ac:spMk id="40" creationId="{44233774-536F-5C07-4AD1-91E43E2A946F}"/>
          </ac:spMkLst>
        </pc:spChg>
        <pc:spChg chg="mod">
          <ac:chgData name="Dhodapkar, Madhav V." userId="cd4a201f-dec4-4a88-912d-83609f857056" providerId="ADAL" clId="{6E9888A2-B8B2-481C-8983-EAC4C4C0EF29}" dt="2023-06-20T21:55:30.769" v="475"/>
          <ac:spMkLst>
            <pc:docMk/>
            <pc:sldMk cId="3566794140" sldId="260"/>
            <ac:spMk id="41" creationId="{620F6E06-FC39-155F-5B9F-91A6EEBC3860}"/>
          </ac:spMkLst>
        </pc:spChg>
        <pc:spChg chg="mod">
          <ac:chgData name="Dhodapkar, Madhav V." userId="cd4a201f-dec4-4a88-912d-83609f857056" providerId="ADAL" clId="{6E9888A2-B8B2-481C-8983-EAC4C4C0EF29}" dt="2023-06-20T21:55:30.769" v="475"/>
          <ac:spMkLst>
            <pc:docMk/>
            <pc:sldMk cId="3566794140" sldId="260"/>
            <ac:spMk id="42" creationId="{F250B889-28DC-C1D3-71EB-24E054738650}"/>
          </ac:spMkLst>
        </pc:spChg>
        <pc:spChg chg="mod">
          <ac:chgData name="Dhodapkar, Madhav V." userId="cd4a201f-dec4-4a88-912d-83609f857056" providerId="ADAL" clId="{6E9888A2-B8B2-481C-8983-EAC4C4C0EF29}" dt="2023-06-20T21:55:30.769" v="475"/>
          <ac:spMkLst>
            <pc:docMk/>
            <pc:sldMk cId="3566794140" sldId="260"/>
            <ac:spMk id="43" creationId="{6DE919D8-4C7C-0666-EFA0-7462B2374820}"/>
          </ac:spMkLst>
        </pc:spChg>
        <pc:spChg chg="mod">
          <ac:chgData name="Dhodapkar, Madhav V." userId="cd4a201f-dec4-4a88-912d-83609f857056" providerId="ADAL" clId="{6E9888A2-B8B2-481C-8983-EAC4C4C0EF29}" dt="2023-06-20T21:55:30.769" v="475"/>
          <ac:spMkLst>
            <pc:docMk/>
            <pc:sldMk cId="3566794140" sldId="260"/>
            <ac:spMk id="44" creationId="{B10902A8-D8A2-E50B-F863-2280E083FEDD}"/>
          </ac:spMkLst>
        </pc:spChg>
        <pc:spChg chg="mod">
          <ac:chgData name="Dhodapkar, Madhav V." userId="cd4a201f-dec4-4a88-912d-83609f857056" providerId="ADAL" clId="{6E9888A2-B8B2-481C-8983-EAC4C4C0EF29}" dt="2023-06-20T21:55:30.769" v="475"/>
          <ac:spMkLst>
            <pc:docMk/>
            <pc:sldMk cId="3566794140" sldId="260"/>
            <ac:spMk id="45" creationId="{F2510CF5-B2FD-8CBF-F9EC-7D269A9F5B6F}"/>
          </ac:spMkLst>
        </pc:spChg>
        <pc:spChg chg="add mod">
          <ac:chgData name="Dhodapkar, Madhav V." userId="cd4a201f-dec4-4a88-912d-83609f857056" providerId="ADAL" clId="{6E9888A2-B8B2-481C-8983-EAC4C4C0EF29}" dt="2023-06-20T21:59:49.512" v="552" actId="164"/>
          <ac:spMkLst>
            <pc:docMk/>
            <pc:sldMk cId="3566794140" sldId="260"/>
            <ac:spMk id="48" creationId="{573DE710-71B9-57DF-6C5F-C43A59B0B368}"/>
          </ac:spMkLst>
        </pc:spChg>
        <pc:spChg chg="add mod">
          <ac:chgData name="Dhodapkar, Madhav V." userId="cd4a201f-dec4-4a88-912d-83609f857056" providerId="ADAL" clId="{6E9888A2-B8B2-481C-8983-EAC4C4C0EF29}" dt="2023-06-20T21:59:49.512" v="552" actId="164"/>
          <ac:spMkLst>
            <pc:docMk/>
            <pc:sldMk cId="3566794140" sldId="260"/>
            <ac:spMk id="49" creationId="{C16D77BA-FB97-BAEC-8EAC-1691E5A95AA9}"/>
          </ac:spMkLst>
        </pc:spChg>
        <pc:spChg chg="add mod">
          <ac:chgData name="Dhodapkar, Madhav V." userId="cd4a201f-dec4-4a88-912d-83609f857056" providerId="ADAL" clId="{6E9888A2-B8B2-481C-8983-EAC4C4C0EF29}" dt="2023-06-20T21:59:56.930" v="553" actId="164"/>
          <ac:spMkLst>
            <pc:docMk/>
            <pc:sldMk cId="3566794140" sldId="260"/>
            <ac:spMk id="50" creationId="{77F66AC2-A2F9-3867-014E-819AB1E97ABA}"/>
          </ac:spMkLst>
        </pc:spChg>
        <pc:spChg chg="add mod">
          <ac:chgData name="Dhodapkar, Madhav V." userId="cd4a201f-dec4-4a88-912d-83609f857056" providerId="ADAL" clId="{6E9888A2-B8B2-481C-8983-EAC4C4C0EF29}" dt="2023-06-20T21:59:56.930" v="553" actId="164"/>
          <ac:spMkLst>
            <pc:docMk/>
            <pc:sldMk cId="3566794140" sldId="260"/>
            <ac:spMk id="51" creationId="{94A7E53B-216C-4ACC-7096-B133BB4F0D5E}"/>
          </ac:spMkLst>
        </pc:spChg>
        <pc:spChg chg="add mod">
          <ac:chgData name="Dhodapkar, Madhav V." userId="cd4a201f-dec4-4a88-912d-83609f857056" providerId="ADAL" clId="{6E9888A2-B8B2-481C-8983-EAC4C4C0EF29}" dt="2023-06-20T21:59:49.512" v="552" actId="164"/>
          <ac:spMkLst>
            <pc:docMk/>
            <pc:sldMk cId="3566794140" sldId="260"/>
            <ac:spMk id="52" creationId="{B8F529A0-4EF6-6980-AA3E-477E8853FA08}"/>
          </ac:spMkLst>
        </pc:spChg>
        <pc:spChg chg="add mod">
          <ac:chgData name="Dhodapkar, Madhav V." userId="cd4a201f-dec4-4a88-912d-83609f857056" providerId="ADAL" clId="{6E9888A2-B8B2-481C-8983-EAC4C4C0EF29}" dt="2023-06-20T21:59:56.930" v="553" actId="164"/>
          <ac:spMkLst>
            <pc:docMk/>
            <pc:sldMk cId="3566794140" sldId="260"/>
            <ac:spMk id="53" creationId="{3185FA03-244C-3030-0A63-FBE131F00CAA}"/>
          </ac:spMkLst>
        </pc:spChg>
        <pc:spChg chg="add mod">
          <ac:chgData name="Dhodapkar, Madhav V." userId="cd4a201f-dec4-4a88-912d-83609f857056" providerId="ADAL" clId="{6E9888A2-B8B2-481C-8983-EAC4C4C0EF29}" dt="2023-06-21T00:11:36.014" v="645" actId="1076"/>
          <ac:spMkLst>
            <pc:docMk/>
            <pc:sldMk cId="3566794140" sldId="260"/>
            <ac:spMk id="56" creationId="{64492F99-4A23-040E-389B-DD5FE9195643}"/>
          </ac:spMkLst>
        </pc:spChg>
        <pc:grpChg chg="add mod">
          <ac:chgData name="Dhodapkar, Madhav V." userId="cd4a201f-dec4-4a88-912d-83609f857056" providerId="ADAL" clId="{6E9888A2-B8B2-481C-8983-EAC4C4C0EF29}" dt="2023-06-20T21:55:55.306" v="478" actId="164"/>
          <ac:grpSpMkLst>
            <pc:docMk/>
            <pc:sldMk cId="3566794140" sldId="260"/>
            <ac:grpSpMk id="18" creationId="{BA7435B2-E4FE-59A1-5BA2-37B46BE52204}"/>
          </ac:grpSpMkLst>
        </pc:grpChg>
        <pc:grpChg chg="add mod">
          <ac:chgData name="Dhodapkar, Madhav V." userId="cd4a201f-dec4-4a88-912d-83609f857056" providerId="ADAL" clId="{6E9888A2-B8B2-481C-8983-EAC4C4C0EF29}" dt="2023-06-20T21:56:07.163" v="480" actId="164"/>
          <ac:grpSpMkLst>
            <pc:docMk/>
            <pc:sldMk cId="3566794140" sldId="260"/>
            <ac:grpSpMk id="20" creationId="{C6774489-A933-2B03-5CF4-5BE00BE3D3D0}"/>
          </ac:grpSpMkLst>
        </pc:grpChg>
        <pc:grpChg chg="add mod">
          <ac:chgData name="Dhodapkar, Madhav V." userId="cd4a201f-dec4-4a88-912d-83609f857056" providerId="ADAL" clId="{6E9888A2-B8B2-481C-8983-EAC4C4C0EF29}" dt="2023-06-20T21:55:55.306" v="478" actId="164"/>
          <ac:grpSpMkLst>
            <pc:docMk/>
            <pc:sldMk cId="3566794140" sldId="260"/>
            <ac:grpSpMk id="38" creationId="{184AB89F-78EE-CC36-9C2D-3637F72BB3AC}"/>
          </ac:grpSpMkLst>
        </pc:grpChg>
        <pc:grpChg chg="add mod">
          <ac:chgData name="Dhodapkar, Madhav V." userId="cd4a201f-dec4-4a88-912d-83609f857056" providerId="ADAL" clId="{6E9888A2-B8B2-481C-8983-EAC4C4C0EF29}" dt="2023-06-20T21:56:07.163" v="480" actId="164"/>
          <ac:grpSpMkLst>
            <pc:docMk/>
            <pc:sldMk cId="3566794140" sldId="260"/>
            <ac:grpSpMk id="39" creationId="{0445EAD5-23B9-C07A-02A2-274272961AB5}"/>
          </ac:grpSpMkLst>
        </pc:grpChg>
        <pc:grpChg chg="add mod">
          <ac:chgData name="Dhodapkar, Madhav V." userId="cd4a201f-dec4-4a88-912d-83609f857056" providerId="ADAL" clId="{6E9888A2-B8B2-481C-8983-EAC4C4C0EF29}" dt="2023-06-20T21:59:49.512" v="552" actId="164"/>
          <ac:grpSpMkLst>
            <pc:docMk/>
            <pc:sldMk cId="3566794140" sldId="260"/>
            <ac:grpSpMk id="46" creationId="{A2BC98D8-2933-5781-44CF-498AE8286477}"/>
          </ac:grpSpMkLst>
        </pc:grpChg>
        <pc:grpChg chg="add mod">
          <ac:chgData name="Dhodapkar, Madhav V." userId="cd4a201f-dec4-4a88-912d-83609f857056" providerId="ADAL" clId="{6E9888A2-B8B2-481C-8983-EAC4C4C0EF29}" dt="2023-06-20T21:59:56.930" v="553" actId="164"/>
          <ac:grpSpMkLst>
            <pc:docMk/>
            <pc:sldMk cId="3566794140" sldId="260"/>
            <ac:grpSpMk id="47" creationId="{1F8D5E57-30FB-8EFB-D7F3-A6AED8B85C2D}"/>
          </ac:grpSpMkLst>
        </pc:grpChg>
        <pc:grpChg chg="add mod">
          <ac:chgData name="Dhodapkar, Madhav V." userId="cd4a201f-dec4-4a88-912d-83609f857056" providerId="ADAL" clId="{6E9888A2-B8B2-481C-8983-EAC4C4C0EF29}" dt="2023-06-21T00:10:59.854" v="631" actId="1076"/>
          <ac:grpSpMkLst>
            <pc:docMk/>
            <pc:sldMk cId="3566794140" sldId="260"/>
            <ac:grpSpMk id="54" creationId="{99BED10E-FB95-DC4F-B50C-9FF9B14D69EC}"/>
          </ac:grpSpMkLst>
        </pc:grpChg>
        <pc:grpChg chg="add mod">
          <ac:chgData name="Dhodapkar, Madhav V." userId="cd4a201f-dec4-4a88-912d-83609f857056" providerId="ADAL" clId="{6E9888A2-B8B2-481C-8983-EAC4C4C0EF29}" dt="2023-06-21T00:11:07.431" v="632" actId="1076"/>
          <ac:grpSpMkLst>
            <pc:docMk/>
            <pc:sldMk cId="3566794140" sldId="260"/>
            <ac:grpSpMk id="55" creationId="{37BCDC5A-9CD9-9519-3467-A41A482EAD17}"/>
          </ac:grpSpMkLst>
        </pc:grpChg>
        <pc:cxnChg chg="add mod">
          <ac:chgData name="Dhodapkar, Madhav V." userId="cd4a201f-dec4-4a88-912d-83609f857056" providerId="ADAL" clId="{6E9888A2-B8B2-481C-8983-EAC4C4C0EF29}" dt="2023-06-20T21:46:56.300" v="369" actId="14100"/>
          <ac:cxnSpMkLst>
            <pc:docMk/>
            <pc:sldMk cId="3566794140" sldId="260"/>
            <ac:cxnSpMk id="4" creationId="{6F071C6A-99B7-70F2-B4C1-327E0996E5DB}"/>
          </ac:cxnSpMkLst>
        </pc:cxnChg>
        <pc:cxnChg chg="add mod">
          <ac:chgData name="Dhodapkar, Madhav V." userId="cd4a201f-dec4-4a88-912d-83609f857056" providerId="ADAL" clId="{6E9888A2-B8B2-481C-8983-EAC4C4C0EF29}" dt="2023-06-20T21:42:38.469" v="358" actId="1582"/>
          <ac:cxnSpMkLst>
            <pc:docMk/>
            <pc:sldMk cId="3566794140" sldId="260"/>
            <ac:cxnSpMk id="5" creationId="{F98DB6CE-D58E-F5D0-FD00-E4BD27B86CCA}"/>
          </ac:cxnSpMkLst>
        </pc:cxnChg>
        <pc:cxnChg chg="mod">
          <ac:chgData name="Dhodapkar, Madhav V." userId="cd4a201f-dec4-4a88-912d-83609f857056" providerId="ADAL" clId="{6E9888A2-B8B2-481C-8983-EAC4C4C0EF29}" dt="2023-06-20T21:46:49.486" v="368" actId="14100"/>
          <ac:cxnSpMkLst>
            <pc:docMk/>
            <pc:sldMk cId="3566794140" sldId="260"/>
            <ac:cxnSpMk id="21" creationId="{4C7DD06B-1B7E-AFAE-246F-8F4621FE6FE1}"/>
          </ac:cxnSpMkLst>
        </pc:cxnChg>
        <pc:cxnChg chg="mod">
          <ac:chgData name="Dhodapkar, Madhav V." userId="cd4a201f-dec4-4a88-912d-83609f857056" providerId="ADAL" clId="{6E9888A2-B8B2-481C-8983-EAC4C4C0EF29}" dt="2023-06-20T21:43:35.622" v="359"/>
          <ac:cxnSpMkLst>
            <pc:docMk/>
            <pc:sldMk cId="3566794140" sldId="260"/>
            <ac:cxnSpMk id="22" creationId="{4F738001-9A09-2F20-F046-DD358B330002}"/>
          </ac:cxnSpMkLst>
        </pc:cxnChg>
      </pc:sldChg>
      <pc:sldChg chg="addSp delSp modSp new mod ord">
        <pc:chgData name="Dhodapkar, Madhav V." userId="cd4a201f-dec4-4a88-912d-83609f857056" providerId="ADAL" clId="{6E9888A2-B8B2-481C-8983-EAC4C4C0EF29}" dt="2023-06-21T00:35:41.126" v="1136"/>
        <pc:sldMkLst>
          <pc:docMk/>
          <pc:sldMk cId="2514763789" sldId="261"/>
        </pc:sldMkLst>
        <pc:spChg chg="add mod">
          <ac:chgData name="Dhodapkar, Madhav V." userId="cd4a201f-dec4-4a88-912d-83609f857056" providerId="ADAL" clId="{6E9888A2-B8B2-481C-8983-EAC4C4C0EF29}" dt="2023-06-21T00:23:39.051" v="962" actId="255"/>
          <ac:spMkLst>
            <pc:docMk/>
            <pc:sldMk cId="2514763789" sldId="261"/>
            <ac:spMk id="2" creationId="{6110D96E-9868-5D84-7AC1-8DDE616002D9}"/>
          </ac:spMkLst>
        </pc:spChg>
        <pc:spChg chg="add del">
          <ac:chgData name="Dhodapkar, Madhav V." userId="cd4a201f-dec4-4a88-912d-83609f857056" providerId="ADAL" clId="{6E9888A2-B8B2-481C-8983-EAC4C4C0EF29}" dt="2023-06-21T00:27:37.046" v="965" actId="478"/>
          <ac:spMkLst>
            <pc:docMk/>
            <pc:sldMk cId="2514763789" sldId="261"/>
            <ac:spMk id="3" creationId="{120149B0-C115-690C-80AA-91102E4F371A}"/>
          </ac:spMkLst>
        </pc:spChg>
        <pc:spChg chg="add mod">
          <ac:chgData name="Dhodapkar, Madhav V." userId="cd4a201f-dec4-4a88-912d-83609f857056" providerId="ADAL" clId="{6E9888A2-B8B2-481C-8983-EAC4C4C0EF29}" dt="2023-06-21T00:32:37.043" v="1060" actId="20577"/>
          <ac:spMkLst>
            <pc:docMk/>
            <pc:sldMk cId="2514763789" sldId="261"/>
            <ac:spMk id="5" creationId="{BA073F30-C585-CF73-0B3F-5D9226C2F484}"/>
          </ac:spMkLst>
        </pc:spChg>
        <pc:spChg chg="add mod">
          <ac:chgData name="Dhodapkar, Madhav V." userId="cd4a201f-dec4-4a88-912d-83609f857056" providerId="ADAL" clId="{6E9888A2-B8B2-481C-8983-EAC4C4C0EF29}" dt="2023-06-21T00:31:45.240" v="1047" actId="20577"/>
          <ac:spMkLst>
            <pc:docMk/>
            <pc:sldMk cId="2514763789" sldId="261"/>
            <ac:spMk id="6" creationId="{372DE1D4-049D-33F2-A81B-25BFCE648289}"/>
          </ac:spMkLst>
        </pc:spChg>
        <pc:spChg chg="add mod">
          <ac:chgData name="Dhodapkar, Madhav V." userId="cd4a201f-dec4-4a88-912d-83609f857056" providerId="ADAL" clId="{6E9888A2-B8B2-481C-8983-EAC4C4C0EF29}" dt="2023-06-21T00:32:10.530" v="1059" actId="20577"/>
          <ac:spMkLst>
            <pc:docMk/>
            <pc:sldMk cId="2514763789" sldId="261"/>
            <ac:spMk id="7" creationId="{644B09B8-9B58-47B5-BE8F-CD342962148E}"/>
          </ac:spMkLst>
        </pc:spChg>
        <pc:spChg chg="add mod">
          <ac:chgData name="Dhodapkar, Madhav V." userId="cd4a201f-dec4-4a88-912d-83609f857056" providerId="ADAL" clId="{6E9888A2-B8B2-481C-8983-EAC4C4C0EF29}" dt="2023-06-21T00:34:04.564" v="1134" actId="14100"/>
          <ac:spMkLst>
            <pc:docMk/>
            <pc:sldMk cId="2514763789" sldId="261"/>
            <ac:spMk id="8" creationId="{AD204C17-9EA1-5B22-14D3-CB1FE7B62AE5}"/>
          </ac:spMkLst>
        </pc:spChg>
        <pc:picChg chg="add mod modCrop">
          <ac:chgData name="Dhodapkar, Madhav V." userId="cd4a201f-dec4-4a88-912d-83609f857056" providerId="ADAL" clId="{6E9888A2-B8B2-481C-8983-EAC4C4C0EF29}" dt="2023-06-21T00:30:26.879" v="988" actId="1076"/>
          <ac:picMkLst>
            <pc:docMk/>
            <pc:sldMk cId="2514763789" sldId="261"/>
            <ac:picMk id="4" creationId="{DBCE09A0-5F10-6ED8-B385-6F78827F6CCE}"/>
          </ac:picMkLst>
        </pc:picChg>
        <pc:picChg chg="add mod">
          <ac:chgData name="Dhodapkar, Madhav V." userId="cd4a201f-dec4-4a88-912d-83609f857056" providerId="ADAL" clId="{6E9888A2-B8B2-481C-8983-EAC4C4C0EF29}" dt="2023-06-21T00:30:31.976" v="990" actId="1076"/>
          <ac:picMkLst>
            <pc:docMk/>
            <pc:sldMk cId="2514763789" sldId="261"/>
            <ac:picMk id="2050" creationId="{0F056841-4E2C-9B72-E9A4-8DE33EDBA082}"/>
          </ac:picMkLst>
        </pc:picChg>
      </pc:sldChg>
      <pc:sldChg chg="delSp modSp add mod ord">
        <pc:chgData name="Dhodapkar, Madhav V." userId="cd4a201f-dec4-4a88-912d-83609f857056" providerId="ADAL" clId="{6E9888A2-B8B2-481C-8983-EAC4C4C0EF29}" dt="2023-06-21T00:52:35.999" v="1310" actId="115"/>
        <pc:sldMkLst>
          <pc:docMk/>
          <pc:sldMk cId="3392657476" sldId="262"/>
        </pc:sldMkLst>
        <pc:spChg chg="mod">
          <ac:chgData name="Dhodapkar, Madhav V." userId="cd4a201f-dec4-4a88-912d-83609f857056" providerId="ADAL" clId="{6E9888A2-B8B2-481C-8983-EAC4C4C0EF29}" dt="2023-06-21T00:12:34.232" v="655" actId="20577"/>
          <ac:spMkLst>
            <pc:docMk/>
            <pc:sldMk cId="3392657476" sldId="262"/>
            <ac:spMk id="3" creationId="{98023859-1B27-CE1C-3E25-486AD863DDE7}"/>
          </ac:spMkLst>
        </pc:spChg>
        <pc:spChg chg="del">
          <ac:chgData name="Dhodapkar, Madhav V." userId="cd4a201f-dec4-4a88-912d-83609f857056" providerId="ADAL" clId="{6E9888A2-B8B2-481C-8983-EAC4C4C0EF29}" dt="2023-06-21T00:17:32.174" v="911" actId="478"/>
          <ac:spMkLst>
            <pc:docMk/>
            <pc:sldMk cId="3392657476" sldId="262"/>
            <ac:spMk id="6" creationId="{CCBFF786-6587-DB31-E23A-280A1F09A5D7}"/>
          </ac:spMkLst>
        </pc:spChg>
        <pc:spChg chg="del">
          <ac:chgData name="Dhodapkar, Madhav V." userId="cd4a201f-dec4-4a88-912d-83609f857056" providerId="ADAL" clId="{6E9888A2-B8B2-481C-8983-EAC4C4C0EF29}" dt="2023-06-21T00:17:32.174" v="911" actId="478"/>
          <ac:spMkLst>
            <pc:docMk/>
            <pc:sldMk cId="3392657476" sldId="262"/>
            <ac:spMk id="7" creationId="{23770C22-401A-3AA0-B82C-AE391AF8A866}"/>
          </ac:spMkLst>
        </pc:spChg>
        <pc:spChg chg="mod">
          <ac:chgData name="Dhodapkar, Madhav V." userId="cd4a201f-dec4-4a88-912d-83609f857056" providerId="ADAL" clId="{6E9888A2-B8B2-481C-8983-EAC4C4C0EF29}" dt="2023-06-21T00:12:55.625" v="687" actId="20577"/>
          <ac:spMkLst>
            <pc:docMk/>
            <pc:sldMk cId="3392657476" sldId="262"/>
            <ac:spMk id="8" creationId="{0CF5CCC4-FCBC-DF83-01DE-E75ACDAFCD52}"/>
          </ac:spMkLst>
        </pc:spChg>
        <pc:graphicFrameChg chg="modGraphic">
          <ac:chgData name="Dhodapkar, Madhav V." userId="cd4a201f-dec4-4a88-912d-83609f857056" providerId="ADAL" clId="{6E9888A2-B8B2-481C-8983-EAC4C4C0EF29}" dt="2023-06-21T00:52:35.999" v="1310" actId="115"/>
          <ac:graphicFrameMkLst>
            <pc:docMk/>
            <pc:sldMk cId="3392657476" sldId="262"/>
            <ac:graphicFrameMk id="5" creationId="{2CB9CA52-C416-2729-6B4F-E0640D79432B}"/>
          </ac:graphicFrameMkLst>
        </pc:graphicFrameChg>
        <pc:picChg chg="del">
          <ac:chgData name="Dhodapkar, Madhav V." userId="cd4a201f-dec4-4a88-912d-83609f857056" providerId="ADAL" clId="{6E9888A2-B8B2-481C-8983-EAC4C4C0EF29}" dt="2023-06-21T00:17:35.213" v="912" actId="478"/>
          <ac:picMkLst>
            <pc:docMk/>
            <pc:sldMk cId="3392657476" sldId="262"/>
            <ac:picMk id="2" creationId="{D301BF5E-BA38-1DD6-4E4E-17750EED7F0B}"/>
          </ac:picMkLst>
        </pc:picChg>
      </pc:sldChg>
      <pc:sldChg chg="addSp modSp new mod modAnim">
        <pc:chgData name="Dhodapkar, Madhav V." userId="cd4a201f-dec4-4a88-912d-83609f857056" providerId="ADAL" clId="{6E9888A2-B8B2-481C-8983-EAC4C4C0EF29}" dt="2023-06-28T18:23:16.180" v="2882" actId="1076"/>
        <pc:sldMkLst>
          <pc:docMk/>
          <pc:sldMk cId="2532699138" sldId="263"/>
        </pc:sldMkLst>
        <pc:spChg chg="add mod">
          <ac:chgData name="Dhodapkar, Madhav V." userId="cd4a201f-dec4-4a88-912d-83609f857056" providerId="ADAL" clId="{6E9888A2-B8B2-481C-8983-EAC4C4C0EF29}" dt="2023-06-28T18:23:16.180" v="2882" actId="1076"/>
          <ac:spMkLst>
            <pc:docMk/>
            <pc:sldMk cId="2532699138" sldId="263"/>
            <ac:spMk id="3" creationId="{335E8A8E-9B83-3FCA-DAA3-1852D86DCE74}"/>
          </ac:spMkLst>
        </pc:spChg>
        <pc:grpChg chg="add mod">
          <ac:chgData name="Dhodapkar, Madhav V." userId="cd4a201f-dec4-4a88-912d-83609f857056" providerId="ADAL" clId="{6E9888A2-B8B2-481C-8983-EAC4C4C0EF29}" dt="2023-06-28T18:00:06.325" v="2840" actId="1076"/>
          <ac:grpSpMkLst>
            <pc:docMk/>
            <pc:sldMk cId="2532699138" sldId="263"/>
            <ac:grpSpMk id="8" creationId="{60CBBB59-50AE-9DFF-F87A-5856FF2F3E4C}"/>
          </ac:grpSpMkLst>
        </pc:grpChg>
        <pc:graphicFrameChg chg="add mod modGraphic">
          <ac:chgData name="Dhodapkar, Madhav V." userId="cd4a201f-dec4-4a88-912d-83609f857056" providerId="ADAL" clId="{6E9888A2-B8B2-481C-8983-EAC4C4C0EF29}" dt="2023-06-21T01:18:11.090" v="2486" actId="1076"/>
          <ac:graphicFrameMkLst>
            <pc:docMk/>
            <pc:sldMk cId="2532699138" sldId="263"/>
            <ac:graphicFrameMk id="2" creationId="{40BFDE66-4C74-FCB3-A6BE-5371D81AB5F2}"/>
          </ac:graphicFrameMkLst>
        </pc:graphicFrameChg>
        <pc:cxnChg chg="add mod">
          <ac:chgData name="Dhodapkar, Madhav V." userId="cd4a201f-dec4-4a88-912d-83609f857056" providerId="ADAL" clId="{6E9888A2-B8B2-481C-8983-EAC4C4C0EF29}" dt="2023-06-28T18:00:01.050" v="2839" actId="164"/>
          <ac:cxnSpMkLst>
            <pc:docMk/>
            <pc:sldMk cId="2532699138" sldId="263"/>
            <ac:cxnSpMk id="5" creationId="{8A8F8067-FF12-A1A2-0C8D-05B2DED9E8DE}"/>
          </ac:cxnSpMkLst>
        </pc:cxnChg>
        <pc:cxnChg chg="add mod">
          <ac:chgData name="Dhodapkar, Madhav V." userId="cd4a201f-dec4-4a88-912d-83609f857056" providerId="ADAL" clId="{6E9888A2-B8B2-481C-8983-EAC4C4C0EF29}" dt="2023-06-28T18:00:01.050" v="2839" actId="164"/>
          <ac:cxnSpMkLst>
            <pc:docMk/>
            <pc:sldMk cId="2532699138" sldId="263"/>
            <ac:cxnSpMk id="7" creationId="{F7CB17BD-EEBE-AAF2-7A03-C201F396E61A}"/>
          </ac:cxnSpMkLst>
        </pc:cxnChg>
      </pc:sldChg>
      <pc:sldChg chg="modSp new mod ord">
        <pc:chgData name="Dhodapkar, Madhav V." userId="cd4a201f-dec4-4a88-912d-83609f857056" providerId="ADAL" clId="{6E9888A2-B8B2-481C-8983-EAC4C4C0EF29}" dt="2023-06-28T18:34:11.080" v="2952" actId="20577"/>
        <pc:sldMkLst>
          <pc:docMk/>
          <pc:sldMk cId="2074060463" sldId="264"/>
        </pc:sldMkLst>
        <pc:spChg chg="mod">
          <ac:chgData name="Dhodapkar, Madhav V." userId="cd4a201f-dec4-4a88-912d-83609f857056" providerId="ADAL" clId="{6E9888A2-B8B2-481C-8983-EAC4C4C0EF29}" dt="2023-06-21T00:56:29.366" v="1534" actId="20577"/>
          <ac:spMkLst>
            <pc:docMk/>
            <pc:sldMk cId="2074060463" sldId="264"/>
            <ac:spMk id="2" creationId="{6C6806DC-9D05-5C70-BFDD-4171322A86E9}"/>
          </ac:spMkLst>
        </pc:spChg>
        <pc:spChg chg="mod">
          <ac:chgData name="Dhodapkar, Madhav V." userId="cd4a201f-dec4-4a88-912d-83609f857056" providerId="ADAL" clId="{6E9888A2-B8B2-481C-8983-EAC4C4C0EF29}" dt="2023-06-28T18:34:11.080" v="2952" actId="20577"/>
          <ac:spMkLst>
            <pc:docMk/>
            <pc:sldMk cId="2074060463" sldId="264"/>
            <ac:spMk id="3" creationId="{D1847F71-EB28-E8BB-5219-DF30106A9051}"/>
          </ac:spMkLst>
        </pc:spChg>
      </pc:sldChg>
      <pc:sldChg chg="add">
        <pc:chgData name="Dhodapkar, Madhav V." userId="cd4a201f-dec4-4a88-912d-83609f857056" providerId="ADAL" clId="{6E9888A2-B8B2-481C-8983-EAC4C4C0EF29}" dt="2023-06-21T01:00:45.881" v="1772"/>
        <pc:sldMkLst>
          <pc:docMk/>
          <pc:sldMk cId="1805902000" sldId="265"/>
        </pc:sldMkLst>
      </pc:sldChg>
      <pc:sldChg chg="addSp delSp modSp new mod modClrScheme chgLayout">
        <pc:chgData name="Dhodapkar, Madhav V." userId="cd4a201f-dec4-4a88-912d-83609f857056" providerId="ADAL" clId="{6E9888A2-B8B2-481C-8983-EAC4C4C0EF29}" dt="2023-06-28T18:26:52.893" v="2883" actId="1076"/>
        <pc:sldMkLst>
          <pc:docMk/>
          <pc:sldMk cId="374509473" sldId="266"/>
        </pc:sldMkLst>
        <pc:spChg chg="add del mod">
          <ac:chgData name="Dhodapkar, Madhav V." userId="cd4a201f-dec4-4a88-912d-83609f857056" providerId="ADAL" clId="{6E9888A2-B8B2-481C-8983-EAC4C4C0EF29}" dt="2023-06-21T01:24:07.387" v="2723" actId="478"/>
          <ac:spMkLst>
            <pc:docMk/>
            <pc:sldMk cId="374509473" sldId="266"/>
            <ac:spMk id="2" creationId="{19E04305-3AD9-9104-AFEC-841422D61054}"/>
          </ac:spMkLst>
        </pc:spChg>
        <pc:spChg chg="add mod">
          <ac:chgData name="Dhodapkar, Madhav V." userId="cd4a201f-dec4-4a88-912d-83609f857056" providerId="ADAL" clId="{6E9888A2-B8B2-481C-8983-EAC4C4C0EF29}" dt="2023-06-28T18:26:52.893" v="2883" actId="1076"/>
          <ac:spMkLst>
            <pc:docMk/>
            <pc:sldMk cId="374509473" sldId="266"/>
            <ac:spMk id="3" creationId="{3E5DD00C-8AF9-F951-1685-6DCADFFD24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C30B-B51B-D84F-035A-17B367300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6B746-5746-714E-23FD-9BCD2216F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29097-391A-3A82-C301-4383B82B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AD289-9F83-511F-393F-5A6B0173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F6194-3885-54F3-30E6-E5624789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C643-9EBF-DF4A-FE49-27636C71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D7785-8E2A-D2C2-5D26-0A9B790DC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19BD5-73BA-FFDF-5FD3-5A19B61E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B96A-ECA2-5F6F-EF7A-50CE5D6A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90269-025A-A861-84C3-28F54FAE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FB647-57E3-A12C-9BBD-2F49A944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EB5CE-A2BA-AF32-7791-3707E1DA9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9481E-34ED-CA3F-EE3C-CC8BFDDB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EB53-474F-4C29-0B87-B837DE6E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521F-B29C-A997-E52E-B146422C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9B58-F7E9-C382-141F-9BC31957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14E3-094B-B30B-3637-8C9ADF2D9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3F35A-1B92-C9E1-CBCF-51B63C7F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7E0E-9025-AADC-83D1-64765F7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566DD-62FE-5F7B-68FA-3AEC8F10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4471-613B-FCD7-1C86-87EF5226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7C022-BFA4-881D-3ABF-4B644E665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BAF51-A654-B769-DDA3-51B23F22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4E30B-BE0F-B581-91AB-D511407C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31830-9F69-3ECD-950D-4C53FDCA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6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7753-61CE-6C7C-52A9-B933EFB6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E004-642F-0B52-338F-D2056682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2C918-87E1-22BA-E99C-7C1F8B08A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FE791-6780-B062-89ED-5A2A667C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98D81-DFBB-F81B-3138-71007013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C293-489B-AE60-F7DF-E771E2EB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8726-D48F-AF97-2232-4B7DE626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CCDEE-7FBA-39DB-0315-6C4DF2207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B15B3-CF1F-9FC1-0157-74F4A3886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3F04E-C30C-0196-E56D-C9D9BD6B9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CF17B-14E6-9659-3069-054670B9D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17BE9-4922-A17E-6D37-2670F6D1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34D0D-F749-943A-5137-4C7EEE5F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3FA4E-072D-D0FD-4324-8601B72E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7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E4BE-70C5-8B1F-414A-9D59D39F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EFAC0-97A4-4FF3-5B2F-902D6067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958E7-58A4-CEFF-0133-B48A7EE4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6E668-E119-978B-6C98-805BF735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EF1B3-11D5-768B-DE67-B2946EE1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66C42-05F0-4AA6-4876-0D2CF246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A3479-3A35-48A7-31CC-EADED2FD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4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52C2-CC7B-F104-8403-6C8B2067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32C5-9E6E-A49D-289B-A9F68D44B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1844B-ADDF-D5FC-B559-4B55536C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09220-1D00-B486-0EF4-67150422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BC-A5EA-1E4A-8A2C-BDB3FE92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DC0C6-A83C-D431-F064-873C4F4F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E931-716A-8DBE-C7B1-4243F21C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84C63-7F4C-AC5E-D793-4EAD9203F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B60E8-D8E5-9090-C358-6A8ABD508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25FF4-4100-16E8-8362-2CF82750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08C35-C967-3B30-F313-043241DF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978E0-E844-3562-B61B-3B524A00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E6AC5-7568-B7A7-782B-A58232CF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D131A-7FA2-9CF6-12AE-F11F71B3D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8F142-83A3-CB38-389E-665D6DEE8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92A3-2071-4767-A7D0-34A1FDC8CA50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CCDF2-E9F8-B77C-B466-2E54D175F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56FC1-D970-10DC-E3E9-7DD3E1670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EDFB0-8C0A-4592-BB86-D4F4E99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E6EA-69E7-D3BC-17EC-90EE9FF63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771" y="829809"/>
            <a:ext cx="9753600" cy="105954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CAR-T v </a:t>
            </a:r>
            <a:r>
              <a:rPr lang="en-US" sz="4000" dirty="0" err="1"/>
              <a:t>Bispecifics</a:t>
            </a:r>
            <a:r>
              <a:rPr lang="en-US" sz="4000" dirty="0"/>
              <a:t> in Myeloma:</a:t>
            </a:r>
            <a:br>
              <a:rPr lang="en-US" sz="4000" dirty="0"/>
            </a:br>
            <a:r>
              <a:rPr lang="en-US" sz="4000" dirty="0"/>
              <a:t>The Case for CAR-T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14F5D-DA5F-0A22-061C-77FF2DFE7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11905"/>
          </a:xfrm>
        </p:spPr>
        <p:txBody>
          <a:bodyPr/>
          <a:lstStyle/>
          <a:p>
            <a:r>
              <a:rPr lang="en-US" dirty="0"/>
              <a:t>Madhav V. Dhodapkar, MD</a:t>
            </a:r>
          </a:p>
          <a:p>
            <a:r>
              <a:rPr lang="en-US" dirty="0"/>
              <a:t>Emory University</a:t>
            </a:r>
          </a:p>
        </p:txBody>
      </p:sp>
    </p:spTree>
    <p:extLst>
      <p:ext uri="{BB962C8B-B14F-4D97-AF65-F5344CB8AC3E}">
        <p14:creationId xmlns:p14="http://schemas.microsoft.com/office/powerpoint/2010/main" val="71094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D00C-8AF9-F951-1685-6DCADFFD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39" y="1039032"/>
            <a:ext cx="10609322" cy="50547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We are fortunate that we have a range of T cell redirection approaches in myeloma – THAT WORK….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…..but all redirection approaches are NOT EQUAL.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CARTs offer several advantages over </a:t>
            </a:r>
            <a:r>
              <a:rPr lang="en-US" b="1" dirty="0" err="1"/>
              <a:t>bispecifics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 need to figure our how to best integrate these options in MM therapy.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person who agrees with you 80 percent of the time is an ally not a 20 percent enemy									</a:t>
            </a:r>
            <a:r>
              <a:rPr lang="en-US" sz="2000" dirty="0"/>
              <a:t>Ronald Reagan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….Maybe it does not have to be either/or …..but how to use </a:t>
            </a:r>
            <a:r>
              <a:rPr lang="en-US" b="1" dirty="0">
                <a:solidFill>
                  <a:srgbClr val="FF0000"/>
                </a:solidFill>
              </a:rPr>
              <a:t>all of the options</a:t>
            </a:r>
            <a:r>
              <a:rPr lang="en-US" b="1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745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E089-8C15-B94F-B5C9-B4E95FCC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08EC-A6B7-3B4C-8DEB-FA4A28D4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CB71-4A99-7E4B-B25B-F01541C0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BBB5-E675-F648-9E75-C76D3B072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406"/>
            <a:ext cx="10426700" cy="3436794"/>
          </a:xfrm>
        </p:spPr>
        <p:txBody>
          <a:bodyPr/>
          <a:lstStyle/>
          <a:p>
            <a:r>
              <a:rPr lang="en-US" dirty="0"/>
              <a:t>I am historically poor debater.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Routine lose in debates / arguments with my kids!! 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….but please don’t let that impact the strength of the position!!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 other disclosures.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9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B40394-CEC9-15CE-4B20-3B4536EB468B}"/>
              </a:ext>
            </a:extLst>
          </p:cNvPr>
          <p:cNvGrpSpPr/>
          <p:nvPr/>
        </p:nvGrpSpPr>
        <p:grpSpPr>
          <a:xfrm>
            <a:off x="3841797" y="1348575"/>
            <a:ext cx="4762774" cy="3738735"/>
            <a:chOff x="2861612" y="2243240"/>
            <a:chExt cx="4762774" cy="37387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FFB60B6-052B-951E-0B8D-D71C10900075}"/>
                </a:ext>
              </a:extLst>
            </p:cNvPr>
            <p:cNvSpPr/>
            <p:nvPr/>
          </p:nvSpPr>
          <p:spPr>
            <a:xfrm>
              <a:off x="2861612" y="2243240"/>
              <a:ext cx="2381387" cy="1868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36E679-D143-2EA2-0C9C-E7BA6CA0CCDA}"/>
                </a:ext>
              </a:extLst>
            </p:cNvPr>
            <p:cNvSpPr/>
            <p:nvPr/>
          </p:nvSpPr>
          <p:spPr>
            <a:xfrm>
              <a:off x="5242999" y="2243240"/>
              <a:ext cx="2381387" cy="18682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60F99A-E9AB-574C-EDE3-0F048D651503}"/>
                </a:ext>
              </a:extLst>
            </p:cNvPr>
            <p:cNvSpPr/>
            <p:nvPr/>
          </p:nvSpPr>
          <p:spPr>
            <a:xfrm>
              <a:off x="5242999" y="4113704"/>
              <a:ext cx="2381387" cy="1868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0C7934-B810-C240-7A10-A2547768F565}"/>
                </a:ext>
              </a:extLst>
            </p:cNvPr>
            <p:cNvSpPr/>
            <p:nvPr/>
          </p:nvSpPr>
          <p:spPr>
            <a:xfrm>
              <a:off x="2861612" y="4111511"/>
              <a:ext cx="2381387" cy="1868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DDF5CF-309A-4587-CD1A-C17CE2ADBEF7}"/>
              </a:ext>
            </a:extLst>
          </p:cNvPr>
          <p:cNvCxnSpPr/>
          <p:nvPr/>
        </p:nvCxnSpPr>
        <p:spPr>
          <a:xfrm flipV="1">
            <a:off x="3322102" y="3953628"/>
            <a:ext cx="0" cy="11314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43DF8F7-A6DD-1DFA-3507-12CC856465CA}"/>
              </a:ext>
            </a:extLst>
          </p:cNvPr>
          <p:cNvSpPr txBox="1"/>
          <p:nvPr/>
        </p:nvSpPr>
        <p:spPr>
          <a:xfrm>
            <a:off x="2184036" y="4197030"/>
            <a:ext cx="106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CART</a:t>
            </a:r>
          </a:p>
          <a:p>
            <a:r>
              <a:rPr lang="en-US" dirty="0"/>
              <a:t>Eligibility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FDAE85-E80C-09B5-2361-0CDE6C449B9E}"/>
              </a:ext>
            </a:extLst>
          </p:cNvPr>
          <p:cNvCxnSpPr>
            <a:cxnSpLocks/>
          </p:cNvCxnSpPr>
          <p:nvPr/>
        </p:nvCxnSpPr>
        <p:spPr>
          <a:xfrm>
            <a:off x="3322102" y="5321940"/>
            <a:ext cx="12224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65AABB-E30B-91EB-7E57-AFF80838E8D1}"/>
              </a:ext>
            </a:extLst>
          </p:cNvPr>
          <p:cNvSpPr txBox="1"/>
          <p:nvPr/>
        </p:nvSpPr>
        <p:spPr>
          <a:xfrm>
            <a:off x="3396660" y="5336743"/>
            <a:ext cx="114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Bi-specific</a:t>
            </a:r>
          </a:p>
          <a:p>
            <a:r>
              <a:rPr lang="en-US" dirty="0"/>
              <a:t>Eligibility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69E658-23BA-A92B-7ADC-944D4DA05229}"/>
              </a:ext>
            </a:extLst>
          </p:cNvPr>
          <p:cNvSpPr txBox="1"/>
          <p:nvPr/>
        </p:nvSpPr>
        <p:spPr>
          <a:xfrm>
            <a:off x="3874399" y="3244622"/>
            <a:ext cx="2381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Tumor target negative.</a:t>
            </a:r>
          </a:p>
          <a:p>
            <a:r>
              <a:rPr lang="en-US" dirty="0"/>
              <a:t>Too frail for either.</a:t>
            </a:r>
          </a:p>
          <a:p>
            <a:r>
              <a:rPr lang="en-US" dirty="0"/>
              <a:t>Limiting organ </a:t>
            </a:r>
            <a:r>
              <a:rPr lang="en-US" dirty="0" err="1"/>
              <a:t>dysf</a:t>
            </a:r>
            <a:r>
              <a:rPr lang="en-US" dirty="0"/>
              <a:t>.</a:t>
            </a:r>
          </a:p>
          <a:p>
            <a:r>
              <a:rPr lang="en-US" dirty="0"/>
              <a:t>Poor PS</a:t>
            </a:r>
          </a:p>
          <a:p>
            <a:r>
              <a:rPr lang="en-US" dirty="0"/>
              <a:t>Marrow failure</a:t>
            </a:r>
          </a:p>
          <a:p>
            <a:r>
              <a:rPr lang="en-US" dirty="0"/>
              <a:t>Insurance /Costs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1581BF-719C-E0F1-3800-1EBED7916127}"/>
              </a:ext>
            </a:extLst>
          </p:cNvPr>
          <p:cNvSpPr txBox="1"/>
          <p:nvPr/>
        </p:nvSpPr>
        <p:spPr>
          <a:xfrm>
            <a:off x="6361330" y="3216846"/>
            <a:ext cx="2105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Manufact. failure</a:t>
            </a:r>
          </a:p>
          <a:p>
            <a:r>
              <a:rPr lang="en-US" dirty="0"/>
              <a:t>Rapid prog </a:t>
            </a:r>
            <a:r>
              <a:rPr lang="en-US" dirty="0" err="1"/>
              <a:t>dz</a:t>
            </a:r>
            <a:r>
              <a:rPr lang="en-US" dirty="0"/>
              <a:t> / no bridge options</a:t>
            </a:r>
          </a:p>
          <a:p>
            <a:r>
              <a:rPr lang="en-US" dirty="0"/>
              <a:t>Hates CART ..or anything ending with “</a:t>
            </a:r>
            <a:r>
              <a:rPr lang="en-US" dirty="0" err="1"/>
              <a:t>cel</a:t>
            </a:r>
            <a:r>
              <a:rPr lang="en-US" dirty="0"/>
              <a:t>”.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60C05-5492-3B06-9D02-75A2C9282F07}"/>
              </a:ext>
            </a:extLst>
          </p:cNvPr>
          <p:cNvSpPr txBox="1"/>
          <p:nvPr/>
        </p:nvSpPr>
        <p:spPr>
          <a:xfrm>
            <a:off x="3841797" y="1359381"/>
            <a:ext cx="2413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for </a:t>
            </a:r>
            <a:r>
              <a:rPr lang="en-US" dirty="0" err="1"/>
              <a:t>one&amp;done</a:t>
            </a:r>
            <a:r>
              <a:rPr lang="en-US" dirty="0"/>
              <a:t>.</a:t>
            </a:r>
          </a:p>
          <a:p>
            <a:r>
              <a:rPr lang="en-US" dirty="0"/>
              <a:t>Hates ongoing Rx</a:t>
            </a:r>
          </a:p>
          <a:p>
            <a:r>
              <a:rPr lang="en-US" dirty="0"/>
              <a:t>Hates bi-</a:t>
            </a:r>
            <a:r>
              <a:rPr lang="en-US" dirty="0" err="1"/>
              <a:t>specifics..or</a:t>
            </a:r>
            <a:r>
              <a:rPr lang="en-US" dirty="0"/>
              <a:t> anything ending with “</a:t>
            </a:r>
            <a:r>
              <a:rPr lang="en-US" dirty="0" err="1"/>
              <a:t>mab</a:t>
            </a:r>
            <a:r>
              <a:rPr lang="en-US" dirty="0"/>
              <a:t>”.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8F24EA-E06E-1438-3209-72672C5E29DC}"/>
              </a:ext>
            </a:extLst>
          </p:cNvPr>
          <p:cNvSpPr txBox="1"/>
          <p:nvPr/>
        </p:nvSpPr>
        <p:spPr>
          <a:xfrm>
            <a:off x="1045968" y="332032"/>
            <a:ext cx="440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We Debating? </a:t>
            </a:r>
          </a:p>
        </p:txBody>
      </p:sp>
    </p:spTree>
    <p:extLst>
      <p:ext uri="{BB962C8B-B14F-4D97-AF65-F5344CB8AC3E}">
        <p14:creationId xmlns:p14="http://schemas.microsoft.com/office/powerpoint/2010/main" val="136820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1BF5E-BA38-1DD6-4E4E-17750EED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278" y="1816966"/>
            <a:ext cx="3613526" cy="3224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23859-1B27-CE1C-3E25-486AD863DDE7}"/>
              </a:ext>
            </a:extLst>
          </p:cNvPr>
          <p:cNvSpPr txBox="1"/>
          <p:nvPr/>
        </p:nvSpPr>
        <p:spPr>
          <a:xfrm>
            <a:off x="1163732" y="401305"/>
            <a:ext cx="440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Efficacy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B9CA52-C416-2729-6B4F-E0640D794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37534"/>
              </p:ext>
            </p:extLst>
          </p:nvPr>
        </p:nvGraphicFramePr>
        <p:xfrm>
          <a:off x="1163732" y="1668701"/>
          <a:ext cx="5996709" cy="385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903">
                  <a:extLst>
                    <a:ext uri="{9D8B030D-6E8A-4147-A177-3AD203B41FA5}">
                      <a16:colId xmlns:a16="http://schemas.microsoft.com/office/drawing/2014/main" val="313781316"/>
                    </a:ext>
                  </a:extLst>
                </a:gridCol>
                <a:gridCol w="1998903">
                  <a:extLst>
                    <a:ext uri="{9D8B030D-6E8A-4147-A177-3AD203B41FA5}">
                      <a16:colId xmlns:a16="http://schemas.microsoft.com/office/drawing/2014/main" val="4185166540"/>
                    </a:ext>
                  </a:extLst>
                </a:gridCol>
                <a:gridCol w="1998903">
                  <a:extLst>
                    <a:ext uri="{9D8B030D-6E8A-4147-A177-3AD203B41FA5}">
                      <a16:colId xmlns:a16="http://schemas.microsoft.com/office/drawing/2014/main" val="1963117238"/>
                    </a:ext>
                  </a:extLst>
                </a:gridCol>
              </a:tblGrid>
              <a:tr h="963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CAR-T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38440"/>
                  </a:ext>
                </a:extLst>
              </a:tr>
              <a:tr h="963045">
                <a:tc>
                  <a:txBody>
                    <a:bodyPr/>
                    <a:lstStyle/>
                    <a:p>
                      <a:r>
                        <a:rPr lang="en-US" dirty="0"/>
                        <a:t>Efficacy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Response rates 60-70%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Response rates 70-100%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042271"/>
                  </a:ext>
                </a:extLst>
              </a:tr>
              <a:tr h="963045">
                <a:tc>
                  <a:txBody>
                    <a:bodyPr/>
                    <a:lstStyle/>
                    <a:p>
                      <a:r>
                        <a:rPr lang="en-US" dirty="0"/>
                        <a:t>Comparison to 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Yes, superior to 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91890"/>
                  </a:ext>
                </a:extLst>
              </a:tr>
              <a:tr h="963045">
                <a:tc>
                  <a:txBody>
                    <a:bodyPr/>
                    <a:lstStyle/>
                    <a:p>
                      <a:r>
                        <a:rPr lang="en-US" dirty="0"/>
                        <a:t>Head to head 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72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BFF786-6587-DB31-E23A-280A1F09A5D7}"/>
              </a:ext>
            </a:extLst>
          </p:cNvPr>
          <p:cNvSpPr txBox="1"/>
          <p:nvPr/>
        </p:nvSpPr>
        <p:spPr>
          <a:xfrm>
            <a:off x="8126127" y="5417127"/>
            <a:ext cx="358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 Miguel et al. NEJ Myeloma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70C22-401A-3AA0-B82C-AE391AF8A866}"/>
              </a:ext>
            </a:extLst>
          </p:cNvPr>
          <p:cNvSpPr txBox="1"/>
          <p:nvPr/>
        </p:nvSpPr>
        <p:spPr>
          <a:xfrm>
            <a:off x="8970818" y="1440873"/>
            <a:ext cx="148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CiltaCel</a:t>
            </a:r>
            <a:r>
              <a:rPr lang="en-US" dirty="0"/>
              <a:t> v SOC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5CCC4-FCBC-DF83-01DE-E75ACDAFCD52}"/>
              </a:ext>
            </a:extLst>
          </p:cNvPr>
          <p:cNvSpPr txBox="1"/>
          <p:nvPr/>
        </p:nvSpPr>
        <p:spPr>
          <a:xfrm>
            <a:off x="1163732" y="1152453"/>
            <a:ext cx="615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Both are active …..but…show me phase III data</a:t>
            </a:r>
          </a:p>
        </p:txBody>
      </p:sp>
    </p:spTree>
    <p:extLst>
      <p:ext uri="{BB962C8B-B14F-4D97-AF65-F5344CB8AC3E}">
        <p14:creationId xmlns:p14="http://schemas.microsoft.com/office/powerpoint/2010/main" val="338865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4F33FC-AB1F-9797-924C-DF82825BD229}"/>
              </a:ext>
            </a:extLst>
          </p:cNvPr>
          <p:cNvSpPr txBox="1"/>
          <p:nvPr/>
        </p:nvSpPr>
        <p:spPr>
          <a:xfrm>
            <a:off x="1045968" y="332032"/>
            <a:ext cx="440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Toxicity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BED10E-FB95-DC4F-B50C-9FF9B14D69EC}"/>
              </a:ext>
            </a:extLst>
          </p:cNvPr>
          <p:cNvGrpSpPr/>
          <p:nvPr/>
        </p:nvGrpSpPr>
        <p:grpSpPr>
          <a:xfrm>
            <a:off x="682996" y="2308512"/>
            <a:ext cx="4536499" cy="2836676"/>
            <a:chOff x="816229" y="1623329"/>
            <a:chExt cx="4536499" cy="283667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2BC98D8-2933-5781-44CF-498AE8286477}"/>
                </a:ext>
              </a:extLst>
            </p:cNvPr>
            <p:cNvGrpSpPr/>
            <p:nvPr/>
          </p:nvGrpSpPr>
          <p:grpSpPr>
            <a:xfrm>
              <a:off x="1421281" y="1870342"/>
              <a:ext cx="3931447" cy="2175164"/>
              <a:chOff x="1323100" y="2376054"/>
              <a:chExt cx="3931447" cy="217516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A7435B2-E4FE-59A1-5BA2-37B46BE52204}"/>
                  </a:ext>
                </a:extLst>
              </p:cNvPr>
              <p:cNvGrpSpPr/>
              <p:nvPr/>
            </p:nvGrpSpPr>
            <p:grpSpPr>
              <a:xfrm>
                <a:off x="1323100" y="2376054"/>
                <a:ext cx="3931447" cy="2175164"/>
                <a:chOff x="2667000" y="2278480"/>
                <a:chExt cx="3931447" cy="2348938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6F071C6A-99B7-70F2-B4C1-327E0996E5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0" y="2278480"/>
                  <a:ext cx="0" cy="229352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98DB6CE-D58E-F5D0-FD00-E4BD27B86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67000" y="4572000"/>
                  <a:ext cx="3886201" cy="5541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0B7DBDE-0BF8-E4F5-1664-57851B5C2E8A}"/>
                    </a:ext>
                  </a:extLst>
                </p:cNvPr>
                <p:cNvSpPr/>
                <p:nvPr/>
              </p:nvSpPr>
              <p:spPr>
                <a:xfrm flipH="1">
                  <a:off x="2895598" y="2971799"/>
                  <a:ext cx="110837" cy="1620983"/>
                </a:xfrm>
                <a:custGeom>
                  <a:avLst/>
                  <a:gdLst>
                    <a:gd name="connsiteX0" fmla="*/ 0 w 505691"/>
                    <a:gd name="connsiteY0" fmla="*/ 1960418 h 2029691"/>
                    <a:gd name="connsiteX1" fmla="*/ 34636 w 505691"/>
                    <a:gd name="connsiteY1" fmla="*/ 1711037 h 2029691"/>
                    <a:gd name="connsiteX2" fmla="*/ 41564 w 505691"/>
                    <a:gd name="connsiteY2" fmla="*/ 1648691 h 2029691"/>
                    <a:gd name="connsiteX3" fmla="*/ 55418 w 505691"/>
                    <a:gd name="connsiteY3" fmla="*/ 1468582 h 2029691"/>
                    <a:gd name="connsiteX4" fmla="*/ 110836 w 505691"/>
                    <a:gd name="connsiteY4" fmla="*/ 1136073 h 2029691"/>
                    <a:gd name="connsiteX5" fmla="*/ 145473 w 505691"/>
                    <a:gd name="connsiteY5" fmla="*/ 914400 h 2029691"/>
                    <a:gd name="connsiteX6" fmla="*/ 200891 w 505691"/>
                    <a:gd name="connsiteY6" fmla="*/ 505691 h 2029691"/>
                    <a:gd name="connsiteX7" fmla="*/ 207818 w 505691"/>
                    <a:gd name="connsiteY7" fmla="*/ 152400 h 2029691"/>
                    <a:gd name="connsiteX8" fmla="*/ 228600 w 505691"/>
                    <a:gd name="connsiteY8" fmla="*/ 55418 h 2029691"/>
                    <a:gd name="connsiteX9" fmla="*/ 242454 w 505691"/>
                    <a:gd name="connsiteY9" fmla="*/ 34637 h 2029691"/>
                    <a:gd name="connsiteX10" fmla="*/ 249382 w 505691"/>
                    <a:gd name="connsiteY10" fmla="*/ 13855 h 2029691"/>
                    <a:gd name="connsiteX11" fmla="*/ 270164 w 505691"/>
                    <a:gd name="connsiteY11" fmla="*/ 0 h 2029691"/>
                    <a:gd name="connsiteX12" fmla="*/ 332509 w 505691"/>
                    <a:gd name="connsiteY12" fmla="*/ 13855 h 2029691"/>
                    <a:gd name="connsiteX13" fmla="*/ 339436 w 505691"/>
                    <a:gd name="connsiteY13" fmla="*/ 34637 h 2029691"/>
                    <a:gd name="connsiteX14" fmla="*/ 346364 w 505691"/>
                    <a:gd name="connsiteY14" fmla="*/ 76200 h 2029691"/>
                    <a:gd name="connsiteX15" fmla="*/ 353291 w 505691"/>
                    <a:gd name="connsiteY15" fmla="*/ 193964 h 2029691"/>
                    <a:gd name="connsiteX16" fmla="*/ 360218 w 505691"/>
                    <a:gd name="connsiteY16" fmla="*/ 221673 h 2029691"/>
                    <a:gd name="connsiteX17" fmla="*/ 374073 w 505691"/>
                    <a:gd name="connsiteY17" fmla="*/ 270164 h 2029691"/>
                    <a:gd name="connsiteX18" fmla="*/ 387927 w 505691"/>
                    <a:gd name="connsiteY18" fmla="*/ 353291 h 2029691"/>
                    <a:gd name="connsiteX19" fmla="*/ 387927 w 505691"/>
                    <a:gd name="connsiteY19" fmla="*/ 1136073 h 2029691"/>
                    <a:gd name="connsiteX20" fmla="*/ 401782 w 505691"/>
                    <a:gd name="connsiteY20" fmla="*/ 1212273 h 2029691"/>
                    <a:gd name="connsiteX21" fmla="*/ 408709 w 505691"/>
                    <a:gd name="connsiteY21" fmla="*/ 1392382 h 2029691"/>
                    <a:gd name="connsiteX22" fmla="*/ 415636 w 505691"/>
                    <a:gd name="connsiteY22" fmla="*/ 1433946 h 2029691"/>
                    <a:gd name="connsiteX23" fmla="*/ 436418 w 505691"/>
                    <a:gd name="connsiteY23" fmla="*/ 1461655 h 2029691"/>
                    <a:gd name="connsiteX24" fmla="*/ 450273 w 505691"/>
                    <a:gd name="connsiteY24" fmla="*/ 1489364 h 2029691"/>
                    <a:gd name="connsiteX25" fmla="*/ 457200 w 505691"/>
                    <a:gd name="connsiteY25" fmla="*/ 1801091 h 2029691"/>
                    <a:gd name="connsiteX26" fmla="*/ 464127 w 505691"/>
                    <a:gd name="connsiteY26" fmla="*/ 1828800 h 2029691"/>
                    <a:gd name="connsiteX27" fmla="*/ 484909 w 505691"/>
                    <a:gd name="connsiteY27" fmla="*/ 1974273 h 2029691"/>
                    <a:gd name="connsiteX28" fmla="*/ 491836 w 505691"/>
                    <a:gd name="connsiteY28" fmla="*/ 2008909 h 2029691"/>
                    <a:gd name="connsiteX29" fmla="*/ 505691 w 505691"/>
                    <a:gd name="connsiteY29" fmla="*/ 2029691 h 2029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05691" h="2029691">
                      <a:moveTo>
                        <a:pt x="0" y="1960418"/>
                      </a:moveTo>
                      <a:cubicBezTo>
                        <a:pt x="11545" y="1877291"/>
                        <a:pt x="25367" y="1794449"/>
                        <a:pt x="34636" y="1711037"/>
                      </a:cubicBezTo>
                      <a:cubicBezTo>
                        <a:pt x="36945" y="1690255"/>
                        <a:pt x="39778" y="1669525"/>
                        <a:pt x="41564" y="1648691"/>
                      </a:cubicBezTo>
                      <a:cubicBezTo>
                        <a:pt x="46706" y="1588697"/>
                        <a:pt x="45519" y="1527976"/>
                        <a:pt x="55418" y="1468582"/>
                      </a:cubicBezTo>
                      <a:lnTo>
                        <a:pt x="110836" y="1136073"/>
                      </a:lnTo>
                      <a:cubicBezTo>
                        <a:pt x="121945" y="1069417"/>
                        <a:pt x="137315" y="983156"/>
                        <a:pt x="145473" y="914400"/>
                      </a:cubicBezTo>
                      <a:cubicBezTo>
                        <a:pt x="189577" y="542669"/>
                        <a:pt x="156363" y="713485"/>
                        <a:pt x="200891" y="505691"/>
                      </a:cubicBezTo>
                      <a:cubicBezTo>
                        <a:pt x="203200" y="387927"/>
                        <a:pt x="203828" y="270119"/>
                        <a:pt x="207818" y="152400"/>
                      </a:cubicBezTo>
                      <a:cubicBezTo>
                        <a:pt x="208969" y="118434"/>
                        <a:pt x="214810" y="86446"/>
                        <a:pt x="228600" y="55418"/>
                      </a:cubicBezTo>
                      <a:cubicBezTo>
                        <a:pt x="231981" y="47810"/>
                        <a:pt x="238731" y="42083"/>
                        <a:pt x="242454" y="34637"/>
                      </a:cubicBezTo>
                      <a:cubicBezTo>
                        <a:pt x="245720" y="28106"/>
                        <a:pt x="244820" y="19557"/>
                        <a:pt x="249382" y="13855"/>
                      </a:cubicBezTo>
                      <a:cubicBezTo>
                        <a:pt x="254583" y="7354"/>
                        <a:pt x="263237" y="4618"/>
                        <a:pt x="270164" y="0"/>
                      </a:cubicBezTo>
                      <a:cubicBezTo>
                        <a:pt x="290946" y="4618"/>
                        <a:pt x="313468" y="4334"/>
                        <a:pt x="332509" y="13855"/>
                      </a:cubicBezTo>
                      <a:cubicBezTo>
                        <a:pt x="339040" y="17121"/>
                        <a:pt x="337852" y="27509"/>
                        <a:pt x="339436" y="34637"/>
                      </a:cubicBezTo>
                      <a:cubicBezTo>
                        <a:pt x="342483" y="48348"/>
                        <a:pt x="344055" y="62346"/>
                        <a:pt x="346364" y="76200"/>
                      </a:cubicBezTo>
                      <a:cubicBezTo>
                        <a:pt x="348673" y="115455"/>
                        <a:pt x="349563" y="154819"/>
                        <a:pt x="353291" y="193964"/>
                      </a:cubicBezTo>
                      <a:cubicBezTo>
                        <a:pt x="354194" y="203442"/>
                        <a:pt x="357713" y="212488"/>
                        <a:pt x="360218" y="221673"/>
                      </a:cubicBezTo>
                      <a:cubicBezTo>
                        <a:pt x="364641" y="237891"/>
                        <a:pt x="369996" y="253855"/>
                        <a:pt x="374073" y="270164"/>
                      </a:cubicBezTo>
                      <a:cubicBezTo>
                        <a:pt x="380825" y="297173"/>
                        <a:pt x="384018" y="325924"/>
                        <a:pt x="387927" y="353291"/>
                      </a:cubicBezTo>
                      <a:cubicBezTo>
                        <a:pt x="374423" y="677403"/>
                        <a:pt x="373046" y="640036"/>
                        <a:pt x="387927" y="1136073"/>
                      </a:cubicBezTo>
                      <a:cubicBezTo>
                        <a:pt x="388701" y="1161878"/>
                        <a:pt x="397164" y="1186873"/>
                        <a:pt x="401782" y="1212273"/>
                      </a:cubicBezTo>
                      <a:cubicBezTo>
                        <a:pt x="404091" y="1272309"/>
                        <a:pt x="404961" y="1332418"/>
                        <a:pt x="408709" y="1392382"/>
                      </a:cubicBezTo>
                      <a:cubicBezTo>
                        <a:pt x="409585" y="1406400"/>
                        <a:pt x="410420" y="1420905"/>
                        <a:pt x="415636" y="1433946"/>
                      </a:cubicBezTo>
                      <a:cubicBezTo>
                        <a:pt x="419924" y="1444666"/>
                        <a:pt x="430299" y="1451865"/>
                        <a:pt x="436418" y="1461655"/>
                      </a:cubicBezTo>
                      <a:cubicBezTo>
                        <a:pt x="441891" y="1470412"/>
                        <a:pt x="445655" y="1480128"/>
                        <a:pt x="450273" y="1489364"/>
                      </a:cubicBezTo>
                      <a:cubicBezTo>
                        <a:pt x="452582" y="1593273"/>
                        <a:pt x="452961" y="1697243"/>
                        <a:pt x="457200" y="1801091"/>
                      </a:cubicBezTo>
                      <a:cubicBezTo>
                        <a:pt x="457588" y="1810604"/>
                        <a:pt x="462679" y="1819390"/>
                        <a:pt x="464127" y="1828800"/>
                      </a:cubicBezTo>
                      <a:cubicBezTo>
                        <a:pt x="482293" y="1946884"/>
                        <a:pt x="456685" y="1833147"/>
                        <a:pt x="484909" y="1974273"/>
                      </a:cubicBezTo>
                      <a:cubicBezTo>
                        <a:pt x="487218" y="1985818"/>
                        <a:pt x="487702" y="1997885"/>
                        <a:pt x="491836" y="2008909"/>
                      </a:cubicBezTo>
                      <a:cubicBezTo>
                        <a:pt x="494759" y="2016705"/>
                        <a:pt x="505691" y="2029691"/>
                        <a:pt x="505691" y="2029691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29BE9A7C-B8C7-6481-A1A2-FFBEE3A5AEBD}"/>
                    </a:ext>
                  </a:extLst>
                </p:cNvPr>
                <p:cNvSpPr/>
                <p:nvPr/>
              </p:nvSpPr>
              <p:spPr>
                <a:xfrm flipH="1">
                  <a:off x="2927373" y="3961658"/>
                  <a:ext cx="199198" cy="561566"/>
                </a:xfrm>
                <a:custGeom>
                  <a:avLst/>
                  <a:gdLst>
                    <a:gd name="connsiteX0" fmla="*/ 0 w 505691"/>
                    <a:gd name="connsiteY0" fmla="*/ 1960418 h 2029691"/>
                    <a:gd name="connsiteX1" fmla="*/ 34636 w 505691"/>
                    <a:gd name="connsiteY1" fmla="*/ 1711037 h 2029691"/>
                    <a:gd name="connsiteX2" fmla="*/ 41564 w 505691"/>
                    <a:gd name="connsiteY2" fmla="*/ 1648691 h 2029691"/>
                    <a:gd name="connsiteX3" fmla="*/ 55418 w 505691"/>
                    <a:gd name="connsiteY3" fmla="*/ 1468582 h 2029691"/>
                    <a:gd name="connsiteX4" fmla="*/ 110836 w 505691"/>
                    <a:gd name="connsiteY4" fmla="*/ 1136073 h 2029691"/>
                    <a:gd name="connsiteX5" fmla="*/ 145473 w 505691"/>
                    <a:gd name="connsiteY5" fmla="*/ 914400 h 2029691"/>
                    <a:gd name="connsiteX6" fmla="*/ 200891 w 505691"/>
                    <a:gd name="connsiteY6" fmla="*/ 505691 h 2029691"/>
                    <a:gd name="connsiteX7" fmla="*/ 207818 w 505691"/>
                    <a:gd name="connsiteY7" fmla="*/ 152400 h 2029691"/>
                    <a:gd name="connsiteX8" fmla="*/ 228600 w 505691"/>
                    <a:gd name="connsiteY8" fmla="*/ 55418 h 2029691"/>
                    <a:gd name="connsiteX9" fmla="*/ 242454 w 505691"/>
                    <a:gd name="connsiteY9" fmla="*/ 34637 h 2029691"/>
                    <a:gd name="connsiteX10" fmla="*/ 249382 w 505691"/>
                    <a:gd name="connsiteY10" fmla="*/ 13855 h 2029691"/>
                    <a:gd name="connsiteX11" fmla="*/ 270164 w 505691"/>
                    <a:gd name="connsiteY11" fmla="*/ 0 h 2029691"/>
                    <a:gd name="connsiteX12" fmla="*/ 332509 w 505691"/>
                    <a:gd name="connsiteY12" fmla="*/ 13855 h 2029691"/>
                    <a:gd name="connsiteX13" fmla="*/ 339436 w 505691"/>
                    <a:gd name="connsiteY13" fmla="*/ 34637 h 2029691"/>
                    <a:gd name="connsiteX14" fmla="*/ 346364 w 505691"/>
                    <a:gd name="connsiteY14" fmla="*/ 76200 h 2029691"/>
                    <a:gd name="connsiteX15" fmla="*/ 353291 w 505691"/>
                    <a:gd name="connsiteY15" fmla="*/ 193964 h 2029691"/>
                    <a:gd name="connsiteX16" fmla="*/ 360218 w 505691"/>
                    <a:gd name="connsiteY16" fmla="*/ 221673 h 2029691"/>
                    <a:gd name="connsiteX17" fmla="*/ 374073 w 505691"/>
                    <a:gd name="connsiteY17" fmla="*/ 270164 h 2029691"/>
                    <a:gd name="connsiteX18" fmla="*/ 387927 w 505691"/>
                    <a:gd name="connsiteY18" fmla="*/ 353291 h 2029691"/>
                    <a:gd name="connsiteX19" fmla="*/ 387927 w 505691"/>
                    <a:gd name="connsiteY19" fmla="*/ 1136073 h 2029691"/>
                    <a:gd name="connsiteX20" fmla="*/ 401782 w 505691"/>
                    <a:gd name="connsiteY20" fmla="*/ 1212273 h 2029691"/>
                    <a:gd name="connsiteX21" fmla="*/ 408709 w 505691"/>
                    <a:gd name="connsiteY21" fmla="*/ 1392382 h 2029691"/>
                    <a:gd name="connsiteX22" fmla="*/ 415636 w 505691"/>
                    <a:gd name="connsiteY22" fmla="*/ 1433946 h 2029691"/>
                    <a:gd name="connsiteX23" fmla="*/ 436418 w 505691"/>
                    <a:gd name="connsiteY23" fmla="*/ 1461655 h 2029691"/>
                    <a:gd name="connsiteX24" fmla="*/ 450273 w 505691"/>
                    <a:gd name="connsiteY24" fmla="*/ 1489364 h 2029691"/>
                    <a:gd name="connsiteX25" fmla="*/ 457200 w 505691"/>
                    <a:gd name="connsiteY25" fmla="*/ 1801091 h 2029691"/>
                    <a:gd name="connsiteX26" fmla="*/ 464127 w 505691"/>
                    <a:gd name="connsiteY26" fmla="*/ 1828800 h 2029691"/>
                    <a:gd name="connsiteX27" fmla="*/ 484909 w 505691"/>
                    <a:gd name="connsiteY27" fmla="*/ 1974273 h 2029691"/>
                    <a:gd name="connsiteX28" fmla="*/ 491836 w 505691"/>
                    <a:gd name="connsiteY28" fmla="*/ 2008909 h 2029691"/>
                    <a:gd name="connsiteX29" fmla="*/ 505691 w 505691"/>
                    <a:gd name="connsiteY29" fmla="*/ 2029691 h 2029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05691" h="2029691">
                      <a:moveTo>
                        <a:pt x="0" y="1960418"/>
                      </a:moveTo>
                      <a:cubicBezTo>
                        <a:pt x="11545" y="1877291"/>
                        <a:pt x="25367" y="1794449"/>
                        <a:pt x="34636" y="1711037"/>
                      </a:cubicBezTo>
                      <a:cubicBezTo>
                        <a:pt x="36945" y="1690255"/>
                        <a:pt x="39778" y="1669525"/>
                        <a:pt x="41564" y="1648691"/>
                      </a:cubicBezTo>
                      <a:cubicBezTo>
                        <a:pt x="46706" y="1588697"/>
                        <a:pt x="45519" y="1527976"/>
                        <a:pt x="55418" y="1468582"/>
                      </a:cubicBezTo>
                      <a:lnTo>
                        <a:pt x="110836" y="1136073"/>
                      </a:lnTo>
                      <a:cubicBezTo>
                        <a:pt x="121945" y="1069417"/>
                        <a:pt x="137315" y="983156"/>
                        <a:pt x="145473" y="914400"/>
                      </a:cubicBezTo>
                      <a:cubicBezTo>
                        <a:pt x="189577" y="542669"/>
                        <a:pt x="156363" y="713485"/>
                        <a:pt x="200891" y="505691"/>
                      </a:cubicBezTo>
                      <a:cubicBezTo>
                        <a:pt x="203200" y="387927"/>
                        <a:pt x="203828" y="270119"/>
                        <a:pt x="207818" y="152400"/>
                      </a:cubicBezTo>
                      <a:cubicBezTo>
                        <a:pt x="208969" y="118434"/>
                        <a:pt x="214810" y="86446"/>
                        <a:pt x="228600" y="55418"/>
                      </a:cubicBezTo>
                      <a:cubicBezTo>
                        <a:pt x="231981" y="47810"/>
                        <a:pt x="238731" y="42083"/>
                        <a:pt x="242454" y="34637"/>
                      </a:cubicBezTo>
                      <a:cubicBezTo>
                        <a:pt x="245720" y="28106"/>
                        <a:pt x="244820" y="19557"/>
                        <a:pt x="249382" y="13855"/>
                      </a:cubicBezTo>
                      <a:cubicBezTo>
                        <a:pt x="254583" y="7354"/>
                        <a:pt x="263237" y="4618"/>
                        <a:pt x="270164" y="0"/>
                      </a:cubicBezTo>
                      <a:cubicBezTo>
                        <a:pt x="290946" y="4618"/>
                        <a:pt x="313468" y="4334"/>
                        <a:pt x="332509" y="13855"/>
                      </a:cubicBezTo>
                      <a:cubicBezTo>
                        <a:pt x="339040" y="17121"/>
                        <a:pt x="337852" y="27509"/>
                        <a:pt x="339436" y="34637"/>
                      </a:cubicBezTo>
                      <a:cubicBezTo>
                        <a:pt x="342483" y="48348"/>
                        <a:pt x="344055" y="62346"/>
                        <a:pt x="346364" y="76200"/>
                      </a:cubicBezTo>
                      <a:cubicBezTo>
                        <a:pt x="348673" y="115455"/>
                        <a:pt x="349563" y="154819"/>
                        <a:pt x="353291" y="193964"/>
                      </a:cubicBezTo>
                      <a:cubicBezTo>
                        <a:pt x="354194" y="203442"/>
                        <a:pt x="357713" y="212488"/>
                        <a:pt x="360218" y="221673"/>
                      </a:cubicBezTo>
                      <a:cubicBezTo>
                        <a:pt x="364641" y="237891"/>
                        <a:pt x="369996" y="253855"/>
                        <a:pt x="374073" y="270164"/>
                      </a:cubicBezTo>
                      <a:cubicBezTo>
                        <a:pt x="380825" y="297173"/>
                        <a:pt x="384018" y="325924"/>
                        <a:pt x="387927" y="353291"/>
                      </a:cubicBezTo>
                      <a:cubicBezTo>
                        <a:pt x="374423" y="677403"/>
                        <a:pt x="373046" y="640036"/>
                        <a:pt x="387927" y="1136073"/>
                      </a:cubicBezTo>
                      <a:cubicBezTo>
                        <a:pt x="388701" y="1161878"/>
                        <a:pt x="397164" y="1186873"/>
                        <a:pt x="401782" y="1212273"/>
                      </a:cubicBezTo>
                      <a:cubicBezTo>
                        <a:pt x="404091" y="1272309"/>
                        <a:pt x="404961" y="1332418"/>
                        <a:pt x="408709" y="1392382"/>
                      </a:cubicBezTo>
                      <a:cubicBezTo>
                        <a:pt x="409585" y="1406400"/>
                        <a:pt x="410420" y="1420905"/>
                        <a:pt x="415636" y="1433946"/>
                      </a:cubicBezTo>
                      <a:cubicBezTo>
                        <a:pt x="419924" y="1444666"/>
                        <a:pt x="430299" y="1451865"/>
                        <a:pt x="436418" y="1461655"/>
                      </a:cubicBezTo>
                      <a:cubicBezTo>
                        <a:pt x="441891" y="1470412"/>
                        <a:pt x="445655" y="1480128"/>
                        <a:pt x="450273" y="1489364"/>
                      </a:cubicBezTo>
                      <a:cubicBezTo>
                        <a:pt x="452582" y="1593273"/>
                        <a:pt x="452961" y="1697243"/>
                        <a:pt x="457200" y="1801091"/>
                      </a:cubicBezTo>
                      <a:cubicBezTo>
                        <a:pt x="457588" y="1810604"/>
                        <a:pt x="462679" y="1819390"/>
                        <a:pt x="464127" y="1828800"/>
                      </a:cubicBezTo>
                      <a:cubicBezTo>
                        <a:pt x="482293" y="1946884"/>
                        <a:pt x="456685" y="1833147"/>
                        <a:pt x="484909" y="1974273"/>
                      </a:cubicBezTo>
                      <a:cubicBezTo>
                        <a:pt x="487218" y="1985818"/>
                        <a:pt x="487702" y="1997885"/>
                        <a:pt x="491836" y="2008909"/>
                      </a:cubicBezTo>
                      <a:cubicBezTo>
                        <a:pt x="494759" y="2016705"/>
                        <a:pt x="505691" y="2029691"/>
                        <a:pt x="505691" y="2029691"/>
                      </a:cubicBezTo>
                    </a:path>
                  </a:pathLst>
                </a:cu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06CB88E-B627-20A7-A1CC-F0A390534777}"/>
                    </a:ext>
                  </a:extLst>
                </p:cNvPr>
                <p:cNvSpPr/>
                <p:nvPr/>
              </p:nvSpPr>
              <p:spPr>
                <a:xfrm>
                  <a:off x="2895598" y="3780925"/>
                  <a:ext cx="3702849" cy="669079"/>
                </a:xfrm>
                <a:custGeom>
                  <a:avLst/>
                  <a:gdLst>
                    <a:gd name="connsiteX0" fmla="*/ 0 w 6781800"/>
                    <a:gd name="connsiteY0" fmla="*/ 1634836 h 1634836"/>
                    <a:gd name="connsiteX1" fmla="*/ 124691 w 6781800"/>
                    <a:gd name="connsiteY1" fmla="*/ 1364673 h 1634836"/>
                    <a:gd name="connsiteX2" fmla="*/ 200891 w 6781800"/>
                    <a:gd name="connsiteY2" fmla="*/ 1115291 h 1634836"/>
                    <a:gd name="connsiteX3" fmla="*/ 214745 w 6781800"/>
                    <a:gd name="connsiteY3" fmla="*/ 886691 h 1634836"/>
                    <a:gd name="connsiteX4" fmla="*/ 221673 w 6781800"/>
                    <a:gd name="connsiteY4" fmla="*/ 221673 h 1634836"/>
                    <a:gd name="connsiteX5" fmla="*/ 228600 w 6781800"/>
                    <a:gd name="connsiteY5" fmla="*/ 173182 h 1634836"/>
                    <a:gd name="connsiteX6" fmla="*/ 242454 w 6781800"/>
                    <a:gd name="connsiteY6" fmla="*/ 138545 h 1634836"/>
                    <a:gd name="connsiteX7" fmla="*/ 249382 w 6781800"/>
                    <a:gd name="connsiteY7" fmla="*/ 117764 h 1634836"/>
                    <a:gd name="connsiteX8" fmla="*/ 256309 w 6781800"/>
                    <a:gd name="connsiteY8" fmla="*/ 76200 h 1634836"/>
                    <a:gd name="connsiteX9" fmla="*/ 263236 w 6781800"/>
                    <a:gd name="connsiteY9" fmla="*/ 6927 h 1634836"/>
                    <a:gd name="connsiteX10" fmla="*/ 284018 w 6781800"/>
                    <a:gd name="connsiteY10" fmla="*/ 0 h 1634836"/>
                    <a:gd name="connsiteX11" fmla="*/ 318654 w 6781800"/>
                    <a:gd name="connsiteY11" fmla="*/ 62345 h 1634836"/>
                    <a:gd name="connsiteX12" fmla="*/ 325582 w 6781800"/>
                    <a:gd name="connsiteY12" fmla="*/ 207818 h 1634836"/>
                    <a:gd name="connsiteX13" fmla="*/ 332509 w 6781800"/>
                    <a:gd name="connsiteY13" fmla="*/ 284018 h 1634836"/>
                    <a:gd name="connsiteX14" fmla="*/ 339436 w 6781800"/>
                    <a:gd name="connsiteY14" fmla="*/ 568036 h 1634836"/>
                    <a:gd name="connsiteX15" fmla="*/ 360218 w 6781800"/>
                    <a:gd name="connsiteY15" fmla="*/ 713509 h 1634836"/>
                    <a:gd name="connsiteX16" fmla="*/ 367145 w 6781800"/>
                    <a:gd name="connsiteY16" fmla="*/ 983673 h 1634836"/>
                    <a:gd name="connsiteX17" fmla="*/ 374073 w 6781800"/>
                    <a:gd name="connsiteY17" fmla="*/ 1046018 h 1634836"/>
                    <a:gd name="connsiteX18" fmla="*/ 387927 w 6781800"/>
                    <a:gd name="connsiteY18" fmla="*/ 1066800 h 1634836"/>
                    <a:gd name="connsiteX19" fmla="*/ 394854 w 6781800"/>
                    <a:gd name="connsiteY19" fmla="*/ 1129145 h 1634836"/>
                    <a:gd name="connsiteX20" fmla="*/ 415636 w 6781800"/>
                    <a:gd name="connsiteY20" fmla="*/ 1226127 h 1634836"/>
                    <a:gd name="connsiteX21" fmla="*/ 443345 w 6781800"/>
                    <a:gd name="connsiteY21" fmla="*/ 1274618 h 1634836"/>
                    <a:gd name="connsiteX22" fmla="*/ 505691 w 6781800"/>
                    <a:gd name="connsiteY22" fmla="*/ 1330036 h 1634836"/>
                    <a:gd name="connsiteX23" fmla="*/ 526473 w 6781800"/>
                    <a:gd name="connsiteY23" fmla="*/ 1350818 h 1634836"/>
                    <a:gd name="connsiteX24" fmla="*/ 602673 w 6781800"/>
                    <a:gd name="connsiteY24" fmla="*/ 1378527 h 1634836"/>
                    <a:gd name="connsiteX25" fmla="*/ 699654 w 6781800"/>
                    <a:gd name="connsiteY25" fmla="*/ 1406236 h 1634836"/>
                    <a:gd name="connsiteX26" fmla="*/ 741218 w 6781800"/>
                    <a:gd name="connsiteY26" fmla="*/ 1420091 h 1634836"/>
                    <a:gd name="connsiteX27" fmla="*/ 838200 w 6781800"/>
                    <a:gd name="connsiteY27" fmla="*/ 1433945 h 1634836"/>
                    <a:gd name="connsiteX28" fmla="*/ 879764 w 6781800"/>
                    <a:gd name="connsiteY28" fmla="*/ 1440873 h 1634836"/>
                    <a:gd name="connsiteX29" fmla="*/ 907473 w 6781800"/>
                    <a:gd name="connsiteY29" fmla="*/ 1447800 h 1634836"/>
                    <a:gd name="connsiteX30" fmla="*/ 1392382 w 6781800"/>
                    <a:gd name="connsiteY30" fmla="*/ 1461655 h 1634836"/>
                    <a:gd name="connsiteX31" fmla="*/ 1489364 w 6781800"/>
                    <a:gd name="connsiteY31" fmla="*/ 1475509 h 1634836"/>
                    <a:gd name="connsiteX32" fmla="*/ 1593273 w 6781800"/>
                    <a:gd name="connsiteY32" fmla="*/ 1482436 h 1634836"/>
                    <a:gd name="connsiteX33" fmla="*/ 2521527 w 6781800"/>
                    <a:gd name="connsiteY33" fmla="*/ 1475509 h 1634836"/>
                    <a:gd name="connsiteX34" fmla="*/ 2590800 w 6781800"/>
                    <a:gd name="connsiteY34" fmla="*/ 1468582 h 1634836"/>
                    <a:gd name="connsiteX35" fmla="*/ 2618509 w 6781800"/>
                    <a:gd name="connsiteY35" fmla="*/ 1461655 h 1634836"/>
                    <a:gd name="connsiteX36" fmla="*/ 2867891 w 6781800"/>
                    <a:gd name="connsiteY36" fmla="*/ 1440873 h 1634836"/>
                    <a:gd name="connsiteX37" fmla="*/ 3629891 w 6781800"/>
                    <a:gd name="connsiteY37" fmla="*/ 1447800 h 1634836"/>
                    <a:gd name="connsiteX38" fmla="*/ 4606636 w 6781800"/>
                    <a:gd name="connsiteY38" fmla="*/ 1454727 h 1634836"/>
                    <a:gd name="connsiteX39" fmla="*/ 5964382 w 6781800"/>
                    <a:gd name="connsiteY39" fmla="*/ 1440873 h 1634836"/>
                    <a:gd name="connsiteX40" fmla="*/ 5985164 w 6781800"/>
                    <a:gd name="connsiteY40" fmla="*/ 1433945 h 1634836"/>
                    <a:gd name="connsiteX41" fmla="*/ 6012873 w 6781800"/>
                    <a:gd name="connsiteY41" fmla="*/ 1440873 h 1634836"/>
                    <a:gd name="connsiteX42" fmla="*/ 6380018 w 6781800"/>
                    <a:gd name="connsiteY42" fmla="*/ 1496291 h 1634836"/>
                    <a:gd name="connsiteX43" fmla="*/ 6664036 w 6781800"/>
                    <a:gd name="connsiteY43" fmla="*/ 1524000 h 1634836"/>
                    <a:gd name="connsiteX44" fmla="*/ 6726382 w 6781800"/>
                    <a:gd name="connsiteY44" fmla="*/ 1482436 h 1634836"/>
                    <a:gd name="connsiteX45" fmla="*/ 6781800 w 6781800"/>
                    <a:gd name="connsiteY45" fmla="*/ 1489364 h 1634836"/>
                    <a:gd name="connsiteX46" fmla="*/ 6740236 w 6781800"/>
                    <a:gd name="connsiteY46" fmla="*/ 1510145 h 1634836"/>
                    <a:gd name="connsiteX47" fmla="*/ 6698673 w 6781800"/>
                    <a:gd name="connsiteY47" fmla="*/ 1524000 h 1634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6781800" h="1634836">
                      <a:moveTo>
                        <a:pt x="0" y="1634836"/>
                      </a:moveTo>
                      <a:cubicBezTo>
                        <a:pt x="120790" y="1492086"/>
                        <a:pt x="58975" y="1591027"/>
                        <a:pt x="124691" y="1364673"/>
                      </a:cubicBezTo>
                      <a:cubicBezTo>
                        <a:pt x="148926" y="1281198"/>
                        <a:pt x="200891" y="1115291"/>
                        <a:pt x="200891" y="1115291"/>
                      </a:cubicBezTo>
                      <a:cubicBezTo>
                        <a:pt x="205509" y="1039091"/>
                        <a:pt x="212970" y="963010"/>
                        <a:pt x="214745" y="886691"/>
                      </a:cubicBezTo>
                      <a:cubicBezTo>
                        <a:pt x="219899" y="665066"/>
                        <a:pt x="217369" y="443316"/>
                        <a:pt x="221673" y="221673"/>
                      </a:cubicBezTo>
                      <a:cubicBezTo>
                        <a:pt x="221990" y="205348"/>
                        <a:pt x="224640" y="189022"/>
                        <a:pt x="228600" y="173182"/>
                      </a:cubicBezTo>
                      <a:cubicBezTo>
                        <a:pt x="231616" y="161118"/>
                        <a:pt x="238088" y="150188"/>
                        <a:pt x="242454" y="138545"/>
                      </a:cubicBezTo>
                      <a:cubicBezTo>
                        <a:pt x="245018" y="131708"/>
                        <a:pt x="247073" y="124691"/>
                        <a:pt x="249382" y="117764"/>
                      </a:cubicBezTo>
                      <a:cubicBezTo>
                        <a:pt x="251691" y="103909"/>
                        <a:pt x="254567" y="90137"/>
                        <a:pt x="256309" y="76200"/>
                      </a:cubicBezTo>
                      <a:cubicBezTo>
                        <a:pt x="259187" y="53173"/>
                        <a:pt x="255305" y="28736"/>
                        <a:pt x="263236" y="6927"/>
                      </a:cubicBezTo>
                      <a:cubicBezTo>
                        <a:pt x="265731" y="65"/>
                        <a:pt x="277091" y="2309"/>
                        <a:pt x="284018" y="0"/>
                      </a:cubicBezTo>
                      <a:cubicBezTo>
                        <a:pt x="323580" y="19782"/>
                        <a:pt x="314615" y="5807"/>
                        <a:pt x="318654" y="62345"/>
                      </a:cubicBezTo>
                      <a:cubicBezTo>
                        <a:pt x="322113" y="110768"/>
                        <a:pt x="322554" y="159367"/>
                        <a:pt x="325582" y="207818"/>
                      </a:cubicBezTo>
                      <a:cubicBezTo>
                        <a:pt x="327173" y="233273"/>
                        <a:pt x="330200" y="258618"/>
                        <a:pt x="332509" y="284018"/>
                      </a:cubicBezTo>
                      <a:cubicBezTo>
                        <a:pt x="334818" y="378691"/>
                        <a:pt x="335574" y="473414"/>
                        <a:pt x="339436" y="568036"/>
                      </a:cubicBezTo>
                      <a:cubicBezTo>
                        <a:pt x="340327" y="589859"/>
                        <a:pt x="359528" y="709027"/>
                        <a:pt x="360218" y="713509"/>
                      </a:cubicBezTo>
                      <a:cubicBezTo>
                        <a:pt x="362527" y="803564"/>
                        <a:pt x="363395" y="893667"/>
                        <a:pt x="367145" y="983673"/>
                      </a:cubicBezTo>
                      <a:cubicBezTo>
                        <a:pt x="368016" y="1004564"/>
                        <a:pt x="369002" y="1025733"/>
                        <a:pt x="374073" y="1046018"/>
                      </a:cubicBezTo>
                      <a:cubicBezTo>
                        <a:pt x="376092" y="1054095"/>
                        <a:pt x="383309" y="1059873"/>
                        <a:pt x="387927" y="1066800"/>
                      </a:cubicBezTo>
                      <a:cubicBezTo>
                        <a:pt x="390236" y="1087582"/>
                        <a:pt x="392260" y="1108397"/>
                        <a:pt x="394854" y="1129145"/>
                      </a:cubicBezTo>
                      <a:cubicBezTo>
                        <a:pt x="398849" y="1161102"/>
                        <a:pt x="402764" y="1196093"/>
                        <a:pt x="415636" y="1226127"/>
                      </a:cubicBezTo>
                      <a:cubicBezTo>
                        <a:pt x="422969" y="1243238"/>
                        <a:pt x="431994" y="1259862"/>
                        <a:pt x="443345" y="1274618"/>
                      </a:cubicBezTo>
                      <a:cubicBezTo>
                        <a:pt x="491465" y="1337174"/>
                        <a:pt x="468322" y="1298896"/>
                        <a:pt x="505691" y="1330036"/>
                      </a:cubicBezTo>
                      <a:cubicBezTo>
                        <a:pt x="513217" y="1336308"/>
                        <a:pt x="517873" y="1346127"/>
                        <a:pt x="526473" y="1350818"/>
                      </a:cubicBezTo>
                      <a:cubicBezTo>
                        <a:pt x="529864" y="1352667"/>
                        <a:pt x="584961" y="1373318"/>
                        <a:pt x="602673" y="1378527"/>
                      </a:cubicBezTo>
                      <a:cubicBezTo>
                        <a:pt x="634927" y="1388014"/>
                        <a:pt x="667759" y="1395604"/>
                        <a:pt x="699654" y="1406236"/>
                      </a:cubicBezTo>
                      <a:cubicBezTo>
                        <a:pt x="713509" y="1410854"/>
                        <a:pt x="726897" y="1417227"/>
                        <a:pt x="741218" y="1420091"/>
                      </a:cubicBezTo>
                      <a:cubicBezTo>
                        <a:pt x="773239" y="1426495"/>
                        <a:pt x="805989" y="1428576"/>
                        <a:pt x="838200" y="1433945"/>
                      </a:cubicBezTo>
                      <a:cubicBezTo>
                        <a:pt x="852055" y="1436254"/>
                        <a:pt x="865991" y="1438118"/>
                        <a:pt x="879764" y="1440873"/>
                      </a:cubicBezTo>
                      <a:cubicBezTo>
                        <a:pt x="889100" y="1442740"/>
                        <a:pt x="897960" y="1447414"/>
                        <a:pt x="907473" y="1447800"/>
                      </a:cubicBezTo>
                      <a:cubicBezTo>
                        <a:pt x="1069043" y="1454350"/>
                        <a:pt x="1230746" y="1457037"/>
                        <a:pt x="1392382" y="1461655"/>
                      </a:cubicBezTo>
                      <a:cubicBezTo>
                        <a:pt x="1424709" y="1466273"/>
                        <a:pt x="1456882" y="1472149"/>
                        <a:pt x="1489364" y="1475509"/>
                      </a:cubicBezTo>
                      <a:cubicBezTo>
                        <a:pt x="1523893" y="1479081"/>
                        <a:pt x="1558560" y="1482436"/>
                        <a:pt x="1593273" y="1482436"/>
                      </a:cubicBezTo>
                      <a:lnTo>
                        <a:pt x="2521527" y="1475509"/>
                      </a:lnTo>
                      <a:cubicBezTo>
                        <a:pt x="2544618" y="1473200"/>
                        <a:pt x="2567827" y="1471864"/>
                        <a:pt x="2590800" y="1468582"/>
                      </a:cubicBezTo>
                      <a:cubicBezTo>
                        <a:pt x="2600225" y="1467236"/>
                        <a:pt x="2609036" y="1462602"/>
                        <a:pt x="2618509" y="1461655"/>
                      </a:cubicBezTo>
                      <a:cubicBezTo>
                        <a:pt x="2701511" y="1453355"/>
                        <a:pt x="2784764" y="1447800"/>
                        <a:pt x="2867891" y="1440873"/>
                      </a:cubicBezTo>
                      <a:lnTo>
                        <a:pt x="3629891" y="1447800"/>
                      </a:lnTo>
                      <a:cubicBezTo>
                        <a:pt x="4582402" y="1447800"/>
                        <a:pt x="3903566" y="1428197"/>
                        <a:pt x="4606636" y="1454727"/>
                      </a:cubicBezTo>
                      <a:lnTo>
                        <a:pt x="5964382" y="1440873"/>
                      </a:lnTo>
                      <a:cubicBezTo>
                        <a:pt x="5971683" y="1440763"/>
                        <a:pt x="5977862" y="1433945"/>
                        <a:pt x="5985164" y="1433945"/>
                      </a:cubicBezTo>
                      <a:cubicBezTo>
                        <a:pt x="5994685" y="1433945"/>
                        <a:pt x="6003469" y="1439388"/>
                        <a:pt x="6012873" y="1440873"/>
                      </a:cubicBezTo>
                      <a:cubicBezTo>
                        <a:pt x="6135126" y="1460176"/>
                        <a:pt x="6256835" y="1484273"/>
                        <a:pt x="6380018" y="1496291"/>
                      </a:cubicBezTo>
                      <a:lnTo>
                        <a:pt x="6664036" y="1524000"/>
                      </a:lnTo>
                      <a:cubicBezTo>
                        <a:pt x="6673773" y="1515886"/>
                        <a:pt x="6703649" y="1482436"/>
                        <a:pt x="6726382" y="1482436"/>
                      </a:cubicBezTo>
                      <a:cubicBezTo>
                        <a:pt x="6744998" y="1482436"/>
                        <a:pt x="6763327" y="1487055"/>
                        <a:pt x="6781800" y="1489364"/>
                      </a:cubicBezTo>
                      <a:cubicBezTo>
                        <a:pt x="6767945" y="1496291"/>
                        <a:pt x="6754391" y="1503854"/>
                        <a:pt x="6740236" y="1510145"/>
                      </a:cubicBezTo>
                      <a:cubicBezTo>
                        <a:pt x="6740228" y="1510149"/>
                        <a:pt x="6698682" y="1523997"/>
                        <a:pt x="6698673" y="152400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84AB89F-78EE-CC36-9C2D-3637F72BB3AC}"/>
                  </a:ext>
                </a:extLst>
              </p:cNvPr>
              <p:cNvGrpSpPr/>
              <p:nvPr/>
            </p:nvGrpSpPr>
            <p:grpSpPr>
              <a:xfrm>
                <a:off x="1960416" y="2386649"/>
                <a:ext cx="1878495" cy="963707"/>
                <a:chOff x="4301835" y="1826027"/>
                <a:chExt cx="1878495" cy="963707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576DD96-9911-B577-453D-1EB235153F47}"/>
                    </a:ext>
                  </a:extLst>
                </p:cNvPr>
                <p:cNvSpPr/>
                <p:nvPr/>
              </p:nvSpPr>
              <p:spPr>
                <a:xfrm>
                  <a:off x="4308762" y="1926438"/>
                  <a:ext cx="180110" cy="187037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FA2CBAF-D9EE-8350-3EDB-D15BADC0C58A}"/>
                    </a:ext>
                  </a:extLst>
                </p:cNvPr>
                <p:cNvSpPr/>
                <p:nvPr/>
              </p:nvSpPr>
              <p:spPr>
                <a:xfrm>
                  <a:off x="4301835" y="2209176"/>
                  <a:ext cx="180110" cy="187037"/>
                </a:xfrm>
                <a:prstGeom prst="rect">
                  <a:avLst/>
                </a:prstGeom>
                <a:noFill/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076C5C4-7C3D-087E-05B1-35975BC52D17}"/>
                    </a:ext>
                  </a:extLst>
                </p:cNvPr>
                <p:cNvSpPr/>
                <p:nvPr/>
              </p:nvSpPr>
              <p:spPr>
                <a:xfrm>
                  <a:off x="4301835" y="2505768"/>
                  <a:ext cx="180110" cy="187037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E8B6AEF-0CB4-4FAE-E318-DBDA6EA65A7E}"/>
                    </a:ext>
                  </a:extLst>
                </p:cNvPr>
                <p:cNvSpPr txBox="1"/>
                <p:nvPr/>
              </p:nvSpPr>
              <p:spPr>
                <a:xfrm>
                  <a:off x="4606636" y="1826027"/>
                  <a:ext cx="5359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CRS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30B76A0-53F2-DE6E-DEB7-F03C29ED0CAA}"/>
                    </a:ext>
                  </a:extLst>
                </p:cNvPr>
                <p:cNvSpPr txBox="1"/>
                <p:nvPr/>
              </p:nvSpPr>
              <p:spPr>
                <a:xfrm>
                  <a:off x="4616065" y="2118028"/>
                  <a:ext cx="1060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Neurotox</a:t>
                  </a:r>
                  <a:endParaRPr lang="en-US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9C8D597-9F0F-668E-6DDC-1E7647F20E34}"/>
                    </a:ext>
                  </a:extLst>
                </p:cNvPr>
                <p:cNvSpPr txBox="1"/>
                <p:nvPr/>
              </p:nvSpPr>
              <p:spPr>
                <a:xfrm>
                  <a:off x="4627404" y="2420402"/>
                  <a:ext cx="15529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Opp</a:t>
                  </a:r>
                  <a:r>
                    <a:rPr lang="en-US" dirty="0"/>
                    <a:t> Infections</a:t>
                  </a:r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73DE710-71B9-57DF-6C5F-C43A59B0B368}"/>
                </a:ext>
              </a:extLst>
            </p:cNvPr>
            <p:cNvSpPr txBox="1"/>
            <p:nvPr/>
          </p:nvSpPr>
          <p:spPr>
            <a:xfrm>
              <a:off x="816229" y="278489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Risk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16D77BA-FB97-BAEC-8EAC-1691E5A95AA9}"/>
                </a:ext>
              </a:extLst>
            </p:cNvPr>
            <p:cNvSpPr txBox="1"/>
            <p:nvPr/>
          </p:nvSpPr>
          <p:spPr>
            <a:xfrm>
              <a:off x="2081780" y="4090673"/>
              <a:ext cx="2265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 (weeks-months)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F529A0-4EF6-6980-AA3E-477E8853FA08}"/>
                </a:ext>
              </a:extLst>
            </p:cNvPr>
            <p:cNvSpPr txBox="1"/>
            <p:nvPr/>
          </p:nvSpPr>
          <p:spPr>
            <a:xfrm>
              <a:off x="3249737" y="1623329"/>
              <a:ext cx="155292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BCMA CARTs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7BCDC5A-9CD9-9519-3467-A41A482EAD17}"/>
              </a:ext>
            </a:extLst>
          </p:cNvPr>
          <p:cNvGrpSpPr/>
          <p:nvPr/>
        </p:nvGrpSpPr>
        <p:grpSpPr>
          <a:xfrm>
            <a:off x="5524672" y="2211480"/>
            <a:ext cx="4491254" cy="2811936"/>
            <a:chOff x="5490947" y="1623329"/>
            <a:chExt cx="4491254" cy="281193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F8D5E57-30FB-8EFB-D7F3-A6AED8B85C2D}"/>
                </a:ext>
              </a:extLst>
            </p:cNvPr>
            <p:cNvGrpSpPr/>
            <p:nvPr/>
          </p:nvGrpSpPr>
          <p:grpSpPr>
            <a:xfrm>
              <a:off x="6096000" y="1807996"/>
              <a:ext cx="3886201" cy="2237510"/>
              <a:chOff x="6532411" y="2313708"/>
              <a:chExt cx="3886201" cy="223751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6774489-A933-2B03-5CF4-5BE00BE3D3D0}"/>
                  </a:ext>
                </a:extLst>
              </p:cNvPr>
              <p:cNvGrpSpPr/>
              <p:nvPr/>
            </p:nvGrpSpPr>
            <p:grpSpPr>
              <a:xfrm>
                <a:off x="6532411" y="2313708"/>
                <a:ext cx="3886201" cy="2237510"/>
                <a:chOff x="2667000" y="2211154"/>
                <a:chExt cx="3886201" cy="2416264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C7DD06B-1B7E-AFAE-246F-8F4621FE6F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0" y="2211154"/>
                  <a:ext cx="0" cy="236084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F738001-9A09-2F20-F046-DD358B3300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67000" y="4572000"/>
                  <a:ext cx="3886201" cy="5541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EC836BBF-6A62-610D-3935-FF7F96F18809}"/>
                    </a:ext>
                  </a:extLst>
                </p:cNvPr>
                <p:cNvSpPr/>
                <p:nvPr/>
              </p:nvSpPr>
              <p:spPr>
                <a:xfrm flipH="1">
                  <a:off x="2930239" y="3946675"/>
                  <a:ext cx="45719" cy="673260"/>
                </a:xfrm>
                <a:custGeom>
                  <a:avLst/>
                  <a:gdLst>
                    <a:gd name="connsiteX0" fmla="*/ 0 w 505691"/>
                    <a:gd name="connsiteY0" fmla="*/ 1960418 h 2029691"/>
                    <a:gd name="connsiteX1" fmla="*/ 34636 w 505691"/>
                    <a:gd name="connsiteY1" fmla="*/ 1711037 h 2029691"/>
                    <a:gd name="connsiteX2" fmla="*/ 41564 w 505691"/>
                    <a:gd name="connsiteY2" fmla="*/ 1648691 h 2029691"/>
                    <a:gd name="connsiteX3" fmla="*/ 55418 w 505691"/>
                    <a:gd name="connsiteY3" fmla="*/ 1468582 h 2029691"/>
                    <a:gd name="connsiteX4" fmla="*/ 110836 w 505691"/>
                    <a:gd name="connsiteY4" fmla="*/ 1136073 h 2029691"/>
                    <a:gd name="connsiteX5" fmla="*/ 145473 w 505691"/>
                    <a:gd name="connsiteY5" fmla="*/ 914400 h 2029691"/>
                    <a:gd name="connsiteX6" fmla="*/ 200891 w 505691"/>
                    <a:gd name="connsiteY6" fmla="*/ 505691 h 2029691"/>
                    <a:gd name="connsiteX7" fmla="*/ 207818 w 505691"/>
                    <a:gd name="connsiteY7" fmla="*/ 152400 h 2029691"/>
                    <a:gd name="connsiteX8" fmla="*/ 228600 w 505691"/>
                    <a:gd name="connsiteY8" fmla="*/ 55418 h 2029691"/>
                    <a:gd name="connsiteX9" fmla="*/ 242454 w 505691"/>
                    <a:gd name="connsiteY9" fmla="*/ 34637 h 2029691"/>
                    <a:gd name="connsiteX10" fmla="*/ 249382 w 505691"/>
                    <a:gd name="connsiteY10" fmla="*/ 13855 h 2029691"/>
                    <a:gd name="connsiteX11" fmla="*/ 270164 w 505691"/>
                    <a:gd name="connsiteY11" fmla="*/ 0 h 2029691"/>
                    <a:gd name="connsiteX12" fmla="*/ 332509 w 505691"/>
                    <a:gd name="connsiteY12" fmla="*/ 13855 h 2029691"/>
                    <a:gd name="connsiteX13" fmla="*/ 339436 w 505691"/>
                    <a:gd name="connsiteY13" fmla="*/ 34637 h 2029691"/>
                    <a:gd name="connsiteX14" fmla="*/ 346364 w 505691"/>
                    <a:gd name="connsiteY14" fmla="*/ 76200 h 2029691"/>
                    <a:gd name="connsiteX15" fmla="*/ 353291 w 505691"/>
                    <a:gd name="connsiteY15" fmla="*/ 193964 h 2029691"/>
                    <a:gd name="connsiteX16" fmla="*/ 360218 w 505691"/>
                    <a:gd name="connsiteY16" fmla="*/ 221673 h 2029691"/>
                    <a:gd name="connsiteX17" fmla="*/ 374073 w 505691"/>
                    <a:gd name="connsiteY17" fmla="*/ 270164 h 2029691"/>
                    <a:gd name="connsiteX18" fmla="*/ 387927 w 505691"/>
                    <a:gd name="connsiteY18" fmla="*/ 353291 h 2029691"/>
                    <a:gd name="connsiteX19" fmla="*/ 387927 w 505691"/>
                    <a:gd name="connsiteY19" fmla="*/ 1136073 h 2029691"/>
                    <a:gd name="connsiteX20" fmla="*/ 401782 w 505691"/>
                    <a:gd name="connsiteY20" fmla="*/ 1212273 h 2029691"/>
                    <a:gd name="connsiteX21" fmla="*/ 408709 w 505691"/>
                    <a:gd name="connsiteY21" fmla="*/ 1392382 h 2029691"/>
                    <a:gd name="connsiteX22" fmla="*/ 415636 w 505691"/>
                    <a:gd name="connsiteY22" fmla="*/ 1433946 h 2029691"/>
                    <a:gd name="connsiteX23" fmla="*/ 436418 w 505691"/>
                    <a:gd name="connsiteY23" fmla="*/ 1461655 h 2029691"/>
                    <a:gd name="connsiteX24" fmla="*/ 450273 w 505691"/>
                    <a:gd name="connsiteY24" fmla="*/ 1489364 h 2029691"/>
                    <a:gd name="connsiteX25" fmla="*/ 457200 w 505691"/>
                    <a:gd name="connsiteY25" fmla="*/ 1801091 h 2029691"/>
                    <a:gd name="connsiteX26" fmla="*/ 464127 w 505691"/>
                    <a:gd name="connsiteY26" fmla="*/ 1828800 h 2029691"/>
                    <a:gd name="connsiteX27" fmla="*/ 484909 w 505691"/>
                    <a:gd name="connsiteY27" fmla="*/ 1974273 h 2029691"/>
                    <a:gd name="connsiteX28" fmla="*/ 491836 w 505691"/>
                    <a:gd name="connsiteY28" fmla="*/ 2008909 h 2029691"/>
                    <a:gd name="connsiteX29" fmla="*/ 505691 w 505691"/>
                    <a:gd name="connsiteY29" fmla="*/ 2029691 h 2029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05691" h="2029691">
                      <a:moveTo>
                        <a:pt x="0" y="1960418"/>
                      </a:moveTo>
                      <a:cubicBezTo>
                        <a:pt x="11545" y="1877291"/>
                        <a:pt x="25367" y="1794449"/>
                        <a:pt x="34636" y="1711037"/>
                      </a:cubicBezTo>
                      <a:cubicBezTo>
                        <a:pt x="36945" y="1690255"/>
                        <a:pt x="39778" y="1669525"/>
                        <a:pt x="41564" y="1648691"/>
                      </a:cubicBezTo>
                      <a:cubicBezTo>
                        <a:pt x="46706" y="1588697"/>
                        <a:pt x="45519" y="1527976"/>
                        <a:pt x="55418" y="1468582"/>
                      </a:cubicBezTo>
                      <a:lnTo>
                        <a:pt x="110836" y="1136073"/>
                      </a:lnTo>
                      <a:cubicBezTo>
                        <a:pt x="121945" y="1069417"/>
                        <a:pt x="137315" y="983156"/>
                        <a:pt x="145473" y="914400"/>
                      </a:cubicBezTo>
                      <a:cubicBezTo>
                        <a:pt x="189577" y="542669"/>
                        <a:pt x="156363" y="713485"/>
                        <a:pt x="200891" y="505691"/>
                      </a:cubicBezTo>
                      <a:cubicBezTo>
                        <a:pt x="203200" y="387927"/>
                        <a:pt x="203828" y="270119"/>
                        <a:pt x="207818" y="152400"/>
                      </a:cubicBezTo>
                      <a:cubicBezTo>
                        <a:pt x="208969" y="118434"/>
                        <a:pt x="214810" y="86446"/>
                        <a:pt x="228600" y="55418"/>
                      </a:cubicBezTo>
                      <a:cubicBezTo>
                        <a:pt x="231981" y="47810"/>
                        <a:pt x="238731" y="42083"/>
                        <a:pt x="242454" y="34637"/>
                      </a:cubicBezTo>
                      <a:cubicBezTo>
                        <a:pt x="245720" y="28106"/>
                        <a:pt x="244820" y="19557"/>
                        <a:pt x="249382" y="13855"/>
                      </a:cubicBezTo>
                      <a:cubicBezTo>
                        <a:pt x="254583" y="7354"/>
                        <a:pt x="263237" y="4618"/>
                        <a:pt x="270164" y="0"/>
                      </a:cubicBezTo>
                      <a:cubicBezTo>
                        <a:pt x="290946" y="4618"/>
                        <a:pt x="313468" y="4334"/>
                        <a:pt x="332509" y="13855"/>
                      </a:cubicBezTo>
                      <a:cubicBezTo>
                        <a:pt x="339040" y="17121"/>
                        <a:pt x="337852" y="27509"/>
                        <a:pt x="339436" y="34637"/>
                      </a:cubicBezTo>
                      <a:cubicBezTo>
                        <a:pt x="342483" y="48348"/>
                        <a:pt x="344055" y="62346"/>
                        <a:pt x="346364" y="76200"/>
                      </a:cubicBezTo>
                      <a:cubicBezTo>
                        <a:pt x="348673" y="115455"/>
                        <a:pt x="349563" y="154819"/>
                        <a:pt x="353291" y="193964"/>
                      </a:cubicBezTo>
                      <a:cubicBezTo>
                        <a:pt x="354194" y="203442"/>
                        <a:pt x="357713" y="212488"/>
                        <a:pt x="360218" y="221673"/>
                      </a:cubicBezTo>
                      <a:cubicBezTo>
                        <a:pt x="364641" y="237891"/>
                        <a:pt x="369996" y="253855"/>
                        <a:pt x="374073" y="270164"/>
                      </a:cubicBezTo>
                      <a:cubicBezTo>
                        <a:pt x="380825" y="297173"/>
                        <a:pt x="384018" y="325924"/>
                        <a:pt x="387927" y="353291"/>
                      </a:cubicBezTo>
                      <a:cubicBezTo>
                        <a:pt x="374423" y="677403"/>
                        <a:pt x="373046" y="640036"/>
                        <a:pt x="387927" y="1136073"/>
                      </a:cubicBezTo>
                      <a:cubicBezTo>
                        <a:pt x="388701" y="1161878"/>
                        <a:pt x="397164" y="1186873"/>
                        <a:pt x="401782" y="1212273"/>
                      </a:cubicBezTo>
                      <a:cubicBezTo>
                        <a:pt x="404091" y="1272309"/>
                        <a:pt x="404961" y="1332418"/>
                        <a:pt x="408709" y="1392382"/>
                      </a:cubicBezTo>
                      <a:cubicBezTo>
                        <a:pt x="409585" y="1406400"/>
                        <a:pt x="410420" y="1420905"/>
                        <a:pt x="415636" y="1433946"/>
                      </a:cubicBezTo>
                      <a:cubicBezTo>
                        <a:pt x="419924" y="1444666"/>
                        <a:pt x="430299" y="1451865"/>
                        <a:pt x="436418" y="1461655"/>
                      </a:cubicBezTo>
                      <a:cubicBezTo>
                        <a:pt x="441891" y="1470412"/>
                        <a:pt x="445655" y="1480128"/>
                        <a:pt x="450273" y="1489364"/>
                      </a:cubicBezTo>
                      <a:cubicBezTo>
                        <a:pt x="452582" y="1593273"/>
                        <a:pt x="452961" y="1697243"/>
                        <a:pt x="457200" y="1801091"/>
                      </a:cubicBezTo>
                      <a:cubicBezTo>
                        <a:pt x="457588" y="1810604"/>
                        <a:pt x="462679" y="1819390"/>
                        <a:pt x="464127" y="1828800"/>
                      </a:cubicBezTo>
                      <a:cubicBezTo>
                        <a:pt x="482293" y="1946884"/>
                        <a:pt x="456685" y="1833147"/>
                        <a:pt x="484909" y="1974273"/>
                      </a:cubicBezTo>
                      <a:cubicBezTo>
                        <a:pt x="487218" y="1985818"/>
                        <a:pt x="487702" y="1997885"/>
                        <a:pt x="491836" y="2008909"/>
                      </a:cubicBezTo>
                      <a:cubicBezTo>
                        <a:pt x="494759" y="2016705"/>
                        <a:pt x="505691" y="2029691"/>
                        <a:pt x="505691" y="2029691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ADD10787-3AD7-C4B9-D6FB-9052D8FDEE23}"/>
                    </a:ext>
                  </a:extLst>
                </p:cNvPr>
                <p:cNvSpPr/>
                <p:nvPr/>
              </p:nvSpPr>
              <p:spPr>
                <a:xfrm flipH="1">
                  <a:off x="2895600" y="4177154"/>
                  <a:ext cx="110835" cy="450264"/>
                </a:xfrm>
                <a:custGeom>
                  <a:avLst/>
                  <a:gdLst>
                    <a:gd name="connsiteX0" fmla="*/ 0 w 505691"/>
                    <a:gd name="connsiteY0" fmla="*/ 1960418 h 2029691"/>
                    <a:gd name="connsiteX1" fmla="*/ 34636 w 505691"/>
                    <a:gd name="connsiteY1" fmla="*/ 1711037 h 2029691"/>
                    <a:gd name="connsiteX2" fmla="*/ 41564 w 505691"/>
                    <a:gd name="connsiteY2" fmla="*/ 1648691 h 2029691"/>
                    <a:gd name="connsiteX3" fmla="*/ 55418 w 505691"/>
                    <a:gd name="connsiteY3" fmla="*/ 1468582 h 2029691"/>
                    <a:gd name="connsiteX4" fmla="*/ 110836 w 505691"/>
                    <a:gd name="connsiteY4" fmla="*/ 1136073 h 2029691"/>
                    <a:gd name="connsiteX5" fmla="*/ 145473 w 505691"/>
                    <a:gd name="connsiteY5" fmla="*/ 914400 h 2029691"/>
                    <a:gd name="connsiteX6" fmla="*/ 200891 w 505691"/>
                    <a:gd name="connsiteY6" fmla="*/ 505691 h 2029691"/>
                    <a:gd name="connsiteX7" fmla="*/ 207818 w 505691"/>
                    <a:gd name="connsiteY7" fmla="*/ 152400 h 2029691"/>
                    <a:gd name="connsiteX8" fmla="*/ 228600 w 505691"/>
                    <a:gd name="connsiteY8" fmla="*/ 55418 h 2029691"/>
                    <a:gd name="connsiteX9" fmla="*/ 242454 w 505691"/>
                    <a:gd name="connsiteY9" fmla="*/ 34637 h 2029691"/>
                    <a:gd name="connsiteX10" fmla="*/ 249382 w 505691"/>
                    <a:gd name="connsiteY10" fmla="*/ 13855 h 2029691"/>
                    <a:gd name="connsiteX11" fmla="*/ 270164 w 505691"/>
                    <a:gd name="connsiteY11" fmla="*/ 0 h 2029691"/>
                    <a:gd name="connsiteX12" fmla="*/ 332509 w 505691"/>
                    <a:gd name="connsiteY12" fmla="*/ 13855 h 2029691"/>
                    <a:gd name="connsiteX13" fmla="*/ 339436 w 505691"/>
                    <a:gd name="connsiteY13" fmla="*/ 34637 h 2029691"/>
                    <a:gd name="connsiteX14" fmla="*/ 346364 w 505691"/>
                    <a:gd name="connsiteY14" fmla="*/ 76200 h 2029691"/>
                    <a:gd name="connsiteX15" fmla="*/ 353291 w 505691"/>
                    <a:gd name="connsiteY15" fmla="*/ 193964 h 2029691"/>
                    <a:gd name="connsiteX16" fmla="*/ 360218 w 505691"/>
                    <a:gd name="connsiteY16" fmla="*/ 221673 h 2029691"/>
                    <a:gd name="connsiteX17" fmla="*/ 374073 w 505691"/>
                    <a:gd name="connsiteY17" fmla="*/ 270164 h 2029691"/>
                    <a:gd name="connsiteX18" fmla="*/ 387927 w 505691"/>
                    <a:gd name="connsiteY18" fmla="*/ 353291 h 2029691"/>
                    <a:gd name="connsiteX19" fmla="*/ 387927 w 505691"/>
                    <a:gd name="connsiteY19" fmla="*/ 1136073 h 2029691"/>
                    <a:gd name="connsiteX20" fmla="*/ 401782 w 505691"/>
                    <a:gd name="connsiteY20" fmla="*/ 1212273 h 2029691"/>
                    <a:gd name="connsiteX21" fmla="*/ 408709 w 505691"/>
                    <a:gd name="connsiteY21" fmla="*/ 1392382 h 2029691"/>
                    <a:gd name="connsiteX22" fmla="*/ 415636 w 505691"/>
                    <a:gd name="connsiteY22" fmla="*/ 1433946 h 2029691"/>
                    <a:gd name="connsiteX23" fmla="*/ 436418 w 505691"/>
                    <a:gd name="connsiteY23" fmla="*/ 1461655 h 2029691"/>
                    <a:gd name="connsiteX24" fmla="*/ 450273 w 505691"/>
                    <a:gd name="connsiteY24" fmla="*/ 1489364 h 2029691"/>
                    <a:gd name="connsiteX25" fmla="*/ 457200 w 505691"/>
                    <a:gd name="connsiteY25" fmla="*/ 1801091 h 2029691"/>
                    <a:gd name="connsiteX26" fmla="*/ 464127 w 505691"/>
                    <a:gd name="connsiteY26" fmla="*/ 1828800 h 2029691"/>
                    <a:gd name="connsiteX27" fmla="*/ 484909 w 505691"/>
                    <a:gd name="connsiteY27" fmla="*/ 1974273 h 2029691"/>
                    <a:gd name="connsiteX28" fmla="*/ 491836 w 505691"/>
                    <a:gd name="connsiteY28" fmla="*/ 2008909 h 2029691"/>
                    <a:gd name="connsiteX29" fmla="*/ 505691 w 505691"/>
                    <a:gd name="connsiteY29" fmla="*/ 2029691 h 2029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05691" h="2029691">
                      <a:moveTo>
                        <a:pt x="0" y="1960418"/>
                      </a:moveTo>
                      <a:cubicBezTo>
                        <a:pt x="11545" y="1877291"/>
                        <a:pt x="25367" y="1794449"/>
                        <a:pt x="34636" y="1711037"/>
                      </a:cubicBezTo>
                      <a:cubicBezTo>
                        <a:pt x="36945" y="1690255"/>
                        <a:pt x="39778" y="1669525"/>
                        <a:pt x="41564" y="1648691"/>
                      </a:cubicBezTo>
                      <a:cubicBezTo>
                        <a:pt x="46706" y="1588697"/>
                        <a:pt x="45519" y="1527976"/>
                        <a:pt x="55418" y="1468582"/>
                      </a:cubicBezTo>
                      <a:lnTo>
                        <a:pt x="110836" y="1136073"/>
                      </a:lnTo>
                      <a:cubicBezTo>
                        <a:pt x="121945" y="1069417"/>
                        <a:pt x="137315" y="983156"/>
                        <a:pt x="145473" y="914400"/>
                      </a:cubicBezTo>
                      <a:cubicBezTo>
                        <a:pt x="189577" y="542669"/>
                        <a:pt x="156363" y="713485"/>
                        <a:pt x="200891" y="505691"/>
                      </a:cubicBezTo>
                      <a:cubicBezTo>
                        <a:pt x="203200" y="387927"/>
                        <a:pt x="203828" y="270119"/>
                        <a:pt x="207818" y="152400"/>
                      </a:cubicBezTo>
                      <a:cubicBezTo>
                        <a:pt x="208969" y="118434"/>
                        <a:pt x="214810" y="86446"/>
                        <a:pt x="228600" y="55418"/>
                      </a:cubicBezTo>
                      <a:cubicBezTo>
                        <a:pt x="231981" y="47810"/>
                        <a:pt x="238731" y="42083"/>
                        <a:pt x="242454" y="34637"/>
                      </a:cubicBezTo>
                      <a:cubicBezTo>
                        <a:pt x="245720" y="28106"/>
                        <a:pt x="244820" y="19557"/>
                        <a:pt x="249382" y="13855"/>
                      </a:cubicBezTo>
                      <a:cubicBezTo>
                        <a:pt x="254583" y="7354"/>
                        <a:pt x="263237" y="4618"/>
                        <a:pt x="270164" y="0"/>
                      </a:cubicBezTo>
                      <a:cubicBezTo>
                        <a:pt x="290946" y="4618"/>
                        <a:pt x="313468" y="4334"/>
                        <a:pt x="332509" y="13855"/>
                      </a:cubicBezTo>
                      <a:cubicBezTo>
                        <a:pt x="339040" y="17121"/>
                        <a:pt x="337852" y="27509"/>
                        <a:pt x="339436" y="34637"/>
                      </a:cubicBezTo>
                      <a:cubicBezTo>
                        <a:pt x="342483" y="48348"/>
                        <a:pt x="344055" y="62346"/>
                        <a:pt x="346364" y="76200"/>
                      </a:cubicBezTo>
                      <a:cubicBezTo>
                        <a:pt x="348673" y="115455"/>
                        <a:pt x="349563" y="154819"/>
                        <a:pt x="353291" y="193964"/>
                      </a:cubicBezTo>
                      <a:cubicBezTo>
                        <a:pt x="354194" y="203442"/>
                        <a:pt x="357713" y="212488"/>
                        <a:pt x="360218" y="221673"/>
                      </a:cubicBezTo>
                      <a:cubicBezTo>
                        <a:pt x="364641" y="237891"/>
                        <a:pt x="369996" y="253855"/>
                        <a:pt x="374073" y="270164"/>
                      </a:cubicBezTo>
                      <a:cubicBezTo>
                        <a:pt x="380825" y="297173"/>
                        <a:pt x="384018" y="325924"/>
                        <a:pt x="387927" y="353291"/>
                      </a:cubicBezTo>
                      <a:cubicBezTo>
                        <a:pt x="374423" y="677403"/>
                        <a:pt x="373046" y="640036"/>
                        <a:pt x="387927" y="1136073"/>
                      </a:cubicBezTo>
                      <a:cubicBezTo>
                        <a:pt x="388701" y="1161878"/>
                        <a:pt x="397164" y="1186873"/>
                        <a:pt x="401782" y="1212273"/>
                      </a:cubicBezTo>
                      <a:cubicBezTo>
                        <a:pt x="404091" y="1272309"/>
                        <a:pt x="404961" y="1332418"/>
                        <a:pt x="408709" y="1392382"/>
                      </a:cubicBezTo>
                      <a:cubicBezTo>
                        <a:pt x="409585" y="1406400"/>
                        <a:pt x="410420" y="1420905"/>
                        <a:pt x="415636" y="1433946"/>
                      </a:cubicBezTo>
                      <a:cubicBezTo>
                        <a:pt x="419924" y="1444666"/>
                        <a:pt x="430299" y="1451865"/>
                        <a:pt x="436418" y="1461655"/>
                      </a:cubicBezTo>
                      <a:cubicBezTo>
                        <a:pt x="441891" y="1470412"/>
                        <a:pt x="445655" y="1480128"/>
                        <a:pt x="450273" y="1489364"/>
                      </a:cubicBezTo>
                      <a:cubicBezTo>
                        <a:pt x="452582" y="1593273"/>
                        <a:pt x="452961" y="1697243"/>
                        <a:pt x="457200" y="1801091"/>
                      </a:cubicBezTo>
                      <a:cubicBezTo>
                        <a:pt x="457588" y="1810604"/>
                        <a:pt x="462679" y="1819390"/>
                        <a:pt x="464127" y="1828800"/>
                      </a:cubicBezTo>
                      <a:cubicBezTo>
                        <a:pt x="482293" y="1946884"/>
                        <a:pt x="456685" y="1833147"/>
                        <a:pt x="484909" y="1974273"/>
                      </a:cubicBezTo>
                      <a:cubicBezTo>
                        <a:pt x="487218" y="1985818"/>
                        <a:pt x="487702" y="1997885"/>
                        <a:pt x="491836" y="2008909"/>
                      </a:cubicBezTo>
                      <a:cubicBezTo>
                        <a:pt x="494759" y="2016705"/>
                        <a:pt x="505691" y="2029691"/>
                        <a:pt x="505691" y="2029691"/>
                      </a:cubicBezTo>
                    </a:path>
                  </a:pathLst>
                </a:cu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54681E7-432F-D352-64AB-12281A9D83C3}"/>
                  </a:ext>
                </a:extLst>
              </p:cNvPr>
              <p:cNvSpPr/>
              <p:nvPr/>
            </p:nvSpPr>
            <p:spPr>
              <a:xfrm>
                <a:off x="6675514" y="3484433"/>
                <a:ext cx="3713005" cy="1060913"/>
              </a:xfrm>
              <a:custGeom>
                <a:avLst/>
                <a:gdLst>
                  <a:gd name="connsiteX0" fmla="*/ 0 w 3470564"/>
                  <a:gd name="connsiteY0" fmla="*/ 1539590 h 1539590"/>
                  <a:gd name="connsiteX1" fmla="*/ 34636 w 3470564"/>
                  <a:gd name="connsiteY1" fmla="*/ 1484171 h 1539590"/>
                  <a:gd name="connsiteX2" fmla="*/ 62345 w 3470564"/>
                  <a:gd name="connsiteY2" fmla="*/ 1338699 h 1539590"/>
                  <a:gd name="connsiteX3" fmla="*/ 76200 w 3470564"/>
                  <a:gd name="connsiteY3" fmla="*/ 1304062 h 1539590"/>
                  <a:gd name="connsiteX4" fmla="*/ 90055 w 3470564"/>
                  <a:gd name="connsiteY4" fmla="*/ 1241717 h 1539590"/>
                  <a:gd name="connsiteX5" fmla="*/ 110836 w 3470564"/>
                  <a:gd name="connsiteY5" fmla="*/ 1186299 h 1539590"/>
                  <a:gd name="connsiteX6" fmla="*/ 131618 w 3470564"/>
                  <a:gd name="connsiteY6" fmla="*/ 1130881 h 1539590"/>
                  <a:gd name="connsiteX7" fmla="*/ 138545 w 3470564"/>
                  <a:gd name="connsiteY7" fmla="*/ 1089317 h 1539590"/>
                  <a:gd name="connsiteX8" fmla="*/ 159327 w 3470564"/>
                  <a:gd name="connsiteY8" fmla="*/ 978481 h 1539590"/>
                  <a:gd name="connsiteX9" fmla="*/ 173182 w 3470564"/>
                  <a:gd name="connsiteY9" fmla="*/ 950771 h 1539590"/>
                  <a:gd name="connsiteX10" fmla="*/ 200891 w 3470564"/>
                  <a:gd name="connsiteY10" fmla="*/ 923062 h 1539590"/>
                  <a:gd name="connsiteX11" fmla="*/ 221673 w 3470564"/>
                  <a:gd name="connsiteY11" fmla="*/ 916135 h 1539590"/>
                  <a:gd name="connsiteX12" fmla="*/ 297873 w 3470564"/>
                  <a:gd name="connsiteY12" fmla="*/ 839935 h 1539590"/>
                  <a:gd name="connsiteX13" fmla="*/ 346364 w 3470564"/>
                  <a:gd name="connsiteY13" fmla="*/ 784517 h 1539590"/>
                  <a:gd name="connsiteX14" fmla="*/ 367145 w 3470564"/>
                  <a:gd name="connsiteY14" fmla="*/ 742953 h 1539590"/>
                  <a:gd name="connsiteX15" fmla="*/ 408709 w 3470564"/>
                  <a:gd name="connsiteY15" fmla="*/ 722171 h 1539590"/>
                  <a:gd name="connsiteX16" fmla="*/ 457200 w 3470564"/>
                  <a:gd name="connsiteY16" fmla="*/ 701390 h 1539590"/>
                  <a:gd name="connsiteX17" fmla="*/ 505691 w 3470564"/>
                  <a:gd name="connsiteY17" fmla="*/ 659826 h 1539590"/>
                  <a:gd name="connsiteX18" fmla="*/ 595745 w 3470564"/>
                  <a:gd name="connsiteY18" fmla="*/ 597481 h 1539590"/>
                  <a:gd name="connsiteX19" fmla="*/ 651164 w 3470564"/>
                  <a:gd name="connsiteY19" fmla="*/ 555917 h 1539590"/>
                  <a:gd name="connsiteX20" fmla="*/ 782782 w 3470564"/>
                  <a:gd name="connsiteY20" fmla="*/ 465862 h 1539590"/>
                  <a:gd name="connsiteX21" fmla="*/ 838200 w 3470564"/>
                  <a:gd name="connsiteY21" fmla="*/ 431226 h 1539590"/>
                  <a:gd name="connsiteX22" fmla="*/ 893618 w 3470564"/>
                  <a:gd name="connsiteY22" fmla="*/ 410444 h 1539590"/>
                  <a:gd name="connsiteX23" fmla="*/ 921327 w 3470564"/>
                  <a:gd name="connsiteY23" fmla="*/ 396590 h 1539590"/>
                  <a:gd name="connsiteX24" fmla="*/ 969818 w 3470564"/>
                  <a:gd name="connsiteY24" fmla="*/ 389662 h 1539590"/>
                  <a:gd name="connsiteX25" fmla="*/ 1032164 w 3470564"/>
                  <a:gd name="connsiteY25" fmla="*/ 368881 h 1539590"/>
                  <a:gd name="connsiteX26" fmla="*/ 1080655 w 3470564"/>
                  <a:gd name="connsiteY26" fmla="*/ 361953 h 1539590"/>
                  <a:gd name="connsiteX27" fmla="*/ 1170709 w 3470564"/>
                  <a:gd name="connsiteY27" fmla="*/ 334244 h 1539590"/>
                  <a:gd name="connsiteX28" fmla="*/ 1267691 w 3470564"/>
                  <a:gd name="connsiteY28" fmla="*/ 306535 h 1539590"/>
                  <a:gd name="connsiteX29" fmla="*/ 1336964 w 3470564"/>
                  <a:gd name="connsiteY29" fmla="*/ 278826 h 1539590"/>
                  <a:gd name="connsiteX30" fmla="*/ 1565564 w 3470564"/>
                  <a:gd name="connsiteY30" fmla="*/ 223408 h 1539590"/>
                  <a:gd name="connsiteX31" fmla="*/ 1586345 w 3470564"/>
                  <a:gd name="connsiteY31" fmla="*/ 216481 h 1539590"/>
                  <a:gd name="connsiteX32" fmla="*/ 1738745 w 3470564"/>
                  <a:gd name="connsiteY32" fmla="*/ 195699 h 1539590"/>
                  <a:gd name="connsiteX33" fmla="*/ 1828800 w 3470564"/>
                  <a:gd name="connsiteY33" fmla="*/ 181844 h 1539590"/>
                  <a:gd name="connsiteX34" fmla="*/ 1953491 w 3470564"/>
                  <a:gd name="connsiteY34" fmla="*/ 147208 h 1539590"/>
                  <a:gd name="connsiteX35" fmla="*/ 2105891 w 3470564"/>
                  <a:gd name="connsiteY35" fmla="*/ 133353 h 1539590"/>
                  <a:gd name="connsiteX36" fmla="*/ 2286000 w 3470564"/>
                  <a:gd name="connsiteY36" fmla="*/ 98717 h 1539590"/>
                  <a:gd name="connsiteX37" fmla="*/ 2334491 w 3470564"/>
                  <a:gd name="connsiteY37" fmla="*/ 77935 h 1539590"/>
                  <a:gd name="connsiteX38" fmla="*/ 2445327 w 3470564"/>
                  <a:gd name="connsiteY38" fmla="*/ 50226 h 1539590"/>
                  <a:gd name="connsiteX39" fmla="*/ 2486891 w 3470564"/>
                  <a:gd name="connsiteY39" fmla="*/ 43299 h 1539590"/>
                  <a:gd name="connsiteX40" fmla="*/ 2576945 w 3470564"/>
                  <a:gd name="connsiteY40" fmla="*/ 36371 h 1539590"/>
                  <a:gd name="connsiteX41" fmla="*/ 2639291 w 3470564"/>
                  <a:gd name="connsiteY41" fmla="*/ 29444 h 1539590"/>
                  <a:gd name="connsiteX42" fmla="*/ 3401291 w 3470564"/>
                  <a:gd name="connsiteY42" fmla="*/ 15590 h 1539590"/>
                  <a:gd name="connsiteX43" fmla="*/ 3470564 w 3470564"/>
                  <a:gd name="connsiteY43" fmla="*/ 1735 h 153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470564" h="1539590">
                    <a:moveTo>
                      <a:pt x="0" y="1539590"/>
                    </a:moveTo>
                    <a:cubicBezTo>
                      <a:pt x="11545" y="1521117"/>
                      <a:pt x="27191" y="1504644"/>
                      <a:pt x="34636" y="1484171"/>
                    </a:cubicBezTo>
                    <a:cubicBezTo>
                      <a:pt x="78117" y="1364597"/>
                      <a:pt x="41222" y="1423192"/>
                      <a:pt x="62345" y="1338699"/>
                    </a:cubicBezTo>
                    <a:cubicBezTo>
                      <a:pt x="65361" y="1326635"/>
                      <a:pt x="72784" y="1316019"/>
                      <a:pt x="76200" y="1304062"/>
                    </a:cubicBezTo>
                    <a:cubicBezTo>
                      <a:pt x="82049" y="1283592"/>
                      <a:pt x="84048" y="1262141"/>
                      <a:pt x="90055" y="1241717"/>
                    </a:cubicBezTo>
                    <a:cubicBezTo>
                      <a:pt x="95622" y="1222790"/>
                      <a:pt x="105034" y="1205155"/>
                      <a:pt x="110836" y="1186299"/>
                    </a:cubicBezTo>
                    <a:cubicBezTo>
                      <a:pt x="127955" y="1130661"/>
                      <a:pt x="105181" y="1170536"/>
                      <a:pt x="131618" y="1130881"/>
                    </a:cubicBezTo>
                    <a:cubicBezTo>
                      <a:pt x="133927" y="1117026"/>
                      <a:pt x="136559" y="1103222"/>
                      <a:pt x="138545" y="1089317"/>
                    </a:cubicBezTo>
                    <a:cubicBezTo>
                      <a:pt x="145666" y="1039475"/>
                      <a:pt x="143177" y="1026932"/>
                      <a:pt x="159327" y="978481"/>
                    </a:cubicBezTo>
                    <a:cubicBezTo>
                      <a:pt x="162593" y="968684"/>
                      <a:pt x="166986" y="959033"/>
                      <a:pt x="173182" y="950771"/>
                    </a:cubicBezTo>
                    <a:cubicBezTo>
                      <a:pt x="181019" y="940321"/>
                      <a:pt x="190262" y="930654"/>
                      <a:pt x="200891" y="923062"/>
                    </a:cubicBezTo>
                    <a:cubicBezTo>
                      <a:pt x="206833" y="918818"/>
                      <a:pt x="214746" y="918444"/>
                      <a:pt x="221673" y="916135"/>
                    </a:cubicBezTo>
                    <a:cubicBezTo>
                      <a:pt x="247073" y="890735"/>
                      <a:pt x="276320" y="868672"/>
                      <a:pt x="297873" y="839935"/>
                    </a:cubicBezTo>
                    <a:cubicBezTo>
                      <a:pt x="326492" y="801776"/>
                      <a:pt x="310491" y="820390"/>
                      <a:pt x="346364" y="784517"/>
                    </a:cubicBezTo>
                    <a:cubicBezTo>
                      <a:pt x="353291" y="770662"/>
                      <a:pt x="356192" y="753906"/>
                      <a:pt x="367145" y="742953"/>
                    </a:cubicBezTo>
                    <a:cubicBezTo>
                      <a:pt x="378098" y="732000"/>
                      <a:pt x="394554" y="728462"/>
                      <a:pt x="408709" y="722171"/>
                    </a:cubicBezTo>
                    <a:cubicBezTo>
                      <a:pt x="431845" y="711889"/>
                      <a:pt x="433486" y="718637"/>
                      <a:pt x="457200" y="701390"/>
                    </a:cubicBezTo>
                    <a:cubicBezTo>
                      <a:pt x="474417" y="688869"/>
                      <a:pt x="488660" y="672599"/>
                      <a:pt x="505691" y="659826"/>
                    </a:cubicBezTo>
                    <a:cubicBezTo>
                      <a:pt x="534899" y="637920"/>
                      <a:pt x="566036" y="618702"/>
                      <a:pt x="595745" y="597481"/>
                    </a:cubicBezTo>
                    <a:cubicBezTo>
                      <a:pt x="614535" y="584060"/>
                      <a:pt x="632280" y="569206"/>
                      <a:pt x="651164" y="555917"/>
                    </a:cubicBezTo>
                    <a:cubicBezTo>
                      <a:pt x="694638" y="525324"/>
                      <a:pt x="738551" y="495350"/>
                      <a:pt x="782782" y="465862"/>
                    </a:cubicBezTo>
                    <a:cubicBezTo>
                      <a:pt x="800907" y="453778"/>
                      <a:pt x="817803" y="438875"/>
                      <a:pt x="838200" y="431226"/>
                    </a:cubicBezTo>
                    <a:cubicBezTo>
                      <a:pt x="856673" y="424299"/>
                      <a:pt x="875407" y="418032"/>
                      <a:pt x="893618" y="410444"/>
                    </a:cubicBezTo>
                    <a:cubicBezTo>
                      <a:pt x="903150" y="406472"/>
                      <a:pt x="911364" y="399307"/>
                      <a:pt x="921327" y="396590"/>
                    </a:cubicBezTo>
                    <a:cubicBezTo>
                      <a:pt x="937079" y="392294"/>
                      <a:pt x="953654" y="391971"/>
                      <a:pt x="969818" y="389662"/>
                    </a:cubicBezTo>
                    <a:cubicBezTo>
                      <a:pt x="990600" y="382735"/>
                      <a:pt x="1010912" y="374194"/>
                      <a:pt x="1032164" y="368881"/>
                    </a:cubicBezTo>
                    <a:cubicBezTo>
                      <a:pt x="1048004" y="364921"/>
                      <a:pt x="1064955" y="366439"/>
                      <a:pt x="1080655" y="361953"/>
                    </a:cubicBezTo>
                    <a:cubicBezTo>
                      <a:pt x="1215723" y="323361"/>
                      <a:pt x="1052959" y="353868"/>
                      <a:pt x="1170709" y="334244"/>
                    </a:cubicBezTo>
                    <a:cubicBezTo>
                      <a:pt x="1273456" y="293147"/>
                      <a:pt x="1110438" y="356194"/>
                      <a:pt x="1267691" y="306535"/>
                    </a:cubicBezTo>
                    <a:cubicBezTo>
                      <a:pt x="1291406" y="299046"/>
                      <a:pt x="1313212" y="286197"/>
                      <a:pt x="1336964" y="278826"/>
                    </a:cubicBezTo>
                    <a:cubicBezTo>
                      <a:pt x="1451986" y="243130"/>
                      <a:pt x="1459618" y="248337"/>
                      <a:pt x="1565564" y="223408"/>
                    </a:cubicBezTo>
                    <a:cubicBezTo>
                      <a:pt x="1572672" y="221736"/>
                      <a:pt x="1579135" y="217635"/>
                      <a:pt x="1586345" y="216481"/>
                    </a:cubicBezTo>
                    <a:cubicBezTo>
                      <a:pt x="1636971" y="208381"/>
                      <a:pt x="1688471" y="205755"/>
                      <a:pt x="1738745" y="195699"/>
                    </a:cubicBezTo>
                    <a:cubicBezTo>
                      <a:pt x="1791637" y="185120"/>
                      <a:pt x="1761699" y="190231"/>
                      <a:pt x="1828800" y="181844"/>
                    </a:cubicBezTo>
                    <a:cubicBezTo>
                      <a:pt x="1870364" y="170299"/>
                      <a:pt x="1910999" y="154644"/>
                      <a:pt x="1953491" y="147208"/>
                    </a:cubicBezTo>
                    <a:cubicBezTo>
                      <a:pt x="2003737" y="138415"/>
                      <a:pt x="2055415" y="140714"/>
                      <a:pt x="2105891" y="133353"/>
                    </a:cubicBezTo>
                    <a:cubicBezTo>
                      <a:pt x="2166387" y="124531"/>
                      <a:pt x="2225964" y="110262"/>
                      <a:pt x="2286000" y="98717"/>
                    </a:cubicBezTo>
                    <a:cubicBezTo>
                      <a:pt x="2302164" y="91790"/>
                      <a:pt x="2317808" y="83496"/>
                      <a:pt x="2334491" y="77935"/>
                    </a:cubicBezTo>
                    <a:cubicBezTo>
                      <a:pt x="2370807" y="65830"/>
                      <a:pt x="2407791" y="57050"/>
                      <a:pt x="2445327" y="50226"/>
                    </a:cubicBezTo>
                    <a:cubicBezTo>
                      <a:pt x="2459146" y="47714"/>
                      <a:pt x="2472922" y="44769"/>
                      <a:pt x="2486891" y="43299"/>
                    </a:cubicBezTo>
                    <a:cubicBezTo>
                      <a:pt x="2516832" y="40147"/>
                      <a:pt x="2546962" y="39097"/>
                      <a:pt x="2576945" y="36371"/>
                    </a:cubicBezTo>
                    <a:cubicBezTo>
                      <a:pt x="2597769" y="34478"/>
                      <a:pt x="2618388" y="29971"/>
                      <a:pt x="2639291" y="29444"/>
                    </a:cubicBezTo>
                    <a:lnTo>
                      <a:pt x="3401291" y="15590"/>
                    </a:lnTo>
                    <a:cubicBezTo>
                      <a:pt x="3435522" y="-7231"/>
                      <a:pt x="3413747" y="1735"/>
                      <a:pt x="3470564" y="173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F9F5FFC-E785-239E-AAB4-ECC728CFB137}"/>
                  </a:ext>
                </a:extLst>
              </p:cNvPr>
              <p:cNvSpPr/>
              <p:nvPr/>
            </p:nvSpPr>
            <p:spPr>
              <a:xfrm flipH="1">
                <a:off x="6925853" y="4238173"/>
                <a:ext cx="72059" cy="306117"/>
              </a:xfrm>
              <a:custGeom>
                <a:avLst/>
                <a:gdLst>
                  <a:gd name="connsiteX0" fmla="*/ 0 w 505691"/>
                  <a:gd name="connsiteY0" fmla="*/ 1960418 h 2029691"/>
                  <a:gd name="connsiteX1" fmla="*/ 34636 w 505691"/>
                  <a:gd name="connsiteY1" fmla="*/ 1711037 h 2029691"/>
                  <a:gd name="connsiteX2" fmla="*/ 41564 w 505691"/>
                  <a:gd name="connsiteY2" fmla="*/ 1648691 h 2029691"/>
                  <a:gd name="connsiteX3" fmla="*/ 55418 w 505691"/>
                  <a:gd name="connsiteY3" fmla="*/ 1468582 h 2029691"/>
                  <a:gd name="connsiteX4" fmla="*/ 110836 w 505691"/>
                  <a:gd name="connsiteY4" fmla="*/ 1136073 h 2029691"/>
                  <a:gd name="connsiteX5" fmla="*/ 145473 w 505691"/>
                  <a:gd name="connsiteY5" fmla="*/ 914400 h 2029691"/>
                  <a:gd name="connsiteX6" fmla="*/ 200891 w 505691"/>
                  <a:gd name="connsiteY6" fmla="*/ 505691 h 2029691"/>
                  <a:gd name="connsiteX7" fmla="*/ 207818 w 505691"/>
                  <a:gd name="connsiteY7" fmla="*/ 152400 h 2029691"/>
                  <a:gd name="connsiteX8" fmla="*/ 228600 w 505691"/>
                  <a:gd name="connsiteY8" fmla="*/ 55418 h 2029691"/>
                  <a:gd name="connsiteX9" fmla="*/ 242454 w 505691"/>
                  <a:gd name="connsiteY9" fmla="*/ 34637 h 2029691"/>
                  <a:gd name="connsiteX10" fmla="*/ 249382 w 505691"/>
                  <a:gd name="connsiteY10" fmla="*/ 13855 h 2029691"/>
                  <a:gd name="connsiteX11" fmla="*/ 270164 w 505691"/>
                  <a:gd name="connsiteY11" fmla="*/ 0 h 2029691"/>
                  <a:gd name="connsiteX12" fmla="*/ 332509 w 505691"/>
                  <a:gd name="connsiteY12" fmla="*/ 13855 h 2029691"/>
                  <a:gd name="connsiteX13" fmla="*/ 339436 w 505691"/>
                  <a:gd name="connsiteY13" fmla="*/ 34637 h 2029691"/>
                  <a:gd name="connsiteX14" fmla="*/ 346364 w 505691"/>
                  <a:gd name="connsiteY14" fmla="*/ 76200 h 2029691"/>
                  <a:gd name="connsiteX15" fmla="*/ 353291 w 505691"/>
                  <a:gd name="connsiteY15" fmla="*/ 193964 h 2029691"/>
                  <a:gd name="connsiteX16" fmla="*/ 360218 w 505691"/>
                  <a:gd name="connsiteY16" fmla="*/ 221673 h 2029691"/>
                  <a:gd name="connsiteX17" fmla="*/ 374073 w 505691"/>
                  <a:gd name="connsiteY17" fmla="*/ 270164 h 2029691"/>
                  <a:gd name="connsiteX18" fmla="*/ 387927 w 505691"/>
                  <a:gd name="connsiteY18" fmla="*/ 353291 h 2029691"/>
                  <a:gd name="connsiteX19" fmla="*/ 387927 w 505691"/>
                  <a:gd name="connsiteY19" fmla="*/ 1136073 h 2029691"/>
                  <a:gd name="connsiteX20" fmla="*/ 401782 w 505691"/>
                  <a:gd name="connsiteY20" fmla="*/ 1212273 h 2029691"/>
                  <a:gd name="connsiteX21" fmla="*/ 408709 w 505691"/>
                  <a:gd name="connsiteY21" fmla="*/ 1392382 h 2029691"/>
                  <a:gd name="connsiteX22" fmla="*/ 415636 w 505691"/>
                  <a:gd name="connsiteY22" fmla="*/ 1433946 h 2029691"/>
                  <a:gd name="connsiteX23" fmla="*/ 436418 w 505691"/>
                  <a:gd name="connsiteY23" fmla="*/ 1461655 h 2029691"/>
                  <a:gd name="connsiteX24" fmla="*/ 450273 w 505691"/>
                  <a:gd name="connsiteY24" fmla="*/ 1489364 h 2029691"/>
                  <a:gd name="connsiteX25" fmla="*/ 457200 w 505691"/>
                  <a:gd name="connsiteY25" fmla="*/ 1801091 h 2029691"/>
                  <a:gd name="connsiteX26" fmla="*/ 464127 w 505691"/>
                  <a:gd name="connsiteY26" fmla="*/ 1828800 h 2029691"/>
                  <a:gd name="connsiteX27" fmla="*/ 484909 w 505691"/>
                  <a:gd name="connsiteY27" fmla="*/ 1974273 h 2029691"/>
                  <a:gd name="connsiteX28" fmla="*/ 491836 w 505691"/>
                  <a:gd name="connsiteY28" fmla="*/ 2008909 h 2029691"/>
                  <a:gd name="connsiteX29" fmla="*/ 505691 w 505691"/>
                  <a:gd name="connsiteY29" fmla="*/ 2029691 h 20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5691" h="2029691">
                    <a:moveTo>
                      <a:pt x="0" y="1960418"/>
                    </a:moveTo>
                    <a:cubicBezTo>
                      <a:pt x="11545" y="1877291"/>
                      <a:pt x="25367" y="1794449"/>
                      <a:pt x="34636" y="1711037"/>
                    </a:cubicBezTo>
                    <a:cubicBezTo>
                      <a:pt x="36945" y="1690255"/>
                      <a:pt x="39778" y="1669525"/>
                      <a:pt x="41564" y="1648691"/>
                    </a:cubicBezTo>
                    <a:cubicBezTo>
                      <a:pt x="46706" y="1588697"/>
                      <a:pt x="45519" y="1527976"/>
                      <a:pt x="55418" y="1468582"/>
                    </a:cubicBezTo>
                    <a:lnTo>
                      <a:pt x="110836" y="1136073"/>
                    </a:lnTo>
                    <a:cubicBezTo>
                      <a:pt x="121945" y="1069417"/>
                      <a:pt x="137315" y="983156"/>
                      <a:pt x="145473" y="914400"/>
                    </a:cubicBezTo>
                    <a:cubicBezTo>
                      <a:pt x="189577" y="542669"/>
                      <a:pt x="156363" y="713485"/>
                      <a:pt x="200891" y="505691"/>
                    </a:cubicBezTo>
                    <a:cubicBezTo>
                      <a:pt x="203200" y="387927"/>
                      <a:pt x="203828" y="270119"/>
                      <a:pt x="207818" y="152400"/>
                    </a:cubicBezTo>
                    <a:cubicBezTo>
                      <a:pt x="208969" y="118434"/>
                      <a:pt x="214810" y="86446"/>
                      <a:pt x="228600" y="55418"/>
                    </a:cubicBezTo>
                    <a:cubicBezTo>
                      <a:pt x="231981" y="47810"/>
                      <a:pt x="238731" y="42083"/>
                      <a:pt x="242454" y="34637"/>
                    </a:cubicBezTo>
                    <a:cubicBezTo>
                      <a:pt x="245720" y="28106"/>
                      <a:pt x="244820" y="19557"/>
                      <a:pt x="249382" y="13855"/>
                    </a:cubicBezTo>
                    <a:cubicBezTo>
                      <a:pt x="254583" y="7354"/>
                      <a:pt x="263237" y="4618"/>
                      <a:pt x="270164" y="0"/>
                    </a:cubicBezTo>
                    <a:cubicBezTo>
                      <a:pt x="290946" y="4618"/>
                      <a:pt x="313468" y="4334"/>
                      <a:pt x="332509" y="13855"/>
                    </a:cubicBezTo>
                    <a:cubicBezTo>
                      <a:pt x="339040" y="17121"/>
                      <a:pt x="337852" y="27509"/>
                      <a:pt x="339436" y="34637"/>
                    </a:cubicBezTo>
                    <a:cubicBezTo>
                      <a:pt x="342483" y="48348"/>
                      <a:pt x="344055" y="62346"/>
                      <a:pt x="346364" y="76200"/>
                    </a:cubicBezTo>
                    <a:cubicBezTo>
                      <a:pt x="348673" y="115455"/>
                      <a:pt x="349563" y="154819"/>
                      <a:pt x="353291" y="193964"/>
                    </a:cubicBezTo>
                    <a:cubicBezTo>
                      <a:pt x="354194" y="203442"/>
                      <a:pt x="357713" y="212488"/>
                      <a:pt x="360218" y="221673"/>
                    </a:cubicBezTo>
                    <a:cubicBezTo>
                      <a:pt x="364641" y="237891"/>
                      <a:pt x="369996" y="253855"/>
                      <a:pt x="374073" y="270164"/>
                    </a:cubicBezTo>
                    <a:cubicBezTo>
                      <a:pt x="380825" y="297173"/>
                      <a:pt x="384018" y="325924"/>
                      <a:pt x="387927" y="353291"/>
                    </a:cubicBezTo>
                    <a:cubicBezTo>
                      <a:pt x="374423" y="677403"/>
                      <a:pt x="373046" y="640036"/>
                      <a:pt x="387927" y="1136073"/>
                    </a:cubicBezTo>
                    <a:cubicBezTo>
                      <a:pt x="388701" y="1161878"/>
                      <a:pt x="397164" y="1186873"/>
                      <a:pt x="401782" y="1212273"/>
                    </a:cubicBezTo>
                    <a:cubicBezTo>
                      <a:pt x="404091" y="1272309"/>
                      <a:pt x="404961" y="1332418"/>
                      <a:pt x="408709" y="1392382"/>
                    </a:cubicBezTo>
                    <a:cubicBezTo>
                      <a:pt x="409585" y="1406400"/>
                      <a:pt x="410420" y="1420905"/>
                      <a:pt x="415636" y="1433946"/>
                    </a:cubicBezTo>
                    <a:cubicBezTo>
                      <a:pt x="419924" y="1444666"/>
                      <a:pt x="430299" y="1451865"/>
                      <a:pt x="436418" y="1461655"/>
                    </a:cubicBezTo>
                    <a:cubicBezTo>
                      <a:pt x="441891" y="1470412"/>
                      <a:pt x="445655" y="1480128"/>
                      <a:pt x="450273" y="1489364"/>
                    </a:cubicBezTo>
                    <a:cubicBezTo>
                      <a:pt x="452582" y="1593273"/>
                      <a:pt x="452961" y="1697243"/>
                      <a:pt x="457200" y="1801091"/>
                    </a:cubicBezTo>
                    <a:cubicBezTo>
                      <a:pt x="457588" y="1810604"/>
                      <a:pt x="462679" y="1819390"/>
                      <a:pt x="464127" y="1828800"/>
                    </a:cubicBezTo>
                    <a:cubicBezTo>
                      <a:pt x="482293" y="1946884"/>
                      <a:pt x="456685" y="1833147"/>
                      <a:pt x="484909" y="1974273"/>
                    </a:cubicBezTo>
                    <a:cubicBezTo>
                      <a:pt x="487218" y="1985818"/>
                      <a:pt x="487702" y="1997885"/>
                      <a:pt x="491836" y="2008909"/>
                    </a:cubicBezTo>
                    <a:cubicBezTo>
                      <a:pt x="494759" y="2016705"/>
                      <a:pt x="505691" y="2029691"/>
                      <a:pt x="505691" y="2029691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4A7A5BF-E7EC-F1DA-736F-3403E904A269}"/>
                  </a:ext>
                </a:extLst>
              </p:cNvPr>
              <p:cNvSpPr/>
              <p:nvPr/>
            </p:nvSpPr>
            <p:spPr>
              <a:xfrm flipH="1">
                <a:off x="7067193" y="4300281"/>
                <a:ext cx="66506" cy="203718"/>
              </a:xfrm>
              <a:custGeom>
                <a:avLst/>
                <a:gdLst>
                  <a:gd name="connsiteX0" fmla="*/ 0 w 505691"/>
                  <a:gd name="connsiteY0" fmla="*/ 1960418 h 2029691"/>
                  <a:gd name="connsiteX1" fmla="*/ 34636 w 505691"/>
                  <a:gd name="connsiteY1" fmla="*/ 1711037 h 2029691"/>
                  <a:gd name="connsiteX2" fmla="*/ 41564 w 505691"/>
                  <a:gd name="connsiteY2" fmla="*/ 1648691 h 2029691"/>
                  <a:gd name="connsiteX3" fmla="*/ 55418 w 505691"/>
                  <a:gd name="connsiteY3" fmla="*/ 1468582 h 2029691"/>
                  <a:gd name="connsiteX4" fmla="*/ 110836 w 505691"/>
                  <a:gd name="connsiteY4" fmla="*/ 1136073 h 2029691"/>
                  <a:gd name="connsiteX5" fmla="*/ 145473 w 505691"/>
                  <a:gd name="connsiteY5" fmla="*/ 914400 h 2029691"/>
                  <a:gd name="connsiteX6" fmla="*/ 200891 w 505691"/>
                  <a:gd name="connsiteY6" fmla="*/ 505691 h 2029691"/>
                  <a:gd name="connsiteX7" fmla="*/ 207818 w 505691"/>
                  <a:gd name="connsiteY7" fmla="*/ 152400 h 2029691"/>
                  <a:gd name="connsiteX8" fmla="*/ 228600 w 505691"/>
                  <a:gd name="connsiteY8" fmla="*/ 55418 h 2029691"/>
                  <a:gd name="connsiteX9" fmla="*/ 242454 w 505691"/>
                  <a:gd name="connsiteY9" fmla="*/ 34637 h 2029691"/>
                  <a:gd name="connsiteX10" fmla="*/ 249382 w 505691"/>
                  <a:gd name="connsiteY10" fmla="*/ 13855 h 2029691"/>
                  <a:gd name="connsiteX11" fmla="*/ 270164 w 505691"/>
                  <a:gd name="connsiteY11" fmla="*/ 0 h 2029691"/>
                  <a:gd name="connsiteX12" fmla="*/ 332509 w 505691"/>
                  <a:gd name="connsiteY12" fmla="*/ 13855 h 2029691"/>
                  <a:gd name="connsiteX13" fmla="*/ 339436 w 505691"/>
                  <a:gd name="connsiteY13" fmla="*/ 34637 h 2029691"/>
                  <a:gd name="connsiteX14" fmla="*/ 346364 w 505691"/>
                  <a:gd name="connsiteY14" fmla="*/ 76200 h 2029691"/>
                  <a:gd name="connsiteX15" fmla="*/ 353291 w 505691"/>
                  <a:gd name="connsiteY15" fmla="*/ 193964 h 2029691"/>
                  <a:gd name="connsiteX16" fmla="*/ 360218 w 505691"/>
                  <a:gd name="connsiteY16" fmla="*/ 221673 h 2029691"/>
                  <a:gd name="connsiteX17" fmla="*/ 374073 w 505691"/>
                  <a:gd name="connsiteY17" fmla="*/ 270164 h 2029691"/>
                  <a:gd name="connsiteX18" fmla="*/ 387927 w 505691"/>
                  <a:gd name="connsiteY18" fmla="*/ 353291 h 2029691"/>
                  <a:gd name="connsiteX19" fmla="*/ 387927 w 505691"/>
                  <a:gd name="connsiteY19" fmla="*/ 1136073 h 2029691"/>
                  <a:gd name="connsiteX20" fmla="*/ 401782 w 505691"/>
                  <a:gd name="connsiteY20" fmla="*/ 1212273 h 2029691"/>
                  <a:gd name="connsiteX21" fmla="*/ 408709 w 505691"/>
                  <a:gd name="connsiteY21" fmla="*/ 1392382 h 2029691"/>
                  <a:gd name="connsiteX22" fmla="*/ 415636 w 505691"/>
                  <a:gd name="connsiteY22" fmla="*/ 1433946 h 2029691"/>
                  <a:gd name="connsiteX23" fmla="*/ 436418 w 505691"/>
                  <a:gd name="connsiteY23" fmla="*/ 1461655 h 2029691"/>
                  <a:gd name="connsiteX24" fmla="*/ 450273 w 505691"/>
                  <a:gd name="connsiteY24" fmla="*/ 1489364 h 2029691"/>
                  <a:gd name="connsiteX25" fmla="*/ 457200 w 505691"/>
                  <a:gd name="connsiteY25" fmla="*/ 1801091 h 2029691"/>
                  <a:gd name="connsiteX26" fmla="*/ 464127 w 505691"/>
                  <a:gd name="connsiteY26" fmla="*/ 1828800 h 2029691"/>
                  <a:gd name="connsiteX27" fmla="*/ 484909 w 505691"/>
                  <a:gd name="connsiteY27" fmla="*/ 1974273 h 2029691"/>
                  <a:gd name="connsiteX28" fmla="*/ 491836 w 505691"/>
                  <a:gd name="connsiteY28" fmla="*/ 2008909 h 2029691"/>
                  <a:gd name="connsiteX29" fmla="*/ 505691 w 505691"/>
                  <a:gd name="connsiteY29" fmla="*/ 2029691 h 20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5691" h="2029691">
                    <a:moveTo>
                      <a:pt x="0" y="1960418"/>
                    </a:moveTo>
                    <a:cubicBezTo>
                      <a:pt x="11545" y="1877291"/>
                      <a:pt x="25367" y="1794449"/>
                      <a:pt x="34636" y="1711037"/>
                    </a:cubicBezTo>
                    <a:cubicBezTo>
                      <a:pt x="36945" y="1690255"/>
                      <a:pt x="39778" y="1669525"/>
                      <a:pt x="41564" y="1648691"/>
                    </a:cubicBezTo>
                    <a:cubicBezTo>
                      <a:pt x="46706" y="1588697"/>
                      <a:pt x="45519" y="1527976"/>
                      <a:pt x="55418" y="1468582"/>
                    </a:cubicBezTo>
                    <a:lnTo>
                      <a:pt x="110836" y="1136073"/>
                    </a:lnTo>
                    <a:cubicBezTo>
                      <a:pt x="121945" y="1069417"/>
                      <a:pt x="137315" y="983156"/>
                      <a:pt x="145473" y="914400"/>
                    </a:cubicBezTo>
                    <a:cubicBezTo>
                      <a:pt x="189577" y="542669"/>
                      <a:pt x="156363" y="713485"/>
                      <a:pt x="200891" y="505691"/>
                    </a:cubicBezTo>
                    <a:cubicBezTo>
                      <a:pt x="203200" y="387927"/>
                      <a:pt x="203828" y="270119"/>
                      <a:pt x="207818" y="152400"/>
                    </a:cubicBezTo>
                    <a:cubicBezTo>
                      <a:pt x="208969" y="118434"/>
                      <a:pt x="214810" y="86446"/>
                      <a:pt x="228600" y="55418"/>
                    </a:cubicBezTo>
                    <a:cubicBezTo>
                      <a:pt x="231981" y="47810"/>
                      <a:pt x="238731" y="42083"/>
                      <a:pt x="242454" y="34637"/>
                    </a:cubicBezTo>
                    <a:cubicBezTo>
                      <a:pt x="245720" y="28106"/>
                      <a:pt x="244820" y="19557"/>
                      <a:pt x="249382" y="13855"/>
                    </a:cubicBezTo>
                    <a:cubicBezTo>
                      <a:pt x="254583" y="7354"/>
                      <a:pt x="263237" y="4618"/>
                      <a:pt x="270164" y="0"/>
                    </a:cubicBezTo>
                    <a:cubicBezTo>
                      <a:pt x="290946" y="4618"/>
                      <a:pt x="313468" y="4334"/>
                      <a:pt x="332509" y="13855"/>
                    </a:cubicBezTo>
                    <a:cubicBezTo>
                      <a:pt x="339040" y="17121"/>
                      <a:pt x="337852" y="27509"/>
                      <a:pt x="339436" y="34637"/>
                    </a:cubicBezTo>
                    <a:cubicBezTo>
                      <a:pt x="342483" y="48348"/>
                      <a:pt x="344055" y="62346"/>
                      <a:pt x="346364" y="76200"/>
                    </a:cubicBezTo>
                    <a:cubicBezTo>
                      <a:pt x="348673" y="115455"/>
                      <a:pt x="349563" y="154819"/>
                      <a:pt x="353291" y="193964"/>
                    </a:cubicBezTo>
                    <a:cubicBezTo>
                      <a:pt x="354194" y="203442"/>
                      <a:pt x="357713" y="212488"/>
                      <a:pt x="360218" y="221673"/>
                    </a:cubicBezTo>
                    <a:cubicBezTo>
                      <a:pt x="364641" y="237891"/>
                      <a:pt x="369996" y="253855"/>
                      <a:pt x="374073" y="270164"/>
                    </a:cubicBezTo>
                    <a:cubicBezTo>
                      <a:pt x="380825" y="297173"/>
                      <a:pt x="384018" y="325924"/>
                      <a:pt x="387927" y="353291"/>
                    </a:cubicBezTo>
                    <a:cubicBezTo>
                      <a:pt x="374423" y="677403"/>
                      <a:pt x="373046" y="640036"/>
                      <a:pt x="387927" y="1136073"/>
                    </a:cubicBezTo>
                    <a:cubicBezTo>
                      <a:pt x="388701" y="1161878"/>
                      <a:pt x="397164" y="1186873"/>
                      <a:pt x="401782" y="1212273"/>
                    </a:cubicBezTo>
                    <a:cubicBezTo>
                      <a:pt x="404091" y="1272309"/>
                      <a:pt x="404961" y="1332418"/>
                      <a:pt x="408709" y="1392382"/>
                    </a:cubicBezTo>
                    <a:cubicBezTo>
                      <a:pt x="409585" y="1406400"/>
                      <a:pt x="410420" y="1420905"/>
                      <a:pt x="415636" y="1433946"/>
                    </a:cubicBezTo>
                    <a:cubicBezTo>
                      <a:pt x="419924" y="1444666"/>
                      <a:pt x="430299" y="1451865"/>
                      <a:pt x="436418" y="1461655"/>
                    </a:cubicBezTo>
                    <a:cubicBezTo>
                      <a:pt x="441891" y="1470412"/>
                      <a:pt x="445655" y="1480128"/>
                      <a:pt x="450273" y="1489364"/>
                    </a:cubicBezTo>
                    <a:cubicBezTo>
                      <a:pt x="452582" y="1593273"/>
                      <a:pt x="452961" y="1697243"/>
                      <a:pt x="457200" y="1801091"/>
                    </a:cubicBezTo>
                    <a:cubicBezTo>
                      <a:pt x="457588" y="1810604"/>
                      <a:pt x="462679" y="1819390"/>
                      <a:pt x="464127" y="1828800"/>
                    </a:cubicBezTo>
                    <a:cubicBezTo>
                      <a:pt x="482293" y="1946884"/>
                      <a:pt x="456685" y="1833147"/>
                      <a:pt x="484909" y="1974273"/>
                    </a:cubicBezTo>
                    <a:cubicBezTo>
                      <a:pt x="487218" y="1985818"/>
                      <a:pt x="487702" y="1997885"/>
                      <a:pt x="491836" y="2008909"/>
                    </a:cubicBezTo>
                    <a:cubicBezTo>
                      <a:pt x="494759" y="2016705"/>
                      <a:pt x="505691" y="2029691"/>
                      <a:pt x="505691" y="2029691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5BDD423-466E-5183-8D36-E02F1B1D3D13}"/>
                  </a:ext>
                </a:extLst>
              </p:cNvPr>
              <p:cNvSpPr/>
              <p:nvPr/>
            </p:nvSpPr>
            <p:spPr>
              <a:xfrm>
                <a:off x="6931441" y="4314135"/>
                <a:ext cx="72693" cy="237083"/>
              </a:xfrm>
              <a:custGeom>
                <a:avLst/>
                <a:gdLst>
                  <a:gd name="connsiteX0" fmla="*/ 0 w 505691"/>
                  <a:gd name="connsiteY0" fmla="*/ 1960418 h 2029691"/>
                  <a:gd name="connsiteX1" fmla="*/ 34636 w 505691"/>
                  <a:gd name="connsiteY1" fmla="*/ 1711037 h 2029691"/>
                  <a:gd name="connsiteX2" fmla="*/ 41564 w 505691"/>
                  <a:gd name="connsiteY2" fmla="*/ 1648691 h 2029691"/>
                  <a:gd name="connsiteX3" fmla="*/ 55418 w 505691"/>
                  <a:gd name="connsiteY3" fmla="*/ 1468582 h 2029691"/>
                  <a:gd name="connsiteX4" fmla="*/ 110836 w 505691"/>
                  <a:gd name="connsiteY4" fmla="*/ 1136073 h 2029691"/>
                  <a:gd name="connsiteX5" fmla="*/ 145473 w 505691"/>
                  <a:gd name="connsiteY5" fmla="*/ 914400 h 2029691"/>
                  <a:gd name="connsiteX6" fmla="*/ 200891 w 505691"/>
                  <a:gd name="connsiteY6" fmla="*/ 505691 h 2029691"/>
                  <a:gd name="connsiteX7" fmla="*/ 207818 w 505691"/>
                  <a:gd name="connsiteY7" fmla="*/ 152400 h 2029691"/>
                  <a:gd name="connsiteX8" fmla="*/ 228600 w 505691"/>
                  <a:gd name="connsiteY8" fmla="*/ 55418 h 2029691"/>
                  <a:gd name="connsiteX9" fmla="*/ 242454 w 505691"/>
                  <a:gd name="connsiteY9" fmla="*/ 34637 h 2029691"/>
                  <a:gd name="connsiteX10" fmla="*/ 249382 w 505691"/>
                  <a:gd name="connsiteY10" fmla="*/ 13855 h 2029691"/>
                  <a:gd name="connsiteX11" fmla="*/ 270164 w 505691"/>
                  <a:gd name="connsiteY11" fmla="*/ 0 h 2029691"/>
                  <a:gd name="connsiteX12" fmla="*/ 332509 w 505691"/>
                  <a:gd name="connsiteY12" fmla="*/ 13855 h 2029691"/>
                  <a:gd name="connsiteX13" fmla="*/ 339436 w 505691"/>
                  <a:gd name="connsiteY13" fmla="*/ 34637 h 2029691"/>
                  <a:gd name="connsiteX14" fmla="*/ 346364 w 505691"/>
                  <a:gd name="connsiteY14" fmla="*/ 76200 h 2029691"/>
                  <a:gd name="connsiteX15" fmla="*/ 353291 w 505691"/>
                  <a:gd name="connsiteY15" fmla="*/ 193964 h 2029691"/>
                  <a:gd name="connsiteX16" fmla="*/ 360218 w 505691"/>
                  <a:gd name="connsiteY16" fmla="*/ 221673 h 2029691"/>
                  <a:gd name="connsiteX17" fmla="*/ 374073 w 505691"/>
                  <a:gd name="connsiteY17" fmla="*/ 270164 h 2029691"/>
                  <a:gd name="connsiteX18" fmla="*/ 387927 w 505691"/>
                  <a:gd name="connsiteY18" fmla="*/ 353291 h 2029691"/>
                  <a:gd name="connsiteX19" fmla="*/ 387927 w 505691"/>
                  <a:gd name="connsiteY19" fmla="*/ 1136073 h 2029691"/>
                  <a:gd name="connsiteX20" fmla="*/ 401782 w 505691"/>
                  <a:gd name="connsiteY20" fmla="*/ 1212273 h 2029691"/>
                  <a:gd name="connsiteX21" fmla="*/ 408709 w 505691"/>
                  <a:gd name="connsiteY21" fmla="*/ 1392382 h 2029691"/>
                  <a:gd name="connsiteX22" fmla="*/ 415636 w 505691"/>
                  <a:gd name="connsiteY22" fmla="*/ 1433946 h 2029691"/>
                  <a:gd name="connsiteX23" fmla="*/ 436418 w 505691"/>
                  <a:gd name="connsiteY23" fmla="*/ 1461655 h 2029691"/>
                  <a:gd name="connsiteX24" fmla="*/ 450273 w 505691"/>
                  <a:gd name="connsiteY24" fmla="*/ 1489364 h 2029691"/>
                  <a:gd name="connsiteX25" fmla="*/ 457200 w 505691"/>
                  <a:gd name="connsiteY25" fmla="*/ 1801091 h 2029691"/>
                  <a:gd name="connsiteX26" fmla="*/ 464127 w 505691"/>
                  <a:gd name="connsiteY26" fmla="*/ 1828800 h 2029691"/>
                  <a:gd name="connsiteX27" fmla="*/ 484909 w 505691"/>
                  <a:gd name="connsiteY27" fmla="*/ 1974273 h 2029691"/>
                  <a:gd name="connsiteX28" fmla="*/ 491836 w 505691"/>
                  <a:gd name="connsiteY28" fmla="*/ 2008909 h 2029691"/>
                  <a:gd name="connsiteX29" fmla="*/ 505691 w 505691"/>
                  <a:gd name="connsiteY29" fmla="*/ 2029691 h 20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5691" h="2029691">
                    <a:moveTo>
                      <a:pt x="0" y="1960418"/>
                    </a:moveTo>
                    <a:cubicBezTo>
                      <a:pt x="11545" y="1877291"/>
                      <a:pt x="25367" y="1794449"/>
                      <a:pt x="34636" y="1711037"/>
                    </a:cubicBezTo>
                    <a:cubicBezTo>
                      <a:pt x="36945" y="1690255"/>
                      <a:pt x="39778" y="1669525"/>
                      <a:pt x="41564" y="1648691"/>
                    </a:cubicBezTo>
                    <a:cubicBezTo>
                      <a:pt x="46706" y="1588697"/>
                      <a:pt x="45519" y="1527976"/>
                      <a:pt x="55418" y="1468582"/>
                    </a:cubicBezTo>
                    <a:lnTo>
                      <a:pt x="110836" y="1136073"/>
                    </a:lnTo>
                    <a:cubicBezTo>
                      <a:pt x="121945" y="1069417"/>
                      <a:pt x="137315" y="983156"/>
                      <a:pt x="145473" y="914400"/>
                    </a:cubicBezTo>
                    <a:cubicBezTo>
                      <a:pt x="189577" y="542669"/>
                      <a:pt x="156363" y="713485"/>
                      <a:pt x="200891" y="505691"/>
                    </a:cubicBezTo>
                    <a:cubicBezTo>
                      <a:pt x="203200" y="387927"/>
                      <a:pt x="203828" y="270119"/>
                      <a:pt x="207818" y="152400"/>
                    </a:cubicBezTo>
                    <a:cubicBezTo>
                      <a:pt x="208969" y="118434"/>
                      <a:pt x="214810" y="86446"/>
                      <a:pt x="228600" y="55418"/>
                    </a:cubicBezTo>
                    <a:cubicBezTo>
                      <a:pt x="231981" y="47810"/>
                      <a:pt x="238731" y="42083"/>
                      <a:pt x="242454" y="34637"/>
                    </a:cubicBezTo>
                    <a:cubicBezTo>
                      <a:pt x="245720" y="28106"/>
                      <a:pt x="244820" y="19557"/>
                      <a:pt x="249382" y="13855"/>
                    </a:cubicBezTo>
                    <a:cubicBezTo>
                      <a:pt x="254583" y="7354"/>
                      <a:pt x="263237" y="4618"/>
                      <a:pt x="270164" y="0"/>
                    </a:cubicBezTo>
                    <a:cubicBezTo>
                      <a:pt x="290946" y="4618"/>
                      <a:pt x="313468" y="4334"/>
                      <a:pt x="332509" y="13855"/>
                    </a:cubicBezTo>
                    <a:cubicBezTo>
                      <a:pt x="339040" y="17121"/>
                      <a:pt x="337852" y="27509"/>
                      <a:pt x="339436" y="34637"/>
                    </a:cubicBezTo>
                    <a:cubicBezTo>
                      <a:pt x="342483" y="48348"/>
                      <a:pt x="344055" y="62346"/>
                      <a:pt x="346364" y="76200"/>
                    </a:cubicBezTo>
                    <a:cubicBezTo>
                      <a:pt x="348673" y="115455"/>
                      <a:pt x="349563" y="154819"/>
                      <a:pt x="353291" y="193964"/>
                    </a:cubicBezTo>
                    <a:cubicBezTo>
                      <a:pt x="354194" y="203442"/>
                      <a:pt x="357713" y="212488"/>
                      <a:pt x="360218" y="221673"/>
                    </a:cubicBezTo>
                    <a:cubicBezTo>
                      <a:pt x="364641" y="237891"/>
                      <a:pt x="369996" y="253855"/>
                      <a:pt x="374073" y="270164"/>
                    </a:cubicBezTo>
                    <a:cubicBezTo>
                      <a:pt x="380825" y="297173"/>
                      <a:pt x="384018" y="325924"/>
                      <a:pt x="387927" y="353291"/>
                    </a:cubicBezTo>
                    <a:cubicBezTo>
                      <a:pt x="374423" y="677403"/>
                      <a:pt x="373046" y="640036"/>
                      <a:pt x="387927" y="1136073"/>
                    </a:cubicBezTo>
                    <a:cubicBezTo>
                      <a:pt x="388701" y="1161878"/>
                      <a:pt x="397164" y="1186873"/>
                      <a:pt x="401782" y="1212273"/>
                    </a:cubicBezTo>
                    <a:cubicBezTo>
                      <a:pt x="404091" y="1272309"/>
                      <a:pt x="404961" y="1332418"/>
                      <a:pt x="408709" y="1392382"/>
                    </a:cubicBezTo>
                    <a:cubicBezTo>
                      <a:pt x="409585" y="1406400"/>
                      <a:pt x="410420" y="1420905"/>
                      <a:pt x="415636" y="1433946"/>
                    </a:cubicBezTo>
                    <a:cubicBezTo>
                      <a:pt x="419924" y="1444666"/>
                      <a:pt x="430299" y="1451865"/>
                      <a:pt x="436418" y="1461655"/>
                    </a:cubicBezTo>
                    <a:cubicBezTo>
                      <a:pt x="441891" y="1470412"/>
                      <a:pt x="445655" y="1480128"/>
                      <a:pt x="450273" y="1489364"/>
                    </a:cubicBezTo>
                    <a:cubicBezTo>
                      <a:pt x="452582" y="1593273"/>
                      <a:pt x="452961" y="1697243"/>
                      <a:pt x="457200" y="1801091"/>
                    </a:cubicBezTo>
                    <a:cubicBezTo>
                      <a:pt x="457588" y="1810604"/>
                      <a:pt x="462679" y="1819390"/>
                      <a:pt x="464127" y="1828800"/>
                    </a:cubicBezTo>
                    <a:cubicBezTo>
                      <a:pt x="482293" y="1946884"/>
                      <a:pt x="456685" y="1833147"/>
                      <a:pt x="484909" y="1974273"/>
                    </a:cubicBezTo>
                    <a:cubicBezTo>
                      <a:pt x="487218" y="1985818"/>
                      <a:pt x="487702" y="1997885"/>
                      <a:pt x="491836" y="2008909"/>
                    </a:cubicBezTo>
                    <a:cubicBezTo>
                      <a:pt x="494759" y="2016705"/>
                      <a:pt x="505691" y="2029691"/>
                      <a:pt x="505691" y="2029691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445EAD5-23B9-C07A-02A2-274272961AB5}"/>
                  </a:ext>
                </a:extLst>
              </p:cNvPr>
              <p:cNvGrpSpPr/>
              <p:nvPr/>
            </p:nvGrpSpPr>
            <p:grpSpPr>
              <a:xfrm>
                <a:off x="6761011" y="2363549"/>
                <a:ext cx="1878495" cy="963707"/>
                <a:chOff x="4301835" y="1826027"/>
                <a:chExt cx="1878495" cy="963707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233774-536F-5C07-4AD1-91E43E2A946F}"/>
                    </a:ext>
                  </a:extLst>
                </p:cNvPr>
                <p:cNvSpPr/>
                <p:nvPr/>
              </p:nvSpPr>
              <p:spPr>
                <a:xfrm>
                  <a:off x="4308762" y="1926438"/>
                  <a:ext cx="180110" cy="187037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20F6E06-FC39-155F-5B9F-91A6EEBC3860}"/>
                    </a:ext>
                  </a:extLst>
                </p:cNvPr>
                <p:cNvSpPr/>
                <p:nvPr/>
              </p:nvSpPr>
              <p:spPr>
                <a:xfrm>
                  <a:off x="4301835" y="2209176"/>
                  <a:ext cx="180110" cy="187037"/>
                </a:xfrm>
                <a:prstGeom prst="rect">
                  <a:avLst/>
                </a:prstGeom>
                <a:noFill/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250B889-28DC-C1D3-71EB-24E054738650}"/>
                    </a:ext>
                  </a:extLst>
                </p:cNvPr>
                <p:cNvSpPr/>
                <p:nvPr/>
              </p:nvSpPr>
              <p:spPr>
                <a:xfrm>
                  <a:off x="4301835" y="2505768"/>
                  <a:ext cx="180110" cy="187037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DE919D8-4C7C-0666-EFA0-7462B2374820}"/>
                    </a:ext>
                  </a:extLst>
                </p:cNvPr>
                <p:cNvSpPr txBox="1"/>
                <p:nvPr/>
              </p:nvSpPr>
              <p:spPr>
                <a:xfrm>
                  <a:off x="4606636" y="1826027"/>
                  <a:ext cx="5359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CRS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0902A8-D8A2-E50B-F863-2280E083FEDD}"/>
                    </a:ext>
                  </a:extLst>
                </p:cNvPr>
                <p:cNvSpPr txBox="1"/>
                <p:nvPr/>
              </p:nvSpPr>
              <p:spPr>
                <a:xfrm>
                  <a:off x="4616065" y="2118028"/>
                  <a:ext cx="1060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Neurotox</a:t>
                  </a:r>
                  <a:endParaRPr lang="en-US" dirty="0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2510CF5-B2FD-8CBF-F9EC-7D269A9F5B6F}"/>
                    </a:ext>
                  </a:extLst>
                </p:cNvPr>
                <p:cNvSpPr txBox="1"/>
                <p:nvPr/>
              </p:nvSpPr>
              <p:spPr>
                <a:xfrm>
                  <a:off x="4627404" y="2420402"/>
                  <a:ext cx="15529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Opp</a:t>
                  </a:r>
                  <a:r>
                    <a:rPr lang="en-US" dirty="0"/>
                    <a:t> Infections</a:t>
                  </a:r>
                </a:p>
              </p:txBody>
            </p: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F66AC2-A2F9-3867-014E-819AB1E97ABA}"/>
                </a:ext>
              </a:extLst>
            </p:cNvPr>
            <p:cNvSpPr txBox="1"/>
            <p:nvPr/>
          </p:nvSpPr>
          <p:spPr>
            <a:xfrm>
              <a:off x="7070486" y="4065933"/>
              <a:ext cx="2265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 (weeks-months)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A7E53B-216C-4ACC-7096-B133BB4F0D5E}"/>
                </a:ext>
              </a:extLst>
            </p:cNvPr>
            <p:cNvSpPr txBox="1"/>
            <p:nvPr/>
          </p:nvSpPr>
          <p:spPr>
            <a:xfrm>
              <a:off x="5490947" y="274759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Risk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185FA03-244C-3030-0A63-FBE131F00CAA}"/>
                </a:ext>
              </a:extLst>
            </p:cNvPr>
            <p:cNvSpPr txBox="1"/>
            <p:nvPr/>
          </p:nvSpPr>
          <p:spPr>
            <a:xfrm>
              <a:off x="7784418" y="1623329"/>
              <a:ext cx="2107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BCMA Bi-specifics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4492F99-4A23-040E-389B-DD5FE9195643}"/>
              </a:ext>
            </a:extLst>
          </p:cNvPr>
          <p:cNvSpPr txBox="1"/>
          <p:nvPr/>
        </p:nvSpPr>
        <p:spPr>
          <a:xfrm>
            <a:off x="1045968" y="1157122"/>
            <a:ext cx="332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Both lead to AEs…..but…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81022-D1A5-7D47-D4B0-8CE63E5BD4C9}"/>
              </a:ext>
            </a:extLst>
          </p:cNvPr>
          <p:cNvSpPr/>
          <p:nvPr/>
        </p:nvSpPr>
        <p:spPr>
          <a:xfrm>
            <a:off x="8455592" y="2853568"/>
            <a:ext cx="2313042" cy="1722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D50638-163F-AA4D-140B-32296255A993}"/>
              </a:ext>
            </a:extLst>
          </p:cNvPr>
          <p:cNvCxnSpPr>
            <a:cxnSpLocks/>
          </p:cNvCxnSpPr>
          <p:nvPr/>
        </p:nvCxnSpPr>
        <p:spPr>
          <a:xfrm flipV="1">
            <a:off x="9727672" y="4196774"/>
            <a:ext cx="401263" cy="119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694942C-3618-18B1-DBE8-DD7A756A0790}"/>
              </a:ext>
            </a:extLst>
          </p:cNvPr>
          <p:cNvSpPr txBox="1"/>
          <p:nvPr/>
        </p:nvSpPr>
        <p:spPr>
          <a:xfrm>
            <a:off x="7460357" y="5380192"/>
            <a:ext cx="420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OI types similar to that seen with </a:t>
            </a:r>
            <a:r>
              <a:rPr lang="en-US" dirty="0" err="1"/>
              <a:t>Allo</a:t>
            </a:r>
            <a:r>
              <a:rPr lang="en-US" dirty="0"/>
              <a:t>/GVH</a:t>
            </a:r>
          </a:p>
        </p:txBody>
      </p:sp>
    </p:spTree>
    <p:extLst>
      <p:ext uri="{BB962C8B-B14F-4D97-AF65-F5344CB8AC3E}">
        <p14:creationId xmlns:p14="http://schemas.microsoft.com/office/powerpoint/2010/main" val="356679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23859-1B27-CE1C-3E25-486AD863DDE7}"/>
              </a:ext>
            </a:extLst>
          </p:cNvPr>
          <p:cNvSpPr txBox="1"/>
          <p:nvPr/>
        </p:nvSpPr>
        <p:spPr>
          <a:xfrm>
            <a:off x="1163732" y="401305"/>
            <a:ext cx="440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Biology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B9CA52-C416-2729-6B4F-E0640D794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7629"/>
              </p:ext>
            </p:extLst>
          </p:nvPr>
        </p:nvGraphicFramePr>
        <p:xfrm>
          <a:off x="1163732" y="1528024"/>
          <a:ext cx="8368194" cy="478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398">
                  <a:extLst>
                    <a:ext uri="{9D8B030D-6E8A-4147-A177-3AD203B41FA5}">
                      <a16:colId xmlns:a16="http://schemas.microsoft.com/office/drawing/2014/main" val="313781316"/>
                    </a:ext>
                  </a:extLst>
                </a:gridCol>
                <a:gridCol w="2789398">
                  <a:extLst>
                    <a:ext uri="{9D8B030D-6E8A-4147-A177-3AD203B41FA5}">
                      <a16:colId xmlns:a16="http://schemas.microsoft.com/office/drawing/2014/main" val="4185166540"/>
                    </a:ext>
                  </a:extLst>
                </a:gridCol>
                <a:gridCol w="2789398">
                  <a:extLst>
                    <a:ext uri="{9D8B030D-6E8A-4147-A177-3AD203B41FA5}">
                      <a16:colId xmlns:a16="http://schemas.microsoft.com/office/drawing/2014/main" val="1963117238"/>
                    </a:ext>
                  </a:extLst>
                </a:gridCol>
              </a:tblGrid>
              <a:tr h="9561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CAR-T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38440"/>
                  </a:ext>
                </a:extLst>
              </a:tr>
              <a:tr h="956157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Endogenous 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Engineered + Endogenous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042271"/>
                  </a:ext>
                </a:extLst>
              </a:tr>
              <a:tr h="956157">
                <a:tc>
                  <a:txBody>
                    <a:bodyPr/>
                    <a:lstStyle/>
                    <a:p>
                      <a:r>
                        <a:rPr lang="en-US" dirty="0"/>
                        <a:t>Overcome impact of endogenous T cell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Likely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Maybe, partially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91890"/>
                  </a:ext>
                </a:extLst>
              </a:tr>
              <a:tr h="956157">
                <a:tc>
                  <a:txBody>
                    <a:bodyPr/>
                    <a:lstStyle/>
                    <a:p>
                      <a:r>
                        <a:rPr lang="en-US" dirty="0"/>
                        <a:t>Lead to chronic  / </a:t>
                      </a:r>
                      <a:r>
                        <a:rPr lang="en-US" u="sng" dirty="0"/>
                        <a:t>systemic</a:t>
                      </a:r>
                      <a:r>
                        <a:rPr lang="en-US" dirty="0"/>
                        <a:t> T cell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Likely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Likely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7265"/>
                  </a:ext>
                </a:extLst>
              </a:tr>
              <a:tr h="956157">
                <a:tc>
                  <a:txBody>
                    <a:bodyPr/>
                    <a:lstStyle/>
                    <a:p>
                      <a:r>
                        <a:rPr lang="en-US" dirty="0"/>
                        <a:t>Emergence of target-variants/mutations in subclones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Seems high (prelim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991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F5CCC4-FCBC-DF83-01DE-E75ACDAFCD52}"/>
              </a:ext>
            </a:extLst>
          </p:cNvPr>
          <p:cNvSpPr txBox="1"/>
          <p:nvPr/>
        </p:nvSpPr>
        <p:spPr>
          <a:xfrm>
            <a:off x="1163732" y="959811"/>
            <a:ext cx="532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Both lead to “T cell redirection”…..but…</a:t>
            </a:r>
          </a:p>
        </p:txBody>
      </p:sp>
    </p:spTree>
    <p:extLst>
      <p:ext uri="{BB962C8B-B14F-4D97-AF65-F5344CB8AC3E}">
        <p14:creationId xmlns:p14="http://schemas.microsoft.com/office/powerpoint/2010/main" val="339265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F056841-4E2C-9B72-E9A4-8DE33EDBA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67"/>
          <a:stretch/>
        </p:blipFill>
        <p:spPr bwMode="auto">
          <a:xfrm>
            <a:off x="6159824" y="2470051"/>
            <a:ext cx="5115557" cy="31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0D96E-9868-5D84-7AC1-8DDE616002D9}"/>
              </a:ext>
            </a:extLst>
          </p:cNvPr>
          <p:cNvSpPr txBox="1"/>
          <p:nvPr/>
        </p:nvSpPr>
        <p:spPr>
          <a:xfrm>
            <a:off x="9254836" y="6504709"/>
            <a:ext cx="2370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Van </a:t>
            </a:r>
            <a:r>
              <a:rPr lang="en-US" sz="1400" dirty="0" err="1"/>
              <a:t>Oekelen</a:t>
            </a:r>
            <a:r>
              <a:rPr lang="en-US" sz="1400" dirty="0"/>
              <a:t> et al. Blood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E09A0-5F10-6ED8-B385-6F78827F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" t="48027" r="70382" b="5152"/>
          <a:stretch/>
        </p:blipFill>
        <p:spPr>
          <a:xfrm>
            <a:off x="1510144" y="1967345"/>
            <a:ext cx="3826417" cy="4281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73F30-C585-CF73-0B3F-5D9226C2F484}"/>
              </a:ext>
            </a:extLst>
          </p:cNvPr>
          <p:cNvSpPr txBox="1"/>
          <p:nvPr/>
        </p:nvSpPr>
        <p:spPr>
          <a:xfrm>
            <a:off x="1510144" y="1346662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CART after Bi-specific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DE1D4-049D-33F2-A81B-25BFCE648289}"/>
              </a:ext>
            </a:extLst>
          </p:cNvPr>
          <p:cNvSpPr txBox="1"/>
          <p:nvPr/>
        </p:nvSpPr>
        <p:spPr>
          <a:xfrm>
            <a:off x="6934198" y="1346662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Bi-specific after CART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B09B8-9B58-47B5-BE8F-CD342962148E}"/>
              </a:ext>
            </a:extLst>
          </p:cNvPr>
          <p:cNvSpPr txBox="1"/>
          <p:nvPr/>
        </p:nvSpPr>
        <p:spPr>
          <a:xfrm>
            <a:off x="1683327" y="6421582"/>
            <a:ext cx="1852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Hansen et al. JCO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04C17-9EA1-5B22-14D3-CB1FE7B62AE5}"/>
              </a:ext>
            </a:extLst>
          </p:cNvPr>
          <p:cNvSpPr txBox="1"/>
          <p:nvPr/>
        </p:nvSpPr>
        <p:spPr>
          <a:xfrm>
            <a:off x="1136071" y="418407"/>
            <a:ext cx="1048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if we made the wrong choice initially ?...salvage outcomes</a:t>
            </a:r>
          </a:p>
        </p:txBody>
      </p:sp>
    </p:spTree>
    <p:extLst>
      <p:ext uri="{BB962C8B-B14F-4D97-AF65-F5344CB8AC3E}">
        <p14:creationId xmlns:p14="http://schemas.microsoft.com/office/powerpoint/2010/main" val="251476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06DC-9D05-5C70-BFDD-4171322A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766"/>
          </a:xfrm>
        </p:spPr>
        <p:txBody>
          <a:bodyPr>
            <a:normAutofit fontScale="90000"/>
          </a:bodyPr>
          <a:lstStyle/>
          <a:p>
            <a:r>
              <a:rPr lang="en-US" dirty="0"/>
              <a:t>Some Arguments from detractors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7F71-EB28-E8BB-5219-DF30106A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1389207"/>
            <a:ext cx="10515600" cy="4351338"/>
          </a:xfrm>
        </p:spPr>
        <p:txBody>
          <a:bodyPr/>
          <a:lstStyle/>
          <a:p>
            <a:r>
              <a:rPr lang="en-US" dirty="0"/>
              <a:t>Manufacturing time, Access</a:t>
            </a:r>
          </a:p>
          <a:p>
            <a:pPr lvl="1"/>
            <a:r>
              <a:rPr lang="en-US" dirty="0"/>
              <a:t>Improving</a:t>
            </a:r>
          </a:p>
          <a:p>
            <a:pPr lvl="1"/>
            <a:r>
              <a:rPr lang="en-US" dirty="0"/>
              <a:t>Coming----Short manufacturing time (e.g. 1-3d) CARTs. </a:t>
            </a:r>
          </a:p>
          <a:p>
            <a:pPr lvl="1"/>
            <a:r>
              <a:rPr lang="en-US" dirty="0"/>
              <a:t>Coming ---Off the shelf- </a:t>
            </a:r>
            <a:r>
              <a:rPr lang="en-US" dirty="0" err="1"/>
              <a:t>allo</a:t>
            </a:r>
            <a:r>
              <a:rPr lang="en-US" dirty="0"/>
              <a:t>-CART or CAR-NKT.</a:t>
            </a:r>
          </a:p>
          <a:p>
            <a:r>
              <a:rPr lang="en-US" dirty="0"/>
              <a:t>Not a cure</a:t>
            </a:r>
          </a:p>
          <a:p>
            <a:pPr lvl="1"/>
            <a:r>
              <a:rPr lang="en-US" dirty="0"/>
              <a:t>High CR rates while largely preserving immune function a major step.</a:t>
            </a:r>
          </a:p>
          <a:p>
            <a:pPr lvl="1"/>
            <a:r>
              <a:rPr lang="en-US" dirty="0"/>
              <a:t>Working on it.</a:t>
            </a:r>
          </a:p>
          <a:p>
            <a:r>
              <a:rPr lang="en-US" dirty="0"/>
              <a:t>Costs too much</a:t>
            </a:r>
          </a:p>
          <a:p>
            <a:pPr lvl="1"/>
            <a:r>
              <a:rPr lang="en-US" dirty="0"/>
              <a:t>Agree— also true for most MM therapies…including </a:t>
            </a:r>
            <a:r>
              <a:rPr lang="en-US" dirty="0" err="1"/>
              <a:t>bispecifics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Point of care manufacturing, in vivo CARTs.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6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0BFDE66-4C74-FCB3-A6BE-5371D81A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71913"/>
              </p:ext>
            </p:extLst>
          </p:nvPr>
        </p:nvGraphicFramePr>
        <p:xfrm>
          <a:off x="2222034" y="704336"/>
          <a:ext cx="7747932" cy="593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44">
                  <a:extLst>
                    <a:ext uri="{9D8B030D-6E8A-4147-A177-3AD203B41FA5}">
                      <a16:colId xmlns:a16="http://schemas.microsoft.com/office/drawing/2014/main" val="1209412610"/>
                    </a:ext>
                  </a:extLst>
                </a:gridCol>
                <a:gridCol w="2582644">
                  <a:extLst>
                    <a:ext uri="{9D8B030D-6E8A-4147-A177-3AD203B41FA5}">
                      <a16:colId xmlns:a16="http://schemas.microsoft.com/office/drawing/2014/main" val="527340309"/>
                    </a:ext>
                  </a:extLst>
                </a:gridCol>
                <a:gridCol w="2582644">
                  <a:extLst>
                    <a:ext uri="{9D8B030D-6E8A-4147-A177-3AD203B41FA5}">
                      <a16:colId xmlns:a16="http://schemas.microsoft.com/office/drawing/2014/main" val="3315637767"/>
                    </a:ext>
                  </a:extLst>
                </a:gridCol>
              </a:tblGrid>
              <a:tr h="660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Train</a:t>
                      </a:r>
                    </a:p>
                    <a:p>
                      <a:pPr algn="ctr"/>
                      <a:r>
                        <a:rPr lang="en-US" dirty="0"/>
                        <a:t>(bispecific approach)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Air</a:t>
                      </a:r>
                    </a:p>
                    <a:p>
                      <a:pPr algn="ctr"/>
                      <a:r>
                        <a:rPr lang="en-US" dirty="0"/>
                        <a:t>(CART approach)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13898"/>
                  </a:ext>
                </a:extLst>
              </a:tr>
              <a:tr h="66015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Takes longer (chronic Rx)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Quicker (one and done)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318657"/>
                  </a:ext>
                </a:extLst>
              </a:tr>
              <a:tr h="1145086">
                <a:tc>
                  <a:txBody>
                    <a:bodyPr/>
                    <a:lstStyle/>
                    <a:p>
                      <a:r>
                        <a:rPr lang="en-US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risk of airplane crash</a:t>
                      </a:r>
                    </a:p>
                    <a:p>
                      <a:pPr algn="ctr"/>
                      <a:r>
                        <a:rPr lang="en-US" dirty="0"/>
                        <a:t>(but trains can have other problems) Less CRS but more infections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mostly only for a short time and well understood.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88549"/>
                  </a:ext>
                </a:extLst>
              </a:tr>
              <a:tr h="660158">
                <a:tc>
                  <a:txBody>
                    <a:bodyPr/>
                    <a:lstStyle/>
                    <a:p>
                      <a:r>
                        <a:rPr lang="en-US" dirty="0"/>
                        <a:t>Efficacy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Will get you there</a:t>
                      </a:r>
                    </a:p>
                    <a:p>
                      <a:pPr algn="ctr"/>
                      <a:r>
                        <a:rPr lang="en-US" dirty="0"/>
                        <a:t>(similar “response rates”)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Will also get you there….but easier travel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68362"/>
                  </a:ext>
                </a:extLst>
              </a:tr>
              <a:tr h="880835">
                <a:tc>
                  <a:txBody>
                    <a:bodyPr/>
                    <a:lstStyle/>
                    <a:p>
                      <a:r>
                        <a:rPr lang="en-US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need for </a:t>
                      </a:r>
                      <a:r>
                        <a:rPr lang="en-US" dirty="0" err="1"/>
                        <a:t>airport..but</a:t>
                      </a:r>
                      <a:r>
                        <a:rPr lang="en-US" dirty="0"/>
                        <a:t> does need train station</a:t>
                      </a:r>
                    </a:p>
                    <a:p>
                      <a:pPr algn="ctr"/>
                      <a:r>
                        <a:rPr lang="en-US" dirty="0"/>
                        <a:t>(initial </a:t>
                      </a:r>
                      <a:r>
                        <a:rPr lang="en-US" dirty="0" err="1"/>
                        <a:t>inpt</a:t>
                      </a:r>
                      <a:r>
                        <a:rPr lang="en-US" dirty="0"/>
                        <a:t> step-up)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Needs airport (manufacturing)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85394"/>
                  </a:ext>
                </a:extLst>
              </a:tr>
              <a:tr h="1145086">
                <a:tc>
                  <a:txBody>
                    <a:bodyPr/>
                    <a:lstStyle/>
                    <a:p>
                      <a:r>
                        <a:rPr lang="en-US" dirty="0"/>
                        <a:t>Salvage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Find another airport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route…but harder.</a:t>
                      </a:r>
                    </a:p>
                    <a:p>
                      <a:pPr algn="ctr"/>
                      <a:r>
                        <a:rPr lang="en-US" dirty="0"/>
                        <a:t>CART less effective </a:t>
                      </a:r>
                      <a:r>
                        <a:rPr lang="en-US" dirty="0" err="1"/>
                        <a:t>afer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bispecifics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Easy– just take the train only if miss the flight.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195956"/>
                  </a:ext>
                </a:extLst>
              </a:tr>
              <a:tr h="660158">
                <a:tc>
                  <a:txBody>
                    <a:bodyPr/>
                    <a:lstStyle/>
                    <a:p>
                      <a:r>
                        <a:rPr lang="en-US" dirty="0"/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866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5E8A8E-9B83-3FCA-DAA3-1852D86DCE74}"/>
              </a:ext>
            </a:extLst>
          </p:cNvPr>
          <p:cNvSpPr txBox="1"/>
          <p:nvPr/>
        </p:nvSpPr>
        <p:spPr>
          <a:xfrm>
            <a:off x="1647568" y="263349"/>
            <a:ext cx="943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would you rather go from New York to LA ?...By Air or By Train 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CBBB59-50AE-9DFF-F87A-5856FF2F3E4C}"/>
              </a:ext>
            </a:extLst>
          </p:cNvPr>
          <p:cNvGrpSpPr/>
          <p:nvPr/>
        </p:nvGrpSpPr>
        <p:grpSpPr>
          <a:xfrm>
            <a:off x="5651156" y="1845275"/>
            <a:ext cx="889687" cy="4308389"/>
            <a:chOff x="469556" y="1705232"/>
            <a:chExt cx="889687" cy="430838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A8F8067-FF12-A1A2-0C8D-05B2DED9E8DE}"/>
                </a:ext>
              </a:extLst>
            </p:cNvPr>
            <p:cNvCxnSpPr/>
            <p:nvPr/>
          </p:nvCxnSpPr>
          <p:spPr>
            <a:xfrm>
              <a:off x="469556" y="1705232"/>
              <a:ext cx="889687" cy="43083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7CB17BD-EEBE-AAF2-7A03-C201F396E61A}"/>
                </a:ext>
              </a:extLst>
            </p:cNvPr>
            <p:cNvCxnSpPr/>
            <p:nvPr/>
          </p:nvCxnSpPr>
          <p:spPr>
            <a:xfrm flipH="1">
              <a:off x="486032" y="1705232"/>
              <a:ext cx="873211" cy="43001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6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622</Words>
  <Application>Microsoft Macintosh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CAR-T v Bispecifics in Myeloma: The Case for CAR-T</vt:lpstr>
      <vt:lpstr>Disclosure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Arguments from detractors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CAR-T v Bispecifics: The Case for CAR-T</dc:title>
  <dc:creator>Dhodapkar, Madhav V.</dc:creator>
  <cp:lastModifiedBy>Dru Dace</cp:lastModifiedBy>
  <cp:revision>5</cp:revision>
  <dcterms:created xsi:type="dcterms:W3CDTF">2023-06-19T19:39:41Z</dcterms:created>
  <dcterms:modified xsi:type="dcterms:W3CDTF">2023-07-22T02:09:22Z</dcterms:modified>
</cp:coreProperties>
</file>