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8" r:id="rId5"/>
    <p:sldMasterId id="2147483739" r:id="rId6"/>
    <p:sldMasterId id="2147483751" r:id="rId7"/>
  </p:sldMasterIdLst>
  <p:notesMasterIdLst>
    <p:notesMasterId r:id="rId29"/>
  </p:notesMasterIdLst>
  <p:sldIdLst>
    <p:sldId id="425" r:id="rId8"/>
    <p:sldId id="464" r:id="rId9"/>
    <p:sldId id="472" r:id="rId10"/>
    <p:sldId id="489" r:id="rId11"/>
    <p:sldId id="491" r:id="rId12"/>
    <p:sldId id="492" r:id="rId13"/>
    <p:sldId id="496" r:id="rId14"/>
    <p:sldId id="498" r:id="rId15"/>
    <p:sldId id="495" r:id="rId16"/>
    <p:sldId id="490" r:id="rId17"/>
    <p:sldId id="500" r:id="rId18"/>
    <p:sldId id="501" r:id="rId19"/>
    <p:sldId id="493" r:id="rId20"/>
    <p:sldId id="499" r:id="rId21"/>
    <p:sldId id="494" r:id="rId22"/>
    <p:sldId id="497" r:id="rId23"/>
    <p:sldId id="477" r:id="rId24"/>
    <p:sldId id="484" r:id="rId25"/>
    <p:sldId id="483" r:id="rId26"/>
    <p:sldId id="403" r:id="rId27"/>
    <p:sldId id="4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Brown" initials="SB" lastIdx="2" clrIdx="0">
    <p:extLst>
      <p:ext uri="{19B8F6BF-5375-455C-9EA6-DF929625EA0E}">
        <p15:presenceInfo xmlns:p15="http://schemas.microsoft.com/office/powerpoint/2012/main" userId="S::stefan.brown@brightcarbon.com::252352bc-e6ff-405e-b10a-872912c68ef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  <a:srgbClr val="FF6600"/>
    <a:srgbClr val="EBFAFF"/>
    <a:srgbClr val="FEFFFF"/>
    <a:srgbClr val="F2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22DE0-7411-4488-82AB-5E0E2F0CA3B0}" v="200" dt="2023-06-19T16:21:37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 autoAdjust="0"/>
    <p:restoredTop sz="90873" autoAdjust="0"/>
  </p:normalViewPr>
  <p:slideViewPr>
    <p:cSldViewPr snapToGrid="0">
      <p:cViewPr varScale="1">
        <p:scale>
          <a:sx n="94" d="100"/>
          <a:sy n="94" d="100"/>
        </p:scale>
        <p:origin x="93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ff, Jean" userId="779c9f6e-3744-4f81-8d97-60d919b422cb" providerId="ADAL" clId="{FB022DE0-7411-4488-82AB-5E0E2F0CA3B0}"/>
    <pc:docChg chg="undo custSel addSld delSld modSld">
      <pc:chgData name="Koff, Jean" userId="779c9f6e-3744-4f81-8d97-60d919b422cb" providerId="ADAL" clId="{FB022DE0-7411-4488-82AB-5E0E2F0CA3B0}" dt="2023-06-19T16:21:41.073" v="1552" actId="1076"/>
      <pc:docMkLst>
        <pc:docMk/>
      </pc:docMkLst>
      <pc:sldChg chg="addSp delSp modSp mod">
        <pc:chgData name="Koff, Jean" userId="779c9f6e-3744-4f81-8d97-60d919b422cb" providerId="ADAL" clId="{FB022DE0-7411-4488-82AB-5E0E2F0CA3B0}" dt="2023-06-19T14:39:40.911" v="1204" actId="1076"/>
        <pc:sldMkLst>
          <pc:docMk/>
          <pc:sldMk cId="3256609603" sldId="403"/>
        </pc:sldMkLst>
        <pc:graphicFrameChg chg="add mod modGraphic">
          <ac:chgData name="Koff, Jean" userId="779c9f6e-3744-4f81-8d97-60d919b422cb" providerId="ADAL" clId="{FB022DE0-7411-4488-82AB-5E0E2F0CA3B0}" dt="2023-06-19T14:36:47.253" v="1166" actId="1076"/>
          <ac:graphicFrameMkLst>
            <pc:docMk/>
            <pc:sldMk cId="3256609603" sldId="403"/>
            <ac:graphicFrameMk id="16" creationId="{ADE314D9-1AC1-EC32-04B8-328046DEF222}"/>
          </ac:graphicFrameMkLst>
        </pc:graphicFrameChg>
        <pc:graphicFrameChg chg="add mod modGraphic">
          <ac:chgData name="Koff, Jean" userId="779c9f6e-3744-4f81-8d97-60d919b422cb" providerId="ADAL" clId="{FB022DE0-7411-4488-82AB-5E0E2F0CA3B0}" dt="2023-06-19T14:39:32.027" v="1203" actId="1076"/>
          <ac:graphicFrameMkLst>
            <pc:docMk/>
            <pc:sldMk cId="3256609603" sldId="403"/>
            <ac:graphicFrameMk id="17" creationId="{D6FC46F6-3C01-DA51-EE76-2BAB23CDCA8F}"/>
          </ac:graphicFrameMkLst>
        </pc:graphicFrameChg>
        <pc:graphicFrameChg chg="mod">
          <ac:chgData name="Koff, Jean" userId="779c9f6e-3744-4f81-8d97-60d919b422cb" providerId="ADAL" clId="{FB022DE0-7411-4488-82AB-5E0E2F0CA3B0}" dt="2023-06-19T14:39:40.911" v="1204" actId="1076"/>
          <ac:graphicFrameMkLst>
            <pc:docMk/>
            <pc:sldMk cId="3256609603" sldId="403"/>
            <ac:graphicFrameMk id="49" creationId="{6C33D0CF-F174-4231-8295-FC8CA02769B5}"/>
          </ac:graphicFrameMkLst>
        </pc:graphicFrameChg>
        <pc:graphicFrameChg chg="mod">
          <ac:chgData name="Koff, Jean" userId="779c9f6e-3744-4f81-8d97-60d919b422cb" providerId="ADAL" clId="{FB022DE0-7411-4488-82AB-5E0E2F0CA3B0}" dt="2023-06-19T14:36:47.253" v="1166" actId="1076"/>
          <ac:graphicFrameMkLst>
            <pc:docMk/>
            <pc:sldMk cId="3256609603" sldId="403"/>
            <ac:graphicFrameMk id="52" creationId="{711EC1FF-0FFB-4A37-992D-DF799B0657E3}"/>
          </ac:graphicFrameMkLst>
        </pc:graphicFrameChg>
        <pc:graphicFrameChg chg="mod">
          <ac:chgData name="Koff, Jean" userId="779c9f6e-3744-4f81-8d97-60d919b422cb" providerId="ADAL" clId="{FB022DE0-7411-4488-82AB-5E0E2F0CA3B0}" dt="2023-06-19T14:36:47.253" v="1166" actId="1076"/>
          <ac:graphicFrameMkLst>
            <pc:docMk/>
            <pc:sldMk cId="3256609603" sldId="403"/>
            <ac:graphicFrameMk id="66" creationId="{71D98553-95D2-4E80-AF3D-FC08769D849D}"/>
          </ac:graphicFrameMkLst>
        </pc:graphicFrameChg>
        <pc:graphicFrameChg chg="mod">
          <ac:chgData name="Koff, Jean" userId="779c9f6e-3744-4f81-8d97-60d919b422cb" providerId="ADAL" clId="{FB022DE0-7411-4488-82AB-5E0E2F0CA3B0}" dt="2023-06-19T14:36:47.253" v="1166" actId="1076"/>
          <ac:graphicFrameMkLst>
            <pc:docMk/>
            <pc:sldMk cId="3256609603" sldId="403"/>
            <ac:graphicFrameMk id="101" creationId="{3CCF1078-E63C-45DA-AF6F-19967BAEF300}"/>
          </ac:graphicFrameMkLst>
        </pc:graphicFrameChg>
        <pc:graphicFrameChg chg="mod">
          <ac:chgData name="Koff, Jean" userId="779c9f6e-3744-4f81-8d97-60d919b422cb" providerId="ADAL" clId="{FB022DE0-7411-4488-82AB-5E0E2F0CA3B0}" dt="2023-06-19T14:37:58.695" v="1168"/>
          <ac:graphicFrameMkLst>
            <pc:docMk/>
            <pc:sldMk cId="3256609603" sldId="403"/>
            <ac:graphicFrameMk id="105" creationId="{00075BE1-A1E9-40A2-8EC8-5D1F9B3FFEB7}"/>
          </ac:graphicFrameMkLst>
        </pc:graphicFrameChg>
        <pc:graphicFrameChg chg="mod modGraphic">
          <ac:chgData name="Koff, Jean" userId="779c9f6e-3744-4f81-8d97-60d919b422cb" providerId="ADAL" clId="{FB022DE0-7411-4488-82AB-5E0E2F0CA3B0}" dt="2023-06-19T14:15:33.866" v="876" actId="20577"/>
          <ac:graphicFrameMkLst>
            <pc:docMk/>
            <pc:sldMk cId="3256609603" sldId="403"/>
            <ac:graphicFrameMk id="106" creationId="{7AD65E5B-DACB-422C-BA9F-41D08E2E8B44}"/>
          </ac:graphicFrameMkLst>
        </pc:graphicFrameChg>
        <pc:picChg chg="mod">
          <ac:chgData name="Koff, Jean" userId="779c9f6e-3744-4f81-8d97-60d919b422cb" providerId="ADAL" clId="{FB022DE0-7411-4488-82AB-5E0E2F0CA3B0}" dt="2023-06-19T14:36:47.253" v="1166" actId="1076"/>
          <ac:picMkLst>
            <pc:docMk/>
            <pc:sldMk cId="3256609603" sldId="403"/>
            <ac:picMk id="5" creationId="{00000000-0000-0000-0000-000000000000}"/>
          </ac:picMkLst>
        </pc:picChg>
        <pc:picChg chg="mod">
          <ac:chgData name="Koff, Jean" userId="779c9f6e-3744-4f81-8d97-60d919b422cb" providerId="ADAL" clId="{FB022DE0-7411-4488-82AB-5E0E2F0CA3B0}" dt="2023-06-19T14:36:47.253" v="1166" actId="1076"/>
          <ac:picMkLst>
            <pc:docMk/>
            <pc:sldMk cId="3256609603" sldId="403"/>
            <ac:picMk id="6" creationId="{00000000-0000-0000-0000-000000000000}"/>
          </ac:picMkLst>
        </pc:picChg>
        <pc:picChg chg="mod">
          <ac:chgData name="Koff, Jean" userId="779c9f6e-3744-4f81-8d97-60d919b422cb" providerId="ADAL" clId="{FB022DE0-7411-4488-82AB-5E0E2F0CA3B0}" dt="2023-06-19T14:36:47.253" v="1166" actId="1076"/>
          <ac:picMkLst>
            <pc:docMk/>
            <pc:sldMk cId="3256609603" sldId="403"/>
            <ac:picMk id="7" creationId="{00000000-0000-0000-0000-000000000000}"/>
          </ac:picMkLst>
        </pc:picChg>
        <pc:picChg chg="mod">
          <ac:chgData name="Koff, Jean" userId="779c9f6e-3744-4f81-8d97-60d919b422cb" providerId="ADAL" clId="{FB022DE0-7411-4488-82AB-5E0E2F0CA3B0}" dt="2023-06-19T14:39:40.911" v="1204" actId="1076"/>
          <ac:picMkLst>
            <pc:docMk/>
            <pc:sldMk cId="3256609603" sldId="403"/>
            <ac:picMk id="9" creationId="{00000000-0000-0000-0000-000000000000}"/>
          </ac:picMkLst>
        </pc:picChg>
        <pc:picChg chg="mod">
          <ac:chgData name="Koff, Jean" userId="779c9f6e-3744-4f81-8d97-60d919b422cb" providerId="ADAL" clId="{FB022DE0-7411-4488-82AB-5E0E2F0CA3B0}" dt="2023-06-19T14:36:47.253" v="1166" actId="1076"/>
          <ac:picMkLst>
            <pc:docMk/>
            <pc:sldMk cId="3256609603" sldId="403"/>
            <ac:picMk id="10" creationId="{00000000-0000-0000-0000-000000000000}"/>
          </ac:picMkLst>
        </pc:picChg>
        <pc:picChg chg="del">
          <ac:chgData name="Koff, Jean" userId="779c9f6e-3744-4f81-8d97-60d919b422cb" providerId="ADAL" clId="{FB022DE0-7411-4488-82AB-5E0E2F0CA3B0}" dt="2023-06-19T14:15:41.122" v="877" actId="478"/>
          <ac:picMkLst>
            <pc:docMk/>
            <pc:sldMk cId="3256609603" sldId="403"/>
            <ac:picMk id="12" creationId="{00000000-0000-0000-0000-000000000000}"/>
          </ac:picMkLst>
        </pc:picChg>
        <pc:picChg chg="add mod">
          <ac:chgData name="Koff, Jean" userId="779c9f6e-3744-4f81-8d97-60d919b422cb" providerId="ADAL" clId="{FB022DE0-7411-4488-82AB-5E0E2F0CA3B0}" dt="2023-06-19T14:16:10.522" v="888" actId="1036"/>
          <ac:picMkLst>
            <pc:docMk/>
            <pc:sldMk cId="3256609603" sldId="403"/>
            <ac:picMk id="15" creationId="{42125A3E-65CB-B57A-B8A1-C2C395CDC528}"/>
          </ac:picMkLst>
        </pc:picChg>
        <pc:picChg chg="add mod">
          <ac:chgData name="Koff, Jean" userId="779c9f6e-3744-4f81-8d97-60d919b422cb" providerId="ADAL" clId="{FB022DE0-7411-4488-82AB-5E0E2F0CA3B0}" dt="2023-06-19T14:36:47.253" v="1166" actId="1076"/>
          <ac:picMkLst>
            <pc:docMk/>
            <pc:sldMk cId="3256609603" sldId="403"/>
            <ac:picMk id="1026" creationId="{E6E6FFED-87DF-8015-96F7-987246C50DA0}"/>
          </ac:picMkLst>
        </pc:picChg>
        <pc:picChg chg="add mod">
          <ac:chgData name="Koff, Jean" userId="779c9f6e-3744-4f81-8d97-60d919b422cb" providerId="ADAL" clId="{FB022DE0-7411-4488-82AB-5E0E2F0CA3B0}" dt="2023-06-19T14:39:32.027" v="1203" actId="1076"/>
          <ac:picMkLst>
            <pc:docMk/>
            <pc:sldMk cId="3256609603" sldId="403"/>
            <ac:picMk id="1028" creationId="{831578EA-574D-0DC9-69B4-EAFDEECB2718}"/>
          </ac:picMkLst>
        </pc:picChg>
        <pc:picChg chg="add del mod">
          <ac:chgData name="Koff, Jean" userId="779c9f6e-3744-4f81-8d97-60d919b422cb" providerId="ADAL" clId="{FB022DE0-7411-4488-82AB-5E0E2F0CA3B0}" dt="2023-06-19T14:38:01.631" v="1170"/>
          <ac:picMkLst>
            <pc:docMk/>
            <pc:sldMk cId="3256609603" sldId="403"/>
            <ac:picMk id="1030" creationId="{8FB34CD5-1960-F982-B901-02D59E9F849D}"/>
          </ac:picMkLst>
        </pc:picChg>
      </pc:sldChg>
      <pc:sldChg chg="modNotesTx">
        <pc:chgData name="Koff, Jean" userId="779c9f6e-3744-4f81-8d97-60d919b422cb" providerId="ADAL" clId="{FB022DE0-7411-4488-82AB-5E0E2F0CA3B0}" dt="2023-06-19T14:42:14.953" v="1272" actId="20577"/>
        <pc:sldMkLst>
          <pc:docMk/>
          <pc:sldMk cId="863766734" sldId="477"/>
        </pc:sldMkLst>
      </pc:sldChg>
      <pc:sldChg chg="add del">
        <pc:chgData name="Koff, Jean" userId="779c9f6e-3744-4f81-8d97-60d919b422cb" providerId="ADAL" clId="{FB022DE0-7411-4488-82AB-5E0E2F0CA3B0}" dt="2023-06-19T14:15:27.515" v="862" actId="2696"/>
        <pc:sldMkLst>
          <pc:docMk/>
          <pc:sldMk cId="3325159174" sldId="480"/>
        </pc:sldMkLst>
      </pc:sldChg>
      <pc:sldChg chg="modSp mod modNotesTx">
        <pc:chgData name="Koff, Jean" userId="779c9f6e-3744-4f81-8d97-60d919b422cb" providerId="ADAL" clId="{FB022DE0-7411-4488-82AB-5E0E2F0CA3B0}" dt="2023-06-19T14:43:13.144" v="1277" actId="20577"/>
        <pc:sldMkLst>
          <pc:docMk/>
          <pc:sldMk cId="3886033248" sldId="483"/>
        </pc:sldMkLst>
        <pc:spChg chg="mod">
          <ac:chgData name="Koff, Jean" userId="779c9f6e-3744-4f81-8d97-60d919b422cb" providerId="ADAL" clId="{FB022DE0-7411-4488-82AB-5E0E2F0CA3B0}" dt="2023-06-19T14:43:13.144" v="1277" actId="20577"/>
          <ac:spMkLst>
            <pc:docMk/>
            <pc:sldMk cId="3886033248" sldId="483"/>
            <ac:spMk id="3" creationId="{00000000-0000-0000-0000-000000000000}"/>
          </ac:spMkLst>
        </pc:spChg>
      </pc:sldChg>
      <pc:sldChg chg="addSp delSp modSp mod setBg delAnim modAnim modNotesTx">
        <pc:chgData name="Koff, Jean" userId="779c9f6e-3744-4f81-8d97-60d919b422cb" providerId="ADAL" clId="{FB022DE0-7411-4488-82AB-5E0E2F0CA3B0}" dt="2023-06-19T15:37:26.931" v="1486"/>
        <pc:sldMkLst>
          <pc:docMk/>
          <pc:sldMk cId="644196339" sldId="484"/>
        </pc:sldMkLst>
        <pc:spChg chg="mod">
          <ac:chgData name="Koff, Jean" userId="779c9f6e-3744-4f81-8d97-60d919b422cb" providerId="ADAL" clId="{FB022DE0-7411-4488-82AB-5E0E2F0CA3B0}" dt="2023-06-19T14:55:50.520" v="1287" actId="26606"/>
          <ac:spMkLst>
            <pc:docMk/>
            <pc:sldMk cId="644196339" sldId="484"/>
            <ac:spMk id="2" creationId="{00000000-0000-0000-0000-000000000000}"/>
          </ac:spMkLst>
        </pc:spChg>
        <pc:spChg chg="mod">
          <ac:chgData name="Koff, Jean" userId="779c9f6e-3744-4f81-8d97-60d919b422cb" providerId="ADAL" clId="{FB022DE0-7411-4488-82AB-5E0E2F0CA3B0}" dt="2023-06-19T14:55:50.520" v="1287" actId="26606"/>
          <ac:spMkLst>
            <pc:docMk/>
            <pc:sldMk cId="644196339" sldId="484"/>
            <ac:spMk id="4" creationId="{00000000-0000-0000-0000-000000000000}"/>
          </ac:spMkLst>
        </pc:spChg>
        <pc:spChg chg="del mod">
          <ac:chgData name="Koff, Jean" userId="779c9f6e-3744-4f81-8d97-60d919b422cb" providerId="ADAL" clId="{FB022DE0-7411-4488-82AB-5E0E2F0CA3B0}" dt="2023-06-19T14:55:50.520" v="1287" actId="26606"/>
          <ac:spMkLst>
            <pc:docMk/>
            <pc:sldMk cId="644196339" sldId="484"/>
            <ac:spMk id="5" creationId="{00000000-0000-0000-0000-000000000000}"/>
          </ac:spMkLst>
        </pc:spChg>
        <pc:spChg chg="del">
          <ac:chgData name="Koff, Jean" userId="779c9f6e-3744-4f81-8d97-60d919b422cb" providerId="ADAL" clId="{FB022DE0-7411-4488-82AB-5E0E2F0CA3B0}" dt="2023-06-19T14:04:34.791" v="590" actId="478"/>
          <ac:spMkLst>
            <pc:docMk/>
            <pc:sldMk cId="644196339" sldId="484"/>
            <ac:spMk id="6" creationId="{00000000-0000-0000-0000-000000000000}"/>
          </ac:spMkLst>
        </pc:spChg>
        <pc:spChg chg="add">
          <ac:chgData name="Koff, Jean" userId="779c9f6e-3744-4f81-8d97-60d919b422cb" providerId="ADAL" clId="{FB022DE0-7411-4488-82AB-5E0E2F0CA3B0}" dt="2023-06-19T14:55:50.520" v="1287" actId="26606"/>
          <ac:spMkLst>
            <pc:docMk/>
            <pc:sldMk cId="644196339" sldId="484"/>
            <ac:spMk id="11" creationId="{BACC6370-2D7E-4714-9D71-7542949D7D5D}"/>
          </ac:spMkLst>
        </pc:spChg>
        <pc:spChg chg="add">
          <ac:chgData name="Koff, Jean" userId="779c9f6e-3744-4f81-8d97-60d919b422cb" providerId="ADAL" clId="{FB022DE0-7411-4488-82AB-5E0E2F0CA3B0}" dt="2023-06-19T14:55:50.520" v="1287" actId="26606"/>
          <ac:spMkLst>
            <pc:docMk/>
            <pc:sldMk cId="644196339" sldId="484"/>
            <ac:spMk id="13" creationId="{256B2C21-A230-48C0-8DF1-C46611373C44}"/>
          </ac:spMkLst>
        </pc:spChg>
        <pc:spChg chg="add">
          <ac:chgData name="Koff, Jean" userId="779c9f6e-3744-4f81-8d97-60d919b422cb" providerId="ADAL" clId="{FB022DE0-7411-4488-82AB-5E0E2F0CA3B0}" dt="2023-06-19T14:55:50.520" v="1287" actId="26606"/>
          <ac:spMkLst>
            <pc:docMk/>
            <pc:sldMk cId="644196339" sldId="484"/>
            <ac:spMk id="15" creationId="{3847E18C-932D-4C95-AABA-FEC7C9499AD7}"/>
          </ac:spMkLst>
        </pc:spChg>
        <pc:spChg chg="add">
          <ac:chgData name="Koff, Jean" userId="779c9f6e-3744-4f81-8d97-60d919b422cb" providerId="ADAL" clId="{FB022DE0-7411-4488-82AB-5E0E2F0CA3B0}" dt="2023-06-19T14:55:50.520" v="1287" actId="26606"/>
          <ac:spMkLst>
            <pc:docMk/>
            <pc:sldMk cId="644196339" sldId="484"/>
            <ac:spMk id="17" creationId="{3150CB11-0C61-439E-910F-5787759E72A0}"/>
          </ac:spMkLst>
        </pc:spChg>
        <pc:spChg chg="add">
          <ac:chgData name="Koff, Jean" userId="779c9f6e-3744-4f81-8d97-60d919b422cb" providerId="ADAL" clId="{FB022DE0-7411-4488-82AB-5E0E2F0CA3B0}" dt="2023-06-19T14:55:50.520" v="1287" actId="26606"/>
          <ac:spMkLst>
            <pc:docMk/>
            <pc:sldMk cId="644196339" sldId="484"/>
            <ac:spMk id="19" creationId="{43F8A58B-5155-44CE-A5FF-7647B47D0A7A}"/>
          </ac:spMkLst>
        </pc:spChg>
        <pc:spChg chg="add">
          <ac:chgData name="Koff, Jean" userId="779c9f6e-3744-4f81-8d97-60d919b422cb" providerId="ADAL" clId="{FB022DE0-7411-4488-82AB-5E0E2F0CA3B0}" dt="2023-06-19T14:55:50.520" v="1287" actId="26606"/>
          <ac:spMkLst>
            <pc:docMk/>
            <pc:sldMk cId="644196339" sldId="484"/>
            <ac:spMk id="21" creationId="{443F2ACA-E6D6-4028-82DD-F03C262D5DE6}"/>
          </ac:spMkLst>
        </pc:spChg>
        <pc:graphicFrameChg chg="add mod modGraphic">
          <ac:chgData name="Koff, Jean" userId="779c9f6e-3744-4f81-8d97-60d919b422cb" providerId="ADAL" clId="{FB022DE0-7411-4488-82AB-5E0E2F0CA3B0}" dt="2023-06-19T15:32:19.740" v="1480" actId="20577"/>
          <ac:graphicFrameMkLst>
            <pc:docMk/>
            <pc:sldMk cId="644196339" sldId="484"/>
            <ac:graphicFrameMk id="7" creationId="{6CC4E298-8049-B740-2DC8-BAAEF9A6BC1B}"/>
          </ac:graphicFrameMkLst>
        </pc:graphicFrameChg>
        <pc:picChg chg="add mod">
          <ac:chgData name="Koff, Jean" userId="779c9f6e-3744-4f81-8d97-60d919b422cb" providerId="ADAL" clId="{FB022DE0-7411-4488-82AB-5E0E2F0CA3B0}" dt="2023-06-19T15:30:18.178" v="1469" actId="1076"/>
          <ac:picMkLst>
            <pc:docMk/>
            <pc:sldMk cId="644196339" sldId="484"/>
            <ac:picMk id="2050" creationId="{26E512A8-38DB-9B8A-663C-B06A99750DF7}"/>
          </ac:picMkLst>
        </pc:picChg>
        <pc:picChg chg="add mod">
          <ac:chgData name="Koff, Jean" userId="779c9f6e-3744-4f81-8d97-60d919b422cb" providerId="ADAL" clId="{FB022DE0-7411-4488-82AB-5E0E2F0CA3B0}" dt="2023-06-19T15:30:00.416" v="1468" actId="14100"/>
          <ac:picMkLst>
            <pc:docMk/>
            <pc:sldMk cId="644196339" sldId="484"/>
            <ac:picMk id="2052" creationId="{84191BC3-E98C-021E-8676-43D0CA8D65D7}"/>
          </ac:picMkLst>
        </pc:picChg>
        <pc:picChg chg="add mod">
          <ac:chgData name="Koff, Jean" userId="779c9f6e-3744-4f81-8d97-60d919b422cb" providerId="ADAL" clId="{FB022DE0-7411-4488-82AB-5E0E2F0CA3B0}" dt="2023-06-19T15:36:58.404" v="1485" actId="1076"/>
          <ac:picMkLst>
            <pc:docMk/>
            <pc:sldMk cId="644196339" sldId="484"/>
            <ac:picMk id="2054" creationId="{BB9B985D-C448-AC8D-7348-C4FA48DE7156}"/>
          </ac:picMkLst>
        </pc:picChg>
      </pc:sldChg>
      <pc:sldChg chg="modSp mod">
        <pc:chgData name="Koff, Jean" userId="779c9f6e-3744-4f81-8d97-60d919b422cb" providerId="ADAL" clId="{FB022DE0-7411-4488-82AB-5E0E2F0CA3B0}" dt="2023-06-19T15:13:11.464" v="1410" actId="1076"/>
        <pc:sldMkLst>
          <pc:docMk/>
          <pc:sldMk cId="177543092" sldId="489"/>
        </pc:sldMkLst>
        <pc:picChg chg="mod">
          <ac:chgData name="Koff, Jean" userId="779c9f6e-3744-4f81-8d97-60d919b422cb" providerId="ADAL" clId="{FB022DE0-7411-4488-82AB-5E0E2F0CA3B0}" dt="2023-06-19T15:13:11.464" v="1410" actId="1076"/>
          <ac:picMkLst>
            <pc:docMk/>
            <pc:sldMk cId="177543092" sldId="489"/>
            <ac:picMk id="9" creationId="{00000000-0000-0000-0000-000000000000}"/>
          </ac:picMkLst>
        </pc:picChg>
      </pc:sldChg>
      <pc:sldChg chg="addSp modSp mod modNotesTx">
        <pc:chgData name="Koff, Jean" userId="779c9f6e-3744-4f81-8d97-60d919b422cb" providerId="ADAL" clId="{FB022DE0-7411-4488-82AB-5E0E2F0CA3B0}" dt="2023-06-19T16:21:41.073" v="1552" actId="1076"/>
        <pc:sldMkLst>
          <pc:docMk/>
          <pc:sldMk cId="2347238276" sldId="490"/>
        </pc:sldMkLst>
        <pc:spChg chg="add mod">
          <ac:chgData name="Koff, Jean" userId="779c9f6e-3744-4f81-8d97-60d919b422cb" providerId="ADAL" clId="{FB022DE0-7411-4488-82AB-5E0E2F0CA3B0}" dt="2023-06-19T14:27:36.156" v="1095" actId="20577"/>
          <ac:spMkLst>
            <pc:docMk/>
            <pc:sldMk cId="2347238276" sldId="490"/>
            <ac:spMk id="6" creationId="{BCA220AB-CD44-EF13-1F66-B9B29CE6A5F4}"/>
          </ac:spMkLst>
        </pc:spChg>
        <pc:spChg chg="add mod">
          <ac:chgData name="Koff, Jean" userId="779c9f6e-3744-4f81-8d97-60d919b422cb" providerId="ADAL" clId="{FB022DE0-7411-4488-82AB-5E0E2F0CA3B0}" dt="2023-06-19T16:21:41.073" v="1552" actId="1076"/>
          <ac:spMkLst>
            <pc:docMk/>
            <pc:sldMk cId="2347238276" sldId="490"/>
            <ac:spMk id="7" creationId="{112A66BC-7503-3CC2-1F1A-C5A350AAB649}"/>
          </ac:spMkLst>
        </pc:spChg>
        <pc:spChg chg="mod">
          <ac:chgData name="Koff, Jean" userId="779c9f6e-3744-4f81-8d97-60d919b422cb" providerId="ADAL" clId="{FB022DE0-7411-4488-82AB-5E0E2F0CA3B0}" dt="2023-06-19T14:29:51.043" v="1122" actId="20577"/>
          <ac:spMkLst>
            <pc:docMk/>
            <pc:sldMk cId="2347238276" sldId="490"/>
            <ac:spMk id="10" creationId="{00000000-0000-0000-0000-000000000000}"/>
          </ac:spMkLst>
        </pc:spChg>
        <pc:graphicFrameChg chg="modGraphic">
          <ac:chgData name="Koff, Jean" userId="779c9f6e-3744-4f81-8d97-60d919b422cb" providerId="ADAL" clId="{FB022DE0-7411-4488-82AB-5E0E2F0CA3B0}" dt="2023-06-19T15:40:30.087" v="1550" actId="20577"/>
          <ac:graphicFrameMkLst>
            <pc:docMk/>
            <pc:sldMk cId="2347238276" sldId="490"/>
            <ac:graphicFrameMk id="5" creationId="{00000000-0000-0000-0000-000000000000}"/>
          </ac:graphicFrameMkLst>
        </pc:graphicFrameChg>
      </pc:sldChg>
      <pc:sldChg chg="addSp delSp modSp mod modAnim modNotesTx">
        <pc:chgData name="Koff, Jean" userId="779c9f6e-3744-4f81-8d97-60d919b422cb" providerId="ADAL" clId="{FB022DE0-7411-4488-82AB-5E0E2F0CA3B0}" dt="2023-06-19T15:39:00.536" v="1505" actId="20577"/>
        <pc:sldMkLst>
          <pc:docMk/>
          <pc:sldMk cId="2671725921" sldId="494"/>
        </pc:sldMkLst>
        <pc:spChg chg="add del mod">
          <ac:chgData name="Koff, Jean" userId="779c9f6e-3744-4f81-8d97-60d919b422cb" providerId="ADAL" clId="{FB022DE0-7411-4488-82AB-5E0E2F0CA3B0}" dt="2023-06-19T12:46:21.591" v="128" actId="478"/>
          <ac:spMkLst>
            <pc:docMk/>
            <pc:sldMk cId="2671725921" sldId="494"/>
            <ac:spMk id="3" creationId="{AF115ECE-0493-20F9-510A-00588FEBD782}"/>
          </ac:spMkLst>
        </pc:spChg>
        <pc:spChg chg="add mod">
          <ac:chgData name="Koff, Jean" userId="779c9f6e-3744-4f81-8d97-60d919b422cb" providerId="ADAL" clId="{FB022DE0-7411-4488-82AB-5E0E2F0CA3B0}" dt="2023-06-19T12:53:17.743" v="201" actId="20577"/>
          <ac:spMkLst>
            <pc:docMk/>
            <pc:sldMk cId="2671725921" sldId="494"/>
            <ac:spMk id="5" creationId="{40A64FA5-5C70-D733-1FF5-C47225B9EE40}"/>
          </ac:spMkLst>
        </pc:spChg>
        <pc:spChg chg="add mod">
          <ac:chgData name="Koff, Jean" userId="779c9f6e-3744-4f81-8d97-60d919b422cb" providerId="ADAL" clId="{FB022DE0-7411-4488-82AB-5E0E2F0CA3B0}" dt="2023-06-19T12:47:42.263" v="180" actId="20577"/>
          <ac:spMkLst>
            <pc:docMk/>
            <pc:sldMk cId="2671725921" sldId="494"/>
            <ac:spMk id="6" creationId="{60C26CF3-A8DB-B15B-964A-E9448B564383}"/>
          </ac:spMkLst>
        </pc:spChg>
        <pc:graphicFrameChg chg="modGraphic">
          <ac:chgData name="Koff, Jean" userId="779c9f6e-3744-4f81-8d97-60d919b422cb" providerId="ADAL" clId="{FB022DE0-7411-4488-82AB-5E0E2F0CA3B0}" dt="2023-06-19T15:39:00.536" v="1505" actId="20577"/>
          <ac:graphicFrameMkLst>
            <pc:docMk/>
            <pc:sldMk cId="2671725921" sldId="494"/>
            <ac:graphicFrameMk id="9" creationId="{00000000-0000-0000-0000-000000000000}"/>
          </ac:graphicFrameMkLst>
        </pc:graphicFrameChg>
      </pc:sldChg>
      <pc:sldChg chg="modSp mod">
        <pc:chgData name="Koff, Jean" userId="779c9f6e-3744-4f81-8d97-60d919b422cb" providerId="ADAL" clId="{FB022DE0-7411-4488-82AB-5E0E2F0CA3B0}" dt="2023-06-19T14:31:36.613" v="1127" actId="20577"/>
        <pc:sldMkLst>
          <pc:docMk/>
          <pc:sldMk cId="3040340807" sldId="498"/>
        </pc:sldMkLst>
        <pc:spChg chg="mod">
          <ac:chgData name="Koff, Jean" userId="779c9f6e-3744-4f81-8d97-60d919b422cb" providerId="ADAL" clId="{FB022DE0-7411-4488-82AB-5E0E2F0CA3B0}" dt="2023-06-19T14:24:01.016" v="1010" actId="20577"/>
          <ac:spMkLst>
            <pc:docMk/>
            <pc:sldMk cId="3040340807" sldId="498"/>
            <ac:spMk id="10" creationId="{F78458EE-9A5C-4B48-96CD-7BFEB4095360}"/>
          </ac:spMkLst>
        </pc:spChg>
        <pc:spChg chg="mod">
          <ac:chgData name="Koff, Jean" userId="779c9f6e-3744-4f81-8d97-60d919b422cb" providerId="ADAL" clId="{FB022DE0-7411-4488-82AB-5E0E2F0CA3B0}" dt="2023-06-19T14:31:36.613" v="1127" actId="20577"/>
          <ac:spMkLst>
            <pc:docMk/>
            <pc:sldMk cId="3040340807" sldId="498"/>
            <ac:spMk id="11" creationId="{40543E82-9681-4F45-B201-53855EF514A6}"/>
          </ac:spMkLst>
        </pc:spChg>
      </pc:sldChg>
      <pc:sldChg chg="modSp mod modAnim">
        <pc:chgData name="Koff, Jean" userId="779c9f6e-3744-4f81-8d97-60d919b422cb" providerId="ADAL" clId="{FB022DE0-7411-4488-82AB-5E0E2F0CA3B0}" dt="2023-06-19T15:39:41.635" v="1521" actId="20577"/>
        <pc:sldMkLst>
          <pc:docMk/>
          <pc:sldMk cId="800665497" sldId="499"/>
        </pc:sldMkLst>
        <pc:spChg chg="mod">
          <ac:chgData name="Koff, Jean" userId="779c9f6e-3744-4f81-8d97-60d919b422cb" providerId="ADAL" clId="{FB022DE0-7411-4488-82AB-5E0E2F0CA3B0}" dt="2023-06-19T12:37:45.091" v="92" actId="1076"/>
          <ac:spMkLst>
            <pc:docMk/>
            <pc:sldMk cId="800665497" sldId="499"/>
            <ac:spMk id="6" creationId="{00000000-0000-0000-0000-000000000000}"/>
          </ac:spMkLst>
        </pc:spChg>
        <pc:spChg chg="mod">
          <ac:chgData name="Koff, Jean" userId="779c9f6e-3744-4f81-8d97-60d919b422cb" providerId="ADAL" clId="{FB022DE0-7411-4488-82AB-5E0E2F0CA3B0}" dt="2023-06-19T12:37:32.455" v="89" actId="947"/>
          <ac:spMkLst>
            <pc:docMk/>
            <pc:sldMk cId="800665497" sldId="499"/>
            <ac:spMk id="9" creationId="{00000000-0000-0000-0000-000000000000}"/>
          </ac:spMkLst>
        </pc:spChg>
        <pc:graphicFrameChg chg="modGraphic">
          <ac:chgData name="Koff, Jean" userId="779c9f6e-3744-4f81-8d97-60d919b422cb" providerId="ADAL" clId="{FB022DE0-7411-4488-82AB-5E0E2F0CA3B0}" dt="2023-06-19T15:39:41.635" v="1521" actId="20577"/>
          <ac:graphicFrameMkLst>
            <pc:docMk/>
            <pc:sldMk cId="800665497" sldId="499"/>
            <ac:graphicFrameMk id="5" creationId="{00000000-0000-0000-0000-000000000000}"/>
          </ac:graphicFrameMkLst>
        </pc:graphicFrameChg>
      </pc:sldChg>
      <pc:sldChg chg="addSp delSp modSp new mod">
        <pc:chgData name="Koff, Jean" userId="779c9f6e-3744-4f81-8d97-60d919b422cb" providerId="ADAL" clId="{FB022DE0-7411-4488-82AB-5E0E2F0CA3B0}" dt="2023-06-19T14:54:14.416" v="1286" actId="1076"/>
        <pc:sldMkLst>
          <pc:docMk/>
          <pc:sldMk cId="1726390865" sldId="501"/>
        </pc:sldMkLst>
        <pc:spChg chg="del">
          <ac:chgData name="Koff, Jean" userId="779c9f6e-3744-4f81-8d97-60d919b422cb" providerId="ADAL" clId="{FB022DE0-7411-4488-82AB-5E0E2F0CA3B0}" dt="2023-06-19T14:54:06.492" v="1284" actId="478"/>
          <ac:spMkLst>
            <pc:docMk/>
            <pc:sldMk cId="1726390865" sldId="501"/>
            <ac:spMk id="2" creationId="{3186188A-7A19-3ADF-3931-42544305482D}"/>
          </ac:spMkLst>
        </pc:spChg>
        <pc:spChg chg="del">
          <ac:chgData name="Koff, Jean" userId="779c9f6e-3744-4f81-8d97-60d919b422cb" providerId="ADAL" clId="{FB022DE0-7411-4488-82AB-5E0E2F0CA3B0}" dt="2023-06-19T14:53:12.929" v="1282" actId="478"/>
          <ac:spMkLst>
            <pc:docMk/>
            <pc:sldMk cId="1726390865" sldId="501"/>
            <ac:spMk id="3" creationId="{ECC34BC2-C62A-54C4-E5F0-EEF343D428D2}"/>
          </ac:spMkLst>
        </pc:spChg>
        <pc:picChg chg="add mod">
          <ac:chgData name="Koff, Jean" userId="779c9f6e-3744-4f81-8d97-60d919b422cb" providerId="ADAL" clId="{FB022DE0-7411-4488-82AB-5E0E2F0CA3B0}" dt="2023-06-19T14:54:14.416" v="1286" actId="1076"/>
          <ac:picMkLst>
            <pc:docMk/>
            <pc:sldMk cId="1726390865" sldId="501"/>
            <ac:picMk id="6" creationId="{70E0C79B-B88C-108D-FA8B-C163A24A4790}"/>
          </ac:picMkLst>
        </pc:picChg>
      </pc:sldChg>
    </pc:docChg>
  </pc:docChgLst>
  <pc:docChgLst>
    <pc:chgData name="Koff, Jean" userId="779c9f6e-3744-4f81-8d97-60d919b422cb" providerId="ADAL" clId="{8101A1E0-93D2-4641-AF96-44203AFFB9B8}"/>
    <pc:docChg chg="modSld">
      <pc:chgData name="Koff, Jean" userId="779c9f6e-3744-4f81-8d97-60d919b422cb" providerId="ADAL" clId="{8101A1E0-93D2-4641-AF96-44203AFFB9B8}" dt="2021-07-31T13:36:47.512" v="1" actId="20577"/>
      <pc:docMkLst>
        <pc:docMk/>
      </pc:docMkLst>
      <pc:sldChg chg="modNotesTx">
        <pc:chgData name="Koff, Jean" userId="779c9f6e-3744-4f81-8d97-60d919b422cb" providerId="ADAL" clId="{8101A1E0-93D2-4641-AF96-44203AFFB9B8}" dt="2021-07-31T13:36:47.512" v="1" actId="20577"/>
        <pc:sldMkLst>
          <pc:docMk/>
          <pc:sldMk cId="4080528409" sldId="468"/>
        </pc:sldMkLst>
      </pc:sldChg>
    </pc:docChg>
  </pc:docChgLst>
  <pc:docChgLst>
    <pc:chgData name="Koff, Jean" userId="S::jkoff@emory.edu::779c9f6e-3744-4f81-8d97-60d919b422cb" providerId="AD" clId="Web-{ED6A0F65-B4FF-F9B7-C331-120153CF7BB3}"/>
    <pc:docChg chg="modSld">
      <pc:chgData name="Koff, Jean" userId="S::jkoff@emory.edu::779c9f6e-3744-4f81-8d97-60d919b422cb" providerId="AD" clId="Web-{ED6A0F65-B4FF-F9B7-C331-120153CF7BB3}" dt="2022-07-21T14:51:31.055" v="5" actId="20577"/>
      <pc:docMkLst>
        <pc:docMk/>
      </pc:docMkLst>
      <pc:sldChg chg="modSp">
        <pc:chgData name="Koff, Jean" userId="S::jkoff@emory.edu::779c9f6e-3744-4f81-8d97-60d919b422cb" providerId="AD" clId="Web-{ED6A0F65-B4FF-F9B7-C331-120153CF7BB3}" dt="2022-07-21T14:51:31.055" v="5" actId="20577"/>
        <pc:sldMkLst>
          <pc:docMk/>
          <pc:sldMk cId="3632692476" sldId="488"/>
        </pc:sldMkLst>
        <pc:spChg chg="mod">
          <ac:chgData name="Koff, Jean" userId="S::jkoff@emory.edu::779c9f6e-3744-4f81-8d97-60d919b422cb" providerId="AD" clId="Web-{ED6A0F65-B4FF-F9B7-C331-120153CF7BB3}" dt="2022-07-21T14:51:31.055" v="5" actId="20577"/>
          <ac:spMkLst>
            <pc:docMk/>
            <pc:sldMk cId="3632692476" sldId="488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899BB9-AE26-4752-9ACE-C64813CFF119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57B1BF-4795-485E-A29A-23FC7166CF2D}">
      <dgm:prSet/>
      <dgm:spPr/>
      <dgm:t>
        <a:bodyPr/>
        <a:lstStyle/>
        <a:p>
          <a:r>
            <a:rPr lang="en-US" dirty="0"/>
            <a:t>Allogeneic gamma-delta T cell-Ab conjugate (ACE1831) in R/R NHL </a:t>
          </a:r>
          <a:r>
            <a:rPr lang="en-US" dirty="0">
              <a:solidFill>
                <a:srgbClr val="FF0000"/>
              </a:solidFill>
            </a:rPr>
            <a:t>(PI: </a:t>
          </a:r>
          <a:r>
            <a:rPr lang="en-US" dirty="0" err="1">
              <a:solidFill>
                <a:srgbClr val="FF0000"/>
              </a:solidFill>
            </a:rPr>
            <a:t>Romancik</a:t>
          </a:r>
          <a:r>
            <a:rPr lang="en-US" dirty="0">
              <a:solidFill>
                <a:srgbClr val="FF0000"/>
              </a:solidFill>
            </a:rPr>
            <a:t>)</a:t>
          </a:r>
        </a:p>
      </dgm:t>
    </dgm:pt>
    <dgm:pt modelId="{0FF59472-BCB9-4F64-96D8-ECDA6D1DEDF1}" type="parTrans" cxnId="{050382BE-EC95-4101-B071-FC1265899486}">
      <dgm:prSet/>
      <dgm:spPr/>
      <dgm:t>
        <a:bodyPr/>
        <a:lstStyle/>
        <a:p>
          <a:endParaRPr lang="en-US"/>
        </a:p>
      </dgm:t>
    </dgm:pt>
    <dgm:pt modelId="{CFD95A6D-E54C-4DA6-885B-488C53ED5BB7}" type="sibTrans" cxnId="{050382BE-EC95-4101-B071-FC1265899486}">
      <dgm:prSet/>
      <dgm:spPr/>
      <dgm:t>
        <a:bodyPr/>
        <a:lstStyle/>
        <a:p>
          <a:endParaRPr lang="en-US"/>
        </a:p>
      </dgm:t>
    </dgm:pt>
    <dgm:pt modelId="{5BEF697B-4C59-48A5-AA83-0AAE92AEC249}">
      <dgm:prSet/>
      <dgm:spPr/>
      <dgm:t>
        <a:bodyPr/>
        <a:lstStyle/>
        <a:p>
          <a:r>
            <a:rPr lang="en-US" dirty="0" err="1"/>
            <a:t>Allo</a:t>
          </a:r>
          <a:r>
            <a:rPr lang="en-US" dirty="0"/>
            <a:t> anti-CD19 CAR-T </a:t>
          </a:r>
          <a:r>
            <a:rPr lang="en-US" dirty="0" err="1"/>
            <a:t>azercabtagene</a:t>
          </a:r>
          <a:r>
            <a:rPr lang="en-US" dirty="0"/>
            <a:t> </a:t>
          </a:r>
          <a:r>
            <a:rPr lang="en-US" dirty="0" err="1"/>
            <a:t>zapreleucel</a:t>
          </a:r>
          <a:r>
            <a:rPr lang="en-US" dirty="0"/>
            <a:t> in R/R NHL</a:t>
          </a:r>
        </a:p>
      </dgm:t>
    </dgm:pt>
    <dgm:pt modelId="{03D7E413-DFDC-465D-89E8-1933C353CCED}" type="parTrans" cxnId="{A47EBF4A-C20E-4891-8ECA-D676ADC7B3D5}">
      <dgm:prSet/>
      <dgm:spPr/>
      <dgm:t>
        <a:bodyPr/>
        <a:lstStyle/>
        <a:p>
          <a:endParaRPr lang="en-US"/>
        </a:p>
      </dgm:t>
    </dgm:pt>
    <dgm:pt modelId="{389CDF7C-E36D-4268-BE14-34A67022379D}" type="sibTrans" cxnId="{A47EBF4A-C20E-4891-8ECA-D676ADC7B3D5}">
      <dgm:prSet/>
      <dgm:spPr/>
      <dgm:t>
        <a:bodyPr/>
        <a:lstStyle/>
        <a:p>
          <a:endParaRPr lang="en-US"/>
        </a:p>
      </dgm:t>
    </dgm:pt>
    <dgm:pt modelId="{1945C5EC-243C-4D54-B22E-0CCE049D1809}">
      <dgm:prSet/>
      <dgm:spPr/>
      <dgm:t>
        <a:bodyPr/>
        <a:lstStyle/>
        <a:p>
          <a:r>
            <a:rPr lang="en-US" dirty="0"/>
            <a:t>Anti-CD19 and –CD20 CAR-T </a:t>
          </a:r>
          <a:r>
            <a:rPr lang="en-US" dirty="0" err="1"/>
            <a:t>zamtocaptagene</a:t>
          </a:r>
          <a:r>
            <a:rPr lang="en-US" dirty="0"/>
            <a:t> </a:t>
          </a:r>
          <a:r>
            <a:rPr lang="en-US" dirty="0" err="1"/>
            <a:t>autolecleucel</a:t>
          </a:r>
          <a:r>
            <a:rPr lang="en-US" dirty="0"/>
            <a:t> in R/R LBCL </a:t>
          </a:r>
          <a:r>
            <a:rPr lang="en-US" dirty="0">
              <a:solidFill>
                <a:srgbClr val="FF0000"/>
              </a:solidFill>
            </a:rPr>
            <a:t>(PI: </a:t>
          </a:r>
          <a:r>
            <a:rPr lang="en-US" dirty="0" err="1">
              <a:solidFill>
                <a:srgbClr val="FF0000"/>
              </a:solidFill>
            </a:rPr>
            <a:t>Romancik</a:t>
          </a:r>
          <a:r>
            <a:rPr lang="en-US" dirty="0">
              <a:solidFill>
                <a:srgbClr val="FF0000"/>
              </a:solidFill>
            </a:rPr>
            <a:t>)</a:t>
          </a:r>
        </a:p>
      </dgm:t>
    </dgm:pt>
    <dgm:pt modelId="{4384FD8B-63FE-4DF2-A9FA-50632ECAA3B5}" type="parTrans" cxnId="{2DE4D91E-69F8-458D-90F5-8B51BEB547CF}">
      <dgm:prSet/>
      <dgm:spPr/>
      <dgm:t>
        <a:bodyPr/>
        <a:lstStyle/>
        <a:p>
          <a:endParaRPr lang="en-US"/>
        </a:p>
      </dgm:t>
    </dgm:pt>
    <dgm:pt modelId="{6A8073CE-2E7E-4A6C-8687-9B13238B3CFC}" type="sibTrans" cxnId="{2DE4D91E-69F8-458D-90F5-8B51BEB547CF}">
      <dgm:prSet/>
      <dgm:spPr/>
      <dgm:t>
        <a:bodyPr/>
        <a:lstStyle/>
        <a:p>
          <a:endParaRPr lang="en-US"/>
        </a:p>
      </dgm:t>
    </dgm:pt>
    <dgm:pt modelId="{9B1884D6-40CE-48F2-82AE-ECC1E865D698}">
      <dgm:prSet/>
      <dgm:spPr/>
      <dgm:t>
        <a:bodyPr/>
        <a:lstStyle/>
        <a:p>
          <a:r>
            <a:rPr lang="en-US" dirty="0" err="1"/>
            <a:t>Allo</a:t>
          </a:r>
          <a:r>
            <a:rPr lang="en-US" dirty="0"/>
            <a:t> anti-CD19 CRISPR-Cas9–Engineered T Cells (CTX110) in R/R LBCL</a:t>
          </a:r>
        </a:p>
      </dgm:t>
    </dgm:pt>
    <dgm:pt modelId="{E9884692-194D-42CF-96F7-30EBAB8988CB}" type="parTrans" cxnId="{74F7DA87-5E53-4179-909D-D708B0927A78}">
      <dgm:prSet/>
      <dgm:spPr/>
      <dgm:t>
        <a:bodyPr/>
        <a:lstStyle/>
        <a:p>
          <a:endParaRPr lang="en-US"/>
        </a:p>
      </dgm:t>
    </dgm:pt>
    <dgm:pt modelId="{A036B80A-6C9E-4EF7-BBD0-E0ADE7841E40}" type="sibTrans" cxnId="{74F7DA87-5E53-4179-909D-D708B0927A78}">
      <dgm:prSet/>
      <dgm:spPr/>
      <dgm:t>
        <a:bodyPr/>
        <a:lstStyle/>
        <a:p>
          <a:endParaRPr lang="en-US"/>
        </a:p>
      </dgm:t>
    </dgm:pt>
    <dgm:pt modelId="{D51745B0-3C1D-4770-B9B5-58A5E1A292C4}">
      <dgm:prSet/>
      <dgm:spPr/>
      <dgm:t>
        <a:bodyPr/>
        <a:lstStyle/>
        <a:p>
          <a:r>
            <a:rPr lang="en-US" dirty="0" err="1"/>
            <a:t>Allogene</a:t>
          </a:r>
          <a:r>
            <a:rPr lang="en-US" dirty="0"/>
            <a:t> </a:t>
          </a:r>
          <a:r>
            <a:rPr lang="en-US" dirty="0" err="1"/>
            <a:t>allo</a:t>
          </a:r>
          <a:r>
            <a:rPr lang="en-US" dirty="0"/>
            <a:t> anti-CD19 CAR-T in R/R LBCL</a:t>
          </a:r>
        </a:p>
      </dgm:t>
    </dgm:pt>
    <dgm:pt modelId="{B6AD0DF3-8FF2-48F8-B61B-14FDDF55583E}" type="parTrans" cxnId="{78370BDD-23DF-4326-8F4A-A97E89938891}">
      <dgm:prSet/>
      <dgm:spPr/>
      <dgm:t>
        <a:bodyPr/>
        <a:lstStyle/>
        <a:p>
          <a:endParaRPr lang="en-US"/>
        </a:p>
      </dgm:t>
    </dgm:pt>
    <dgm:pt modelId="{F0F4FA59-5D12-4560-8484-45198FABDCA4}" type="sibTrans" cxnId="{78370BDD-23DF-4326-8F4A-A97E89938891}">
      <dgm:prSet/>
      <dgm:spPr/>
      <dgm:t>
        <a:bodyPr/>
        <a:lstStyle/>
        <a:p>
          <a:endParaRPr lang="en-US"/>
        </a:p>
      </dgm:t>
    </dgm:pt>
    <dgm:pt modelId="{2D70C21E-60FD-451E-8F15-1B2324ADBEED}">
      <dgm:prSet/>
      <dgm:spPr/>
      <dgm:t>
        <a:bodyPr/>
        <a:lstStyle/>
        <a:p>
          <a:r>
            <a:rPr lang="en-US" dirty="0"/>
            <a:t>ZUMA-25: </a:t>
          </a:r>
          <a:r>
            <a:rPr lang="en-US" dirty="0" err="1"/>
            <a:t>brexu-cel</a:t>
          </a:r>
          <a:r>
            <a:rPr lang="en-US" dirty="0"/>
            <a:t> in rare B-cell malignancies </a:t>
          </a:r>
          <a:r>
            <a:rPr lang="en-US" dirty="0">
              <a:solidFill>
                <a:srgbClr val="FF0000"/>
              </a:solidFill>
            </a:rPr>
            <a:t>(PI: </a:t>
          </a:r>
          <a:r>
            <a:rPr lang="en-US" dirty="0" err="1">
              <a:solidFill>
                <a:srgbClr val="FF0000"/>
              </a:solidFill>
            </a:rPr>
            <a:t>Romancik</a:t>
          </a:r>
          <a:r>
            <a:rPr lang="en-US" dirty="0">
              <a:solidFill>
                <a:srgbClr val="FF0000"/>
              </a:solidFill>
            </a:rPr>
            <a:t>)</a:t>
          </a:r>
        </a:p>
      </dgm:t>
    </dgm:pt>
    <dgm:pt modelId="{BC8EE352-BE83-486D-B720-8272A54D44C0}" type="parTrans" cxnId="{8ACB39E5-2C8C-4B07-9200-5446EEEC609D}">
      <dgm:prSet/>
      <dgm:spPr/>
      <dgm:t>
        <a:bodyPr/>
        <a:lstStyle/>
        <a:p>
          <a:endParaRPr lang="en-US"/>
        </a:p>
      </dgm:t>
    </dgm:pt>
    <dgm:pt modelId="{D8EDEDF0-EB5D-4687-BA72-493F69DFE5FF}" type="sibTrans" cxnId="{8ACB39E5-2C8C-4B07-9200-5446EEEC609D}">
      <dgm:prSet/>
      <dgm:spPr/>
      <dgm:t>
        <a:bodyPr/>
        <a:lstStyle/>
        <a:p>
          <a:endParaRPr lang="en-US"/>
        </a:p>
      </dgm:t>
    </dgm:pt>
    <dgm:pt modelId="{15B00994-8BDD-4A29-8D26-D115146D3B04}">
      <dgm:prSet/>
      <dgm:spPr/>
      <dgm:t>
        <a:bodyPr/>
        <a:lstStyle/>
        <a:p>
          <a:r>
            <a:rPr lang="en-US" dirty="0" err="1"/>
            <a:t>Atara</a:t>
          </a:r>
          <a:r>
            <a:rPr lang="en-US" dirty="0"/>
            <a:t> EBV-targeted cytotoxic T cells in EBV+ disorders</a:t>
          </a:r>
        </a:p>
      </dgm:t>
    </dgm:pt>
    <dgm:pt modelId="{268406DA-6D40-4C4F-8C91-340C3E8D6982}" type="parTrans" cxnId="{0A1E7353-7A4B-48AB-9E00-6AB1050A5173}">
      <dgm:prSet/>
      <dgm:spPr/>
      <dgm:t>
        <a:bodyPr/>
        <a:lstStyle/>
        <a:p>
          <a:endParaRPr lang="en-US"/>
        </a:p>
      </dgm:t>
    </dgm:pt>
    <dgm:pt modelId="{6C5CC047-CA49-438B-9FAC-86B6E68F0115}" type="sibTrans" cxnId="{0A1E7353-7A4B-48AB-9E00-6AB1050A5173}">
      <dgm:prSet/>
      <dgm:spPr/>
      <dgm:t>
        <a:bodyPr/>
        <a:lstStyle/>
        <a:p>
          <a:endParaRPr lang="en-US"/>
        </a:p>
      </dgm:t>
    </dgm:pt>
    <dgm:pt modelId="{899AF7FF-6608-4971-B7F0-65105E07DE5E}">
      <dgm:prSet/>
      <dgm:spPr/>
      <dgm:t>
        <a:bodyPr/>
        <a:lstStyle/>
        <a:p>
          <a:r>
            <a:rPr lang="en-US" i="1" dirty="0"/>
            <a:t>Also: </a:t>
          </a:r>
          <a:r>
            <a:rPr lang="en-US" dirty="0"/>
            <a:t>Trials of adjuvant or neo-adjuvant therapies to improve commercial CAR-T efficacy</a:t>
          </a:r>
        </a:p>
      </dgm:t>
    </dgm:pt>
    <dgm:pt modelId="{0F955D40-EE54-48B0-9BB2-1A18516C72B1}" type="parTrans" cxnId="{EBB3F1E1-BA23-4D74-9733-AB7B0508A41A}">
      <dgm:prSet/>
      <dgm:spPr/>
      <dgm:t>
        <a:bodyPr/>
        <a:lstStyle/>
        <a:p>
          <a:endParaRPr lang="en-US"/>
        </a:p>
      </dgm:t>
    </dgm:pt>
    <dgm:pt modelId="{C293DF71-A544-4CB4-A5E3-1790B6F04A06}" type="sibTrans" cxnId="{EBB3F1E1-BA23-4D74-9733-AB7B0508A41A}">
      <dgm:prSet/>
      <dgm:spPr/>
      <dgm:t>
        <a:bodyPr/>
        <a:lstStyle/>
        <a:p>
          <a:endParaRPr lang="en-US"/>
        </a:p>
      </dgm:t>
    </dgm:pt>
    <dgm:pt modelId="{6D2371A6-2898-4041-82EA-D296F00C87D0}" type="pres">
      <dgm:prSet presAssocID="{4E899BB9-AE26-4752-9ACE-C64813CFF119}" presName="linear" presStyleCnt="0">
        <dgm:presLayoutVars>
          <dgm:animLvl val="lvl"/>
          <dgm:resizeHandles val="exact"/>
        </dgm:presLayoutVars>
      </dgm:prSet>
      <dgm:spPr/>
    </dgm:pt>
    <dgm:pt modelId="{E269C6C5-796A-4223-AFC9-E0AE6383F425}" type="pres">
      <dgm:prSet presAssocID="{FD57B1BF-4795-485E-A29A-23FC7166CF2D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D3D1686-9F16-42C8-82CF-B058C6060AA2}" type="pres">
      <dgm:prSet presAssocID="{CFD95A6D-E54C-4DA6-885B-488C53ED5BB7}" presName="spacer" presStyleCnt="0"/>
      <dgm:spPr/>
    </dgm:pt>
    <dgm:pt modelId="{CE77FC99-451A-4D07-86C8-C076D210BAB8}" type="pres">
      <dgm:prSet presAssocID="{5BEF697B-4C59-48A5-AA83-0AAE92AEC24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BCF225FE-8203-44BB-BF32-C918DD9D6367}" type="pres">
      <dgm:prSet presAssocID="{389CDF7C-E36D-4268-BE14-34A67022379D}" presName="spacer" presStyleCnt="0"/>
      <dgm:spPr/>
    </dgm:pt>
    <dgm:pt modelId="{79515C07-AC81-461C-9D22-98ED47080292}" type="pres">
      <dgm:prSet presAssocID="{1945C5EC-243C-4D54-B22E-0CCE049D180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46DBEC67-C761-473E-9973-96F5100D2073}" type="pres">
      <dgm:prSet presAssocID="{6A8073CE-2E7E-4A6C-8687-9B13238B3CFC}" presName="spacer" presStyleCnt="0"/>
      <dgm:spPr/>
    </dgm:pt>
    <dgm:pt modelId="{441ACD4D-A7D5-4FA4-A997-42977632A496}" type="pres">
      <dgm:prSet presAssocID="{9B1884D6-40CE-48F2-82AE-ECC1E865D698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9DD8DCF-0547-4CC6-9FB0-06DCE95C54FB}" type="pres">
      <dgm:prSet presAssocID="{A036B80A-6C9E-4EF7-BBD0-E0ADE7841E40}" presName="spacer" presStyleCnt="0"/>
      <dgm:spPr/>
    </dgm:pt>
    <dgm:pt modelId="{9FDF8D8C-F674-4F44-BC67-EC5618B9BF56}" type="pres">
      <dgm:prSet presAssocID="{D51745B0-3C1D-4770-B9B5-58A5E1A292C4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3FE569B9-5AB0-46D4-99EC-3F88705C8086}" type="pres">
      <dgm:prSet presAssocID="{F0F4FA59-5D12-4560-8484-45198FABDCA4}" presName="spacer" presStyleCnt="0"/>
      <dgm:spPr/>
    </dgm:pt>
    <dgm:pt modelId="{65031CE5-7A21-4C31-B4EE-29288890DAAA}" type="pres">
      <dgm:prSet presAssocID="{2D70C21E-60FD-451E-8F15-1B2324ADBEE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C439BD1-3867-4449-906A-4E2FD7B1B409}" type="pres">
      <dgm:prSet presAssocID="{D8EDEDF0-EB5D-4687-BA72-493F69DFE5FF}" presName="spacer" presStyleCnt="0"/>
      <dgm:spPr/>
    </dgm:pt>
    <dgm:pt modelId="{627A6956-3D8D-492B-8E99-C009B74E8E8E}" type="pres">
      <dgm:prSet presAssocID="{15B00994-8BDD-4A29-8D26-D115146D3B0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22553B6-536E-44C3-A0F5-6CB60C5E5930}" type="pres">
      <dgm:prSet presAssocID="{6C5CC047-CA49-438B-9FAC-86B6E68F0115}" presName="spacer" presStyleCnt="0"/>
      <dgm:spPr/>
    </dgm:pt>
    <dgm:pt modelId="{5D764C50-E62F-4787-BE79-C7D5C920ADBA}" type="pres">
      <dgm:prSet presAssocID="{899AF7FF-6608-4971-B7F0-65105E07DE5E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CEB4DA1D-BEEB-42AE-A2AB-1E61C1F151A5}" type="presOf" srcId="{15B00994-8BDD-4A29-8D26-D115146D3B04}" destId="{627A6956-3D8D-492B-8E99-C009B74E8E8E}" srcOrd="0" destOrd="0" presId="urn:microsoft.com/office/officeart/2005/8/layout/vList2"/>
    <dgm:cxn modelId="{2DE4D91E-69F8-458D-90F5-8B51BEB547CF}" srcId="{4E899BB9-AE26-4752-9ACE-C64813CFF119}" destId="{1945C5EC-243C-4D54-B22E-0CCE049D1809}" srcOrd="2" destOrd="0" parTransId="{4384FD8B-63FE-4DF2-A9FA-50632ECAA3B5}" sibTransId="{6A8073CE-2E7E-4A6C-8687-9B13238B3CFC}"/>
    <dgm:cxn modelId="{9613C738-234D-4127-88E2-543DF14E0756}" type="presOf" srcId="{9B1884D6-40CE-48F2-82AE-ECC1E865D698}" destId="{441ACD4D-A7D5-4FA4-A997-42977632A496}" srcOrd="0" destOrd="0" presId="urn:microsoft.com/office/officeart/2005/8/layout/vList2"/>
    <dgm:cxn modelId="{FCA4723A-C174-429F-981D-B8F33CA9890E}" type="presOf" srcId="{FD57B1BF-4795-485E-A29A-23FC7166CF2D}" destId="{E269C6C5-796A-4223-AFC9-E0AE6383F425}" srcOrd="0" destOrd="0" presId="urn:microsoft.com/office/officeart/2005/8/layout/vList2"/>
    <dgm:cxn modelId="{FD4D6244-9C27-49BE-8718-F829891AD639}" type="presOf" srcId="{1945C5EC-243C-4D54-B22E-0CCE049D1809}" destId="{79515C07-AC81-461C-9D22-98ED47080292}" srcOrd="0" destOrd="0" presId="urn:microsoft.com/office/officeart/2005/8/layout/vList2"/>
    <dgm:cxn modelId="{04105645-10A9-46F4-AA2E-FB53782A43BD}" type="presOf" srcId="{D51745B0-3C1D-4770-B9B5-58A5E1A292C4}" destId="{9FDF8D8C-F674-4F44-BC67-EC5618B9BF56}" srcOrd="0" destOrd="0" presId="urn:microsoft.com/office/officeart/2005/8/layout/vList2"/>
    <dgm:cxn modelId="{A47EBF4A-C20E-4891-8ECA-D676ADC7B3D5}" srcId="{4E899BB9-AE26-4752-9ACE-C64813CFF119}" destId="{5BEF697B-4C59-48A5-AA83-0AAE92AEC249}" srcOrd="1" destOrd="0" parTransId="{03D7E413-DFDC-465D-89E8-1933C353CCED}" sibTransId="{389CDF7C-E36D-4268-BE14-34A67022379D}"/>
    <dgm:cxn modelId="{0A1E7353-7A4B-48AB-9E00-6AB1050A5173}" srcId="{4E899BB9-AE26-4752-9ACE-C64813CFF119}" destId="{15B00994-8BDD-4A29-8D26-D115146D3B04}" srcOrd="6" destOrd="0" parTransId="{268406DA-6D40-4C4F-8C91-340C3E8D6982}" sibTransId="{6C5CC047-CA49-438B-9FAC-86B6E68F0115}"/>
    <dgm:cxn modelId="{67D26C55-F98A-423E-8512-B35B533AA627}" type="presOf" srcId="{5BEF697B-4C59-48A5-AA83-0AAE92AEC249}" destId="{CE77FC99-451A-4D07-86C8-C076D210BAB8}" srcOrd="0" destOrd="0" presId="urn:microsoft.com/office/officeart/2005/8/layout/vList2"/>
    <dgm:cxn modelId="{65C3D35C-AB2D-4380-BA65-2A41126C11AD}" type="presOf" srcId="{899AF7FF-6608-4971-B7F0-65105E07DE5E}" destId="{5D764C50-E62F-4787-BE79-C7D5C920ADBA}" srcOrd="0" destOrd="0" presId="urn:microsoft.com/office/officeart/2005/8/layout/vList2"/>
    <dgm:cxn modelId="{74F7DA87-5E53-4179-909D-D708B0927A78}" srcId="{4E899BB9-AE26-4752-9ACE-C64813CFF119}" destId="{9B1884D6-40CE-48F2-82AE-ECC1E865D698}" srcOrd="3" destOrd="0" parTransId="{E9884692-194D-42CF-96F7-30EBAB8988CB}" sibTransId="{A036B80A-6C9E-4EF7-BBD0-E0ADE7841E40}"/>
    <dgm:cxn modelId="{EAF59BB7-79AF-442A-9E18-BD658357193E}" type="presOf" srcId="{4E899BB9-AE26-4752-9ACE-C64813CFF119}" destId="{6D2371A6-2898-4041-82EA-D296F00C87D0}" srcOrd="0" destOrd="0" presId="urn:microsoft.com/office/officeart/2005/8/layout/vList2"/>
    <dgm:cxn modelId="{050382BE-EC95-4101-B071-FC1265899486}" srcId="{4E899BB9-AE26-4752-9ACE-C64813CFF119}" destId="{FD57B1BF-4795-485E-A29A-23FC7166CF2D}" srcOrd="0" destOrd="0" parTransId="{0FF59472-BCB9-4F64-96D8-ECDA6D1DEDF1}" sibTransId="{CFD95A6D-E54C-4DA6-885B-488C53ED5BB7}"/>
    <dgm:cxn modelId="{9D8FA8C6-6BF4-42F3-8D2D-EB6E5D5DE7C2}" type="presOf" srcId="{2D70C21E-60FD-451E-8F15-1B2324ADBEED}" destId="{65031CE5-7A21-4C31-B4EE-29288890DAAA}" srcOrd="0" destOrd="0" presId="urn:microsoft.com/office/officeart/2005/8/layout/vList2"/>
    <dgm:cxn modelId="{78370BDD-23DF-4326-8F4A-A97E89938891}" srcId="{4E899BB9-AE26-4752-9ACE-C64813CFF119}" destId="{D51745B0-3C1D-4770-B9B5-58A5E1A292C4}" srcOrd="4" destOrd="0" parTransId="{B6AD0DF3-8FF2-48F8-B61B-14FDDF55583E}" sibTransId="{F0F4FA59-5D12-4560-8484-45198FABDCA4}"/>
    <dgm:cxn modelId="{EBB3F1E1-BA23-4D74-9733-AB7B0508A41A}" srcId="{4E899BB9-AE26-4752-9ACE-C64813CFF119}" destId="{899AF7FF-6608-4971-B7F0-65105E07DE5E}" srcOrd="7" destOrd="0" parTransId="{0F955D40-EE54-48B0-9BB2-1A18516C72B1}" sibTransId="{C293DF71-A544-4CB4-A5E3-1790B6F04A06}"/>
    <dgm:cxn modelId="{8ACB39E5-2C8C-4B07-9200-5446EEEC609D}" srcId="{4E899BB9-AE26-4752-9ACE-C64813CFF119}" destId="{2D70C21E-60FD-451E-8F15-1B2324ADBEED}" srcOrd="5" destOrd="0" parTransId="{BC8EE352-BE83-486D-B720-8272A54D44C0}" sibTransId="{D8EDEDF0-EB5D-4687-BA72-493F69DFE5FF}"/>
    <dgm:cxn modelId="{3E1BCCDC-9B80-4623-B321-36941E7152A3}" type="presParOf" srcId="{6D2371A6-2898-4041-82EA-D296F00C87D0}" destId="{E269C6C5-796A-4223-AFC9-E0AE6383F425}" srcOrd="0" destOrd="0" presId="urn:microsoft.com/office/officeart/2005/8/layout/vList2"/>
    <dgm:cxn modelId="{3BD69339-86EA-4734-A639-B3F95AE3D8EB}" type="presParOf" srcId="{6D2371A6-2898-4041-82EA-D296F00C87D0}" destId="{1D3D1686-9F16-42C8-82CF-B058C6060AA2}" srcOrd="1" destOrd="0" presId="urn:microsoft.com/office/officeart/2005/8/layout/vList2"/>
    <dgm:cxn modelId="{A7B3857A-EE7F-4B02-ABBF-5CCDD3BE81C9}" type="presParOf" srcId="{6D2371A6-2898-4041-82EA-D296F00C87D0}" destId="{CE77FC99-451A-4D07-86C8-C076D210BAB8}" srcOrd="2" destOrd="0" presId="urn:microsoft.com/office/officeart/2005/8/layout/vList2"/>
    <dgm:cxn modelId="{0BDCDF6D-3A5B-4A2C-8E5E-EC20294F0D5A}" type="presParOf" srcId="{6D2371A6-2898-4041-82EA-D296F00C87D0}" destId="{BCF225FE-8203-44BB-BF32-C918DD9D6367}" srcOrd="3" destOrd="0" presId="urn:microsoft.com/office/officeart/2005/8/layout/vList2"/>
    <dgm:cxn modelId="{2DECE880-8E83-4DB1-B545-7C34D1F65BF4}" type="presParOf" srcId="{6D2371A6-2898-4041-82EA-D296F00C87D0}" destId="{79515C07-AC81-461C-9D22-98ED47080292}" srcOrd="4" destOrd="0" presId="urn:microsoft.com/office/officeart/2005/8/layout/vList2"/>
    <dgm:cxn modelId="{68943D25-9C39-4828-88C6-D523FFAA9846}" type="presParOf" srcId="{6D2371A6-2898-4041-82EA-D296F00C87D0}" destId="{46DBEC67-C761-473E-9973-96F5100D2073}" srcOrd="5" destOrd="0" presId="urn:microsoft.com/office/officeart/2005/8/layout/vList2"/>
    <dgm:cxn modelId="{6395DCAD-13B9-4DAF-9E38-76F2E695CD87}" type="presParOf" srcId="{6D2371A6-2898-4041-82EA-D296F00C87D0}" destId="{441ACD4D-A7D5-4FA4-A997-42977632A496}" srcOrd="6" destOrd="0" presId="urn:microsoft.com/office/officeart/2005/8/layout/vList2"/>
    <dgm:cxn modelId="{F48C49E4-8A1D-4476-8825-AF7DD144CC6E}" type="presParOf" srcId="{6D2371A6-2898-4041-82EA-D296F00C87D0}" destId="{49DD8DCF-0547-4CC6-9FB0-06DCE95C54FB}" srcOrd="7" destOrd="0" presId="urn:microsoft.com/office/officeart/2005/8/layout/vList2"/>
    <dgm:cxn modelId="{AA13F3C2-11D7-4C56-9622-43DC98094C20}" type="presParOf" srcId="{6D2371A6-2898-4041-82EA-D296F00C87D0}" destId="{9FDF8D8C-F674-4F44-BC67-EC5618B9BF56}" srcOrd="8" destOrd="0" presId="urn:microsoft.com/office/officeart/2005/8/layout/vList2"/>
    <dgm:cxn modelId="{3E912B6F-A4EA-4D13-BECE-DE79D083B872}" type="presParOf" srcId="{6D2371A6-2898-4041-82EA-D296F00C87D0}" destId="{3FE569B9-5AB0-46D4-99EC-3F88705C8086}" srcOrd="9" destOrd="0" presId="urn:microsoft.com/office/officeart/2005/8/layout/vList2"/>
    <dgm:cxn modelId="{4E567707-88B5-4203-B31F-BECABF6B099C}" type="presParOf" srcId="{6D2371A6-2898-4041-82EA-D296F00C87D0}" destId="{65031CE5-7A21-4C31-B4EE-29288890DAAA}" srcOrd="10" destOrd="0" presId="urn:microsoft.com/office/officeart/2005/8/layout/vList2"/>
    <dgm:cxn modelId="{96B4089B-BFF8-42EB-98F9-E6B57876FF2F}" type="presParOf" srcId="{6D2371A6-2898-4041-82EA-D296F00C87D0}" destId="{3C439BD1-3867-4449-906A-4E2FD7B1B409}" srcOrd="11" destOrd="0" presId="urn:microsoft.com/office/officeart/2005/8/layout/vList2"/>
    <dgm:cxn modelId="{5DFAFEA7-E2BC-40E7-8F92-788E07FFA1E4}" type="presParOf" srcId="{6D2371A6-2898-4041-82EA-D296F00C87D0}" destId="{627A6956-3D8D-492B-8E99-C009B74E8E8E}" srcOrd="12" destOrd="0" presId="urn:microsoft.com/office/officeart/2005/8/layout/vList2"/>
    <dgm:cxn modelId="{AD4BD241-7045-482B-96BF-784C6C894A3A}" type="presParOf" srcId="{6D2371A6-2898-4041-82EA-D296F00C87D0}" destId="{022553B6-536E-44C3-A0F5-6CB60C5E5930}" srcOrd="13" destOrd="0" presId="urn:microsoft.com/office/officeart/2005/8/layout/vList2"/>
    <dgm:cxn modelId="{3AEFB865-3EB2-4FC6-A5A0-147D9DF529C6}" type="presParOf" srcId="{6D2371A6-2898-4041-82EA-D296F00C87D0}" destId="{5D764C50-E62F-4787-BE79-C7D5C920ADBA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9C6C5-796A-4223-AFC9-E0AE6383F425}">
      <dsp:nvSpPr>
        <dsp:cNvPr id="0" name=""/>
        <dsp:cNvSpPr/>
      </dsp:nvSpPr>
      <dsp:spPr>
        <a:xfrm>
          <a:off x="0" y="94640"/>
          <a:ext cx="6666833" cy="617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Allogeneic gamma-delta T cell-Ab conjugate (ACE1831) in R/R NHL </a:t>
          </a:r>
          <a:r>
            <a:rPr lang="en-US" sz="1600" kern="1200" dirty="0">
              <a:solidFill>
                <a:srgbClr val="FF0000"/>
              </a:solidFill>
            </a:rPr>
            <a:t>(PI: </a:t>
          </a:r>
          <a:r>
            <a:rPr lang="en-US" sz="1600" kern="1200" dirty="0" err="1">
              <a:solidFill>
                <a:srgbClr val="FF0000"/>
              </a:solidFill>
            </a:rPr>
            <a:t>Romancik</a:t>
          </a:r>
          <a:r>
            <a:rPr lang="en-US" sz="1600" kern="1200" dirty="0">
              <a:solidFill>
                <a:srgbClr val="FF0000"/>
              </a:solidFill>
            </a:rPr>
            <a:t>)</a:t>
          </a:r>
        </a:p>
      </dsp:txBody>
      <dsp:txXfrm>
        <a:off x="30157" y="124797"/>
        <a:ext cx="6606519" cy="557446"/>
      </dsp:txXfrm>
    </dsp:sp>
    <dsp:sp modelId="{CE77FC99-451A-4D07-86C8-C076D210BAB8}">
      <dsp:nvSpPr>
        <dsp:cNvPr id="0" name=""/>
        <dsp:cNvSpPr/>
      </dsp:nvSpPr>
      <dsp:spPr>
        <a:xfrm>
          <a:off x="0" y="758480"/>
          <a:ext cx="6666833" cy="617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Allo</a:t>
          </a:r>
          <a:r>
            <a:rPr lang="en-US" sz="1600" kern="1200" dirty="0"/>
            <a:t> anti-CD19 CAR-T </a:t>
          </a:r>
          <a:r>
            <a:rPr lang="en-US" sz="1600" kern="1200" dirty="0" err="1"/>
            <a:t>azercabtagene</a:t>
          </a:r>
          <a:r>
            <a:rPr lang="en-US" sz="1600" kern="1200" dirty="0"/>
            <a:t> </a:t>
          </a:r>
          <a:r>
            <a:rPr lang="en-US" sz="1600" kern="1200" dirty="0" err="1"/>
            <a:t>zapreleucel</a:t>
          </a:r>
          <a:r>
            <a:rPr lang="en-US" sz="1600" kern="1200" dirty="0"/>
            <a:t> in R/R NHL</a:t>
          </a:r>
        </a:p>
      </dsp:txBody>
      <dsp:txXfrm>
        <a:off x="30157" y="788637"/>
        <a:ext cx="6606519" cy="557446"/>
      </dsp:txXfrm>
    </dsp:sp>
    <dsp:sp modelId="{79515C07-AC81-461C-9D22-98ED47080292}">
      <dsp:nvSpPr>
        <dsp:cNvPr id="0" name=""/>
        <dsp:cNvSpPr/>
      </dsp:nvSpPr>
      <dsp:spPr>
        <a:xfrm>
          <a:off x="0" y="1422320"/>
          <a:ext cx="6666833" cy="617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Anti-CD19 and –CD20 CAR-T </a:t>
          </a:r>
          <a:r>
            <a:rPr lang="en-US" sz="1600" kern="1200" dirty="0" err="1"/>
            <a:t>zamtocaptagene</a:t>
          </a:r>
          <a:r>
            <a:rPr lang="en-US" sz="1600" kern="1200" dirty="0"/>
            <a:t> </a:t>
          </a:r>
          <a:r>
            <a:rPr lang="en-US" sz="1600" kern="1200" dirty="0" err="1"/>
            <a:t>autolecleucel</a:t>
          </a:r>
          <a:r>
            <a:rPr lang="en-US" sz="1600" kern="1200" dirty="0"/>
            <a:t> in R/R LBCL </a:t>
          </a:r>
          <a:r>
            <a:rPr lang="en-US" sz="1600" kern="1200" dirty="0">
              <a:solidFill>
                <a:srgbClr val="FF0000"/>
              </a:solidFill>
            </a:rPr>
            <a:t>(PI: </a:t>
          </a:r>
          <a:r>
            <a:rPr lang="en-US" sz="1600" kern="1200" dirty="0" err="1">
              <a:solidFill>
                <a:srgbClr val="FF0000"/>
              </a:solidFill>
            </a:rPr>
            <a:t>Romancik</a:t>
          </a:r>
          <a:r>
            <a:rPr lang="en-US" sz="1600" kern="1200" dirty="0">
              <a:solidFill>
                <a:srgbClr val="FF0000"/>
              </a:solidFill>
            </a:rPr>
            <a:t>)</a:t>
          </a:r>
        </a:p>
      </dsp:txBody>
      <dsp:txXfrm>
        <a:off x="30157" y="1452477"/>
        <a:ext cx="6606519" cy="557446"/>
      </dsp:txXfrm>
    </dsp:sp>
    <dsp:sp modelId="{441ACD4D-A7D5-4FA4-A997-42977632A496}">
      <dsp:nvSpPr>
        <dsp:cNvPr id="0" name=""/>
        <dsp:cNvSpPr/>
      </dsp:nvSpPr>
      <dsp:spPr>
        <a:xfrm>
          <a:off x="0" y="2086160"/>
          <a:ext cx="6666833" cy="6177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Allo</a:t>
          </a:r>
          <a:r>
            <a:rPr lang="en-US" sz="1600" kern="1200" dirty="0"/>
            <a:t> anti-CD19 CRISPR-Cas9–Engineered T Cells (CTX110) in R/R LBCL</a:t>
          </a:r>
        </a:p>
      </dsp:txBody>
      <dsp:txXfrm>
        <a:off x="30157" y="2116317"/>
        <a:ext cx="6606519" cy="557446"/>
      </dsp:txXfrm>
    </dsp:sp>
    <dsp:sp modelId="{9FDF8D8C-F674-4F44-BC67-EC5618B9BF56}">
      <dsp:nvSpPr>
        <dsp:cNvPr id="0" name=""/>
        <dsp:cNvSpPr/>
      </dsp:nvSpPr>
      <dsp:spPr>
        <a:xfrm>
          <a:off x="0" y="2750000"/>
          <a:ext cx="6666833" cy="6177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Allogene</a:t>
          </a:r>
          <a:r>
            <a:rPr lang="en-US" sz="1600" kern="1200" dirty="0"/>
            <a:t> </a:t>
          </a:r>
          <a:r>
            <a:rPr lang="en-US" sz="1600" kern="1200" dirty="0" err="1"/>
            <a:t>allo</a:t>
          </a:r>
          <a:r>
            <a:rPr lang="en-US" sz="1600" kern="1200" dirty="0"/>
            <a:t> anti-CD19 CAR-T in R/R LBCL</a:t>
          </a:r>
        </a:p>
      </dsp:txBody>
      <dsp:txXfrm>
        <a:off x="30157" y="2780157"/>
        <a:ext cx="6606519" cy="557446"/>
      </dsp:txXfrm>
    </dsp:sp>
    <dsp:sp modelId="{65031CE5-7A21-4C31-B4EE-29288890DAAA}">
      <dsp:nvSpPr>
        <dsp:cNvPr id="0" name=""/>
        <dsp:cNvSpPr/>
      </dsp:nvSpPr>
      <dsp:spPr>
        <a:xfrm>
          <a:off x="0" y="3413840"/>
          <a:ext cx="6666833" cy="617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ZUMA-25: </a:t>
          </a:r>
          <a:r>
            <a:rPr lang="en-US" sz="1600" kern="1200" dirty="0" err="1"/>
            <a:t>brexu-cel</a:t>
          </a:r>
          <a:r>
            <a:rPr lang="en-US" sz="1600" kern="1200" dirty="0"/>
            <a:t> in rare B-cell malignancies </a:t>
          </a:r>
          <a:r>
            <a:rPr lang="en-US" sz="1600" kern="1200" dirty="0">
              <a:solidFill>
                <a:srgbClr val="FF0000"/>
              </a:solidFill>
            </a:rPr>
            <a:t>(PI: </a:t>
          </a:r>
          <a:r>
            <a:rPr lang="en-US" sz="1600" kern="1200" dirty="0" err="1">
              <a:solidFill>
                <a:srgbClr val="FF0000"/>
              </a:solidFill>
            </a:rPr>
            <a:t>Romancik</a:t>
          </a:r>
          <a:r>
            <a:rPr lang="en-US" sz="1600" kern="1200" dirty="0">
              <a:solidFill>
                <a:srgbClr val="FF0000"/>
              </a:solidFill>
            </a:rPr>
            <a:t>)</a:t>
          </a:r>
        </a:p>
      </dsp:txBody>
      <dsp:txXfrm>
        <a:off x="30157" y="3443997"/>
        <a:ext cx="6606519" cy="557446"/>
      </dsp:txXfrm>
    </dsp:sp>
    <dsp:sp modelId="{627A6956-3D8D-492B-8E99-C009B74E8E8E}">
      <dsp:nvSpPr>
        <dsp:cNvPr id="0" name=""/>
        <dsp:cNvSpPr/>
      </dsp:nvSpPr>
      <dsp:spPr>
        <a:xfrm>
          <a:off x="0" y="4077680"/>
          <a:ext cx="6666833" cy="6177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Atara</a:t>
          </a:r>
          <a:r>
            <a:rPr lang="en-US" sz="1600" kern="1200" dirty="0"/>
            <a:t> EBV-targeted cytotoxic T cells in EBV+ disorders</a:t>
          </a:r>
        </a:p>
      </dsp:txBody>
      <dsp:txXfrm>
        <a:off x="30157" y="4107837"/>
        <a:ext cx="6606519" cy="557446"/>
      </dsp:txXfrm>
    </dsp:sp>
    <dsp:sp modelId="{5D764C50-E62F-4787-BE79-C7D5C920ADBA}">
      <dsp:nvSpPr>
        <dsp:cNvPr id="0" name=""/>
        <dsp:cNvSpPr/>
      </dsp:nvSpPr>
      <dsp:spPr>
        <a:xfrm>
          <a:off x="0" y="4741520"/>
          <a:ext cx="6666833" cy="617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i="1" kern="1200" dirty="0"/>
            <a:t>Also: </a:t>
          </a:r>
          <a:r>
            <a:rPr lang="en-US" sz="1600" kern="1200" dirty="0"/>
            <a:t>Trials of adjuvant or neo-adjuvant therapies to improve commercial CAR-T efficacy</a:t>
          </a:r>
        </a:p>
      </dsp:txBody>
      <dsp:txXfrm>
        <a:off x="30157" y="4771677"/>
        <a:ext cx="6606519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834B9-781F-447A-9E46-C3BAFC64D456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1A905-E480-4CFC-B2A9-3CE915AEB0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77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oa191434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jm.org/doi/full/10.1056/NEJMoa191434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</a:t>
            </a:r>
            <a:r>
              <a:rPr lang="en-US" baseline="0" dirty="0"/>
              <a:t> commercially available CAR-T products in lymphoma are autologous and CD19-targeted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510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Borne out by RWE</a:t>
            </a:r>
            <a:r>
              <a:rPr lang="en-US" baseline="0" dirty="0"/>
              <a:t> analyses</a:t>
            </a:r>
          </a:p>
          <a:p>
            <a:r>
              <a:rPr lang="en-US" baseline="0" dirty="0"/>
              <a:t>Ability of community centers to safely administer </a:t>
            </a:r>
            <a:r>
              <a:rPr lang="en-US" baseline="0" dirty="0" err="1"/>
              <a:t>BiTEs</a:t>
            </a:r>
            <a:r>
              <a:rPr lang="en-US" baseline="0" dirty="0"/>
              <a:t> is unproven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828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667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Optimizing patient</a:t>
            </a:r>
            <a:r>
              <a:rPr lang="en-US" baseline="0" dirty="0"/>
              <a:t> selection to predict response and minimize toxicities</a:t>
            </a:r>
          </a:p>
          <a:p>
            <a:r>
              <a:rPr lang="en-US" baseline="0" dirty="0"/>
              <a:t>Ultimately, we should think of these modalities as companions rather than competitors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6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71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Borne out by RWE</a:t>
            </a:r>
            <a:r>
              <a:rPr lang="en-US" baseline="0" dirty="0"/>
              <a:t> analyses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021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products with a combined 8 indications</a:t>
            </a:r>
            <a:r>
              <a:rPr lang="en-US" baseline="0" dirty="0"/>
              <a:t> in 3 major NHL subtypes.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53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ZUMA-1 </a:t>
            </a:r>
            <a:r>
              <a:rPr lang="en-US" dirty="0" err="1"/>
              <a:t>mDOR</a:t>
            </a:r>
            <a:r>
              <a:rPr lang="en-US" dirty="0"/>
              <a:t> 11.1, </a:t>
            </a:r>
            <a:r>
              <a:rPr lang="en-US" dirty="0" err="1"/>
              <a:t>mDOCR</a:t>
            </a:r>
            <a:r>
              <a:rPr lang="en-US" dirty="0"/>
              <a:t> 62.2</a:t>
            </a:r>
          </a:p>
          <a:p>
            <a:r>
              <a:rPr lang="en-US" dirty="0"/>
              <a:t>Transcend </a:t>
            </a:r>
            <a:r>
              <a:rPr lang="en-US" dirty="0" err="1"/>
              <a:t>mDOR</a:t>
            </a:r>
            <a:r>
              <a:rPr lang="en-US" dirty="0"/>
              <a:t> 23.1, </a:t>
            </a:r>
            <a:r>
              <a:rPr lang="en-US" dirty="0" err="1"/>
              <a:t>mDOCR</a:t>
            </a:r>
            <a:r>
              <a:rPr lang="en-US" dirty="0"/>
              <a:t> 26.1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37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Glofit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ORR 84%, CR 73% DOR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12.6 months in 29 pts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Odronexatamab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10.9 months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RWE in JCO (Wang et al), DOR 17.2 months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a high content of leukemic blasts in the peripheral blood may have relatively few T cells in the starting material used for the manufacturing of CAR T-cell products, which can lead to manufacturing failure.</a:t>
            </a: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preparation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brexucabtagene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autoleucel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uses a method of T cell enrichment that decreases the prevalence of CD19-expressing tumor cells in the CAR T cell preparation.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primary efficacy analysis showed that 93% (95% confidence interval [CI], 84 to 98) of the 60 patients in the primary efficacy analysis had an objective response; 67% (95% CI, 53 to 78) had a complete response. In an intention-to-treat analysis involving all 74 patients, 85% had an objective response; 59% had a complete response.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Indicated after </a:t>
            </a:r>
            <a:r>
              <a:rPr lang="en-US" dirty="0" err="1"/>
              <a:t>chemoimmunotherapy</a:t>
            </a:r>
            <a:r>
              <a:rPr lang="en-US" dirty="0"/>
              <a:t> and </a:t>
            </a:r>
            <a:r>
              <a:rPr lang="en-US" dirty="0" err="1"/>
              <a:t>BTKi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572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Abstract: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Glofit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ORR 84%, CR 73% DOR 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12.6 months in 29 pts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Odronexatamab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10.9 months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Supported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RWE in JCO (Wang et al), DOR 17.2 months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with a high content of leukemic blasts in the peripheral blood may have relatively few T cells in the starting material used for the manufacturing of CAR T-cell products, which can lead to manufacturing failure.</a:t>
            </a:r>
            <a:r>
              <a:rPr lang="en-US" sz="1200" b="1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preparation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brexucabtagene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autoleucel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uses a method of T cell enrichment that decreases the prevalence of CD19-expressing tumor cells in the CAR T cell preparation.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primary efficacy analysis showed that 93% (95% confidence interval [CI], 84 to 98) of the 60 patients in the primary efficacy analysis had an objective response; 67% (95% CI, 53 to 78) had a complete response. In an intention-to-treat analysis involving all 74 patients, 85% had an objective response; 59% had a complete response.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Indicated after </a:t>
            </a:r>
            <a:r>
              <a:rPr lang="en-US" dirty="0" err="1"/>
              <a:t>chemoimmunotherapy</a:t>
            </a:r>
            <a:r>
              <a:rPr lang="en-US" dirty="0"/>
              <a:t> and </a:t>
            </a:r>
            <a:r>
              <a:rPr lang="en-US" dirty="0" err="1"/>
              <a:t>BTKi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35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ZUMA-5: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38.6 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ELARA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mDOR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847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 patients in S5 after applying propensity score weights along with 86 patients in Z-5. Median follow-up time for Z-5 was 23.3 months and for S-5 was 26.2 months. Variables that were successfully matched (SMD&lt;0.1) included POD24, number of prior LOT, relapsed vs refractory, prior stem cell transplant, size of largest node, response to prior LOT, time since last therapy and age. Despite matching, the S-5 cohort had a higher proportion of ECOG 1 vs 0 (71.0% vs 40.7%) at baseline.  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S-5 cohort source data were extracted for r/r FL patients from 7 institutions in 5 countries who initiated a third or higher (3L+) line of therapy (LOT) after July 2014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Hi-grade CRS and neurological toxicity is increased in patients who have high pretreatment inflammatory markers. In FL pts, the pretreatment CRP,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ferritin and IL-6 levels are much lower than what they are in DLBCL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1A905-E480-4CFC-B2A9-3CE915AEB0B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76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98F0937D-B59E-433F-8240-587CDB19E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271" r="7961" b="-1"/>
          <a:stretch/>
        </p:blipFill>
        <p:spPr>
          <a:xfrm>
            <a:off x="11113" y="1"/>
            <a:ext cx="6029326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8D007A6-7751-414D-8A71-EA5A6BC98985}"/>
              </a:ext>
            </a:extLst>
          </p:cNvPr>
          <p:cNvSpPr/>
          <p:nvPr userDrawn="1"/>
        </p:nvSpPr>
        <p:spPr>
          <a:xfrm flipH="1">
            <a:off x="6151562" y="0"/>
            <a:ext cx="6040438" cy="6857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8CE7F-8000-4729-9B24-63C8AC781E54}"/>
              </a:ext>
            </a:extLst>
          </p:cNvPr>
          <p:cNvSpPr/>
          <p:nvPr userDrawn="1"/>
        </p:nvSpPr>
        <p:spPr>
          <a:xfrm>
            <a:off x="6040438" y="9524"/>
            <a:ext cx="107950" cy="684339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77096E-012C-400A-BEA2-4E8D7A2E1C9D}"/>
              </a:ext>
            </a:extLst>
          </p:cNvPr>
          <p:cNvGrpSpPr/>
          <p:nvPr userDrawn="1"/>
        </p:nvGrpSpPr>
        <p:grpSpPr>
          <a:xfrm>
            <a:off x="9055275" y="5346544"/>
            <a:ext cx="2776363" cy="1024341"/>
            <a:chOff x="6503991" y="5346544"/>
            <a:chExt cx="2776363" cy="102434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162009D-2FA3-4A10-8694-37F1F37C4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3991" y="5372324"/>
              <a:ext cx="1276553" cy="998561"/>
            </a:xfrm>
            <a:prstGeom prst="rect">
              <a:avLst/>
            </a:prstGeom>
          </p:spPr>
        </p:pic>
        <p:pic>
          <p:nvPicPr>
            <p:cNvPr id="16" name="Picture 15" descr="A close up of a sign&#10;&#10;Description automatically generated">
              <a:extLst>
                <a:ext uri="{FF2B5EF4-FFF2-40B4-BE49-F238E27FC236}">
                  <a16:creationId xmlns:a16="http://schemas.microsoft.com/office/drawing/2014/main" id="{FBADFBD7-60DB-4AA1-A942-8DEAA4A94F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940" y="5346544"/>
              <a:ext cx="1161414" cy="101842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437E06-F37C-4948-876D-AB0E87508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4314" y="493036"/>
            <a:ext cx="5247323" cy="2391939"/>
          </a:xfrm>
          <a:noFill/>
        </p:spPr>
        <p:txBody>
          <a:bodyPr lIns="0" tIns="0" bIns="0" anchor="b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5B0F4-ADA9-49D5-92D6-7498C28FD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315" y="3192785"/>
            <a:ext cx="5247321" cy="1697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subtitle / speakers </a:t>
            </a:r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9CD9A54-0CA3-4D11-867B-9A797D65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3" r="49916" b="24917"/>
          <a:stretch/>
        </p:blipFill>
        <p:spPr>
          <a:xfrm rot="5400000">
            <a:off x="3685796" y="2443948"/>
            <a:ext cx="6890192" cy="196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4 L 1.66667E-6 3.703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0.03472 L 1.66667E-6 -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1.66667E-6 -0.03472 L 1.66667E-6 -1.85185E-6 " pathEditMode="relative" rAng="0" ptsTypes="AA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5B27D-3BB1-4E07-9C43-DF4D40C64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EA2F8-EC71-4727-984A-253C55E07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Please do not use any layouts </a:t>
            </a:r>
            <a:br>
              <a:rPr lang="en-GB" sz="4800"/>
            </a:br>
            <a:r>
              <a:rPr lang="en-GB" sz="4800"/>
              <a:t>that appear after this.</a:t>
            </a:r>
          </a:p>
        </p:txBody>
      </p:sp>
    </p:spTree>
    <p:extLst>
      <p:ext uri="{BB962C8B-B14F-4D97-AF65-F5344CB8AC3E}">
        <p14:creationId xmlns:p14="http://schemas.microsoft.com/office/powerpoint/2010/main" val="1029863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n object&#10;&#10;Description automatically generated">
            <a:extLst>
              <a:ext uri="{FF2B5EF4-FFF2-40B4-BE49-F238E27FC236}">
                <a16:creationId xmlns:a16="http://schemas.microsoft.com/office/drawing/2014/main" id="{977D8323-47DB-4C81-86F8-B01DD7E8C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889EAF-90E4-4D6D-A6BA-CC0CFA67AAD0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296D4-8647-49A3-AFFC-325B92D80E0E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49C2080-A77C-4F19-9415-28E54CA62C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619" y="0"/>
            <a:ext cx="7005640" cy="6385186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GB"/>
              <a:t>Click icon to insert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DFB73D7-1864-4020-B836-9C7116584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95" y="1130404"/>
            <a:ext cx="4223005" cy="6775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BC85B-C8EA-4272-A959-54A1067F9289}"/>
              </a:ext>
            </a:extLst>
          </p:cNvPr>
          <p:cNvSpPr/>
          <p:nvPr userDrawn="1"/>
        </p:nvSpPr>
        <p:spPr>
          <a:xfrm>
            <a:off x="-2392680" y="0"/>
            <a:ext cx="2247418" cy="3665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chemeClr val="accent5"/>
                </a:solidFill>
              </a:rPr>
              <a:t>TO ADD OR CHANGE PICTURE:</a:t>
            </a:r>
            <a:br>
              <a:rPr lang="en-GB" sz="1050" b="1">
                <a:solidFill>
                  <a:schemeClr val="accent5"/>
                </a:solidFill>
              </a:rPr>
            </a:br>
            <a:endParaRPr lang="en-GB" sz="1050">
              <a:solidFill>
                <a:schemeClr val="accent5"/>
              </a:solidFill>
            </a:endParaRPr>
          </a:p>
          <a:p>
            <a:endParaRPr lang="en-GB" sz="105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 b="0">
                <a:solidFill>
                  <a:schemeClr val="accent1"/>
                </a:solidFill>
              </a:rPr>
              <a:t>Choose a picture 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050">
                <a:solidFill>
                  <a:schemeClr val="accent1"/>
                </a:solidFill>
              </a:rPr>
              <a:t>Right click the picture and select ‘send to back’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A5280D-47A4-477C-91A7-CA86F8C5AE0D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17C09A-2461-4FDD-8707-96841D6CBECA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130A0C-36AB-4026-9777-12B9B9594353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42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close up of an object&#10;&#10;Description automatically generated">
            <a:extLst>
              <a:ext uri="{FF2B5EF4-FFF2-40B4-BE49-F238E27FC236}">
                <a16:creationId xmlns:a16="http://schemas.microsoft.com/office/drawing/2014/main" id="{87D85C84-1E21-4EF0-B6B7-B1C5A42596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0B2D55-82D7-4441-B7D4-2C2D2ED7F645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B78BB6-C14F-482D-9E8F-45C1A69E04CC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14133"/>
            <a:ext cx="11472863" cy="67752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A29F-643C-4190-A838-D065557C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079500"/>
            <a:ext cx="11472863" cy="5165725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64BC0-C64C-4A17-A6A8-C82F3C4E80DE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83DC-F8CA-42C7-B21F-4866D6F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92034-3885-4E97-9345-92BF090A2844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82E0F-423E-495F-8566-40C481B632C1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4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n object&#10;&#10;Description automatically generated">
            <a:extLst>
              <a:ext uri="{FF2B5EF4-FFF2-40B4-BE49-F238E27FC236}">
                <a16:creationId xmlns:a16="http://schemas.microsoft.com/office/drawing/2014/main" id="{440D4FA1-DBE6-4A8C-BF86-904CCB068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8DAD78-621D-4355-AF51-72CCD116824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DDBAC-EB53-4D7C-B216-C3424841911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n object&#10;&#10;Description automatically generated">
            <a:extLst>
              <a:ext uri="{FF2B5EF4-FFF2-40B4-BE49-F238E27FC236}">
                <a16:creationId xmlns:a16="http://schemas.microsoft.com/office/drawing/2014/main" id="{2E8CED9E-2B8E-4F3A-B979-42C361030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6126" y="0"/>
            <a:ext cx="12192001" cy="650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79C2B-B744-447A-B8BA-4A401C05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DD9EDF-8A07-489D-8088-AF0DA4A44FED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CC200-123E-43EC-BF5C-E7E3EC18911A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E9F5D-0368-45CE-AD8D-809B0E3AA163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33CB03-57D4-4549-9CCF-E9C6E729A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079500"/>
            <a:ext cx="5498015" cy="516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A55E4DC-9EAF-4E02-A6E7-59603CD98B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5212" y="1079500"/>
            <a:ext cx="5498015" cy="516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3DF10-7E38-4A1E-9F2A-43CAD78CD3EC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4F144-B394-4BC2-BE84-9C7448D8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9CF34-2A9F-492B-A5AF-1774FBD37E98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C2CA2-20A7-4C7D-B8B5-AB446DC811BD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52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n object&#10;&#10;Description automatically generated">
            <a:extLst>
              <a:ext uri="{FF2B5EF4-FFF2-40B4-BE49-F238E27FC236}">
                <a16:creationId xmlns:a16="http://schemas.microsoft.com/office/drawing/2014/main" id="{41C86554-2196-4466-81A1-C3DA6DA8A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8671D-BF76-4174-B410-152191915012}"/>
              </a:ext>
            </a:extLst>
          </p:cNvPr>
          <p:cNvSpPr/>
          <p:nvPr userDrawn="1"/>
        </p:nvSpPr>
        <p:spPr>
          <a:xfrm>
            <a:off x="6553200" y="1096989"/>
            <a:ext cx="5258615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380186" y="1096989"/>
            <a:ext cx="5258615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38BC2407-2B37-44CC-AD36-A26E0DD00D2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659301" y="1203767"/>
            <a:ext cx="5069712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picture or smart art.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776" y="3804660"/>
            <a:ext cx="5280026" cy="2440554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987" y="1203767"/>
            <a:ext cx="5069712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picture or smart art.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AFFAA-7600-4EDE-A5CC-C8B484F7863C}"/>
              </a:ext>
            </a:extLst>
          </p:cNvPr>
          <p:cNvCxnSpPr>
            <a:cxnSpLocks/>
          </p:cNvCxnSpPr>
          <p:nvPr userDrawn="1"/>
        </p:nvCxnSpPr>
        <p:spPr>
          <a:xfrm>
            <a:off x="6095206" y="1096989"/>
            <a:ext cx="0" cy="514822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63A43A4-9D19-4E3D-B676-BA471BA1CA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3200" y="3805234"/>
            <a:ext cx="5258613" cy="2439991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23595A-CC7D-4B7A-8D53-7DC5B37FC1A0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134416-9605-41AE-B5F0-08DB15A97CE6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99846E-00F5-4856-9D3F-DDE01B53822C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7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n object&#10;&#10;Description automatically generated">
            <a:extLst>
              <a:ext uri="{FF2B5EF4-FFF2-40B4-BE49-F238E27FC236}">
                <a16:creationId xmlns:a16="http://schemas.microsoft.com/office/drawing/2014/main" id="{41C86554-2196-4466-81A1-C3DA6DA8A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380187" y="1093179"/>
            <a:ext cx="3731438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776" y="3804660"/>
            <a:ext cx="3752850" cy="2440554"/>
          </a:xfrm>
        </p:spPr>
        <p:txBody>
          <a:bodyPr lIns="72000" tIns="144000" rIns="144000" bIns="144000"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987" y="1184717"/>
            <a:ext cx="3565453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</a:t>
            </a:r>
            <a:br>
              <a:rPr lang="en-US"/>
            </a:br>
            <a:r>
              <a:rPr lang="en-US"/>
              <a:t> picture or smart art.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BCEBD-19E9-4394-8F14-8F146FAC8CEA}"/>
              </a:ext>
            </a:extLst>
          </p:cNvPr>
          <p:cNvSpPr/>
          <p:nvPr userDrawn="1"/>
        </p:nvSpPr>
        <p:spPr>
          <a:xfrm>
            <a:off x="4219575" y="1093179"/>
            <a:ext cx="3731438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1E268E3-0FB2-420D-ACDD-E4678AC5A9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19576" y="3804660"/>
            <a:ext cx="3731437" cy="2440554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2EE81F1-DB81-4AB7-B732-38A2E1A5553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302375" y="1184717"/>
            <a:ext cx="3565453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</a:t>
            </a:r>
            <a:br>
              <a:rPr lang="en-US"/>
            </a:br>
            <a:r>
              <a:rPr lang="en-US"/>
              <a:t>picture or smart art.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444A17-7A9E-4CD0-B047-48651B71EC0E}"/>
              </a:ext>
            </a:extLst>
          </p:cNvPr>
          <p:cNvSpPr/>
          <p:nvPr userDrawn="1"/>
        </p:nvSpPr>
        <p:spPr>
          <a:xfrm>
            <a:off x="8100200" y="1093179"/>
            <a:ext cx="3731438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B3DF17A-DE50-4B7C-BDB0-9E2D34B558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0201" y="3804660"/>
            <a:ext cx="3731437" cy="2440554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0829DF-D88C-43DA-8A90-BDE4E4678F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83000" y="1184717"/>
            <a:ext cx="3565453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</a:t>
            </a:r>
            <a:br>
              <a:rPr lang="en-US"/>
            </a:br>
            <a:r>
              <a:rPr lang="en-US"/>
              <a:t>picture or smart art.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8CF66-3110-43FD-A66D-8C48745A29E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2642FB-6F6C-4FB8-A7B7-EF0A1F8FB67D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A138E4-996A-4E97-9145-FE9EC0D07BAE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8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n object&#10;&#10;Description automatically generated">
            <a:extLst>
              <a:ext uri="{FF2B5EF4-FFF2-40B4-BE49-F238E27FC236}">
                <a16:creationId xmlns:a16="http://schemas.microsoft.com/office/drawing/2014/main" id="{060C46CD-8588-48AA-8E7A-DFA3A6546D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30FEACF-44B9-46C6-BAE5-E4A8FB2ACE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8775" y="1377387"/>
            <a:ext cx="6754813" cy="4641388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picture or smart art. 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F6ED3F2-545A-4045-83E2-85CE47C10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0838" y="1079500"/>
            <a:ext cx="3860800" cy="5165726"/>
          </a:xfr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6E8088-D018-49C8-B64A-C35F3337C3AF}"/>
              </a:ext>
            </a:extLst>
          </p:cNvPr>
          <p:cNvCxnSpPr>
            <a:cxnSpLocks/>
          </p:cNvCxnSpPr>
          <p:nvPr userDrawn="1"/>
        </p:nvCxnSpPr>
        <p:spPr>
          <a:xfrm>
            <a:off x="7542213" y="1079499"/>
            <a:ext cx="0" cy="516572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62EE0-DBDC-4660-88E5-8069ED60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2FB1AF-234B-4143-97ED-9C8F43C407A9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D47B26-1FFB-4358-8573-6E199794BDF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18C6D6-C4BD-471F-9CCD-F8592A477369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n object&#10;&#10;Description automatically generated">
            <a:extLst>
              <a:ext uri="{FF2B5EF4-FFF2-40B4-BE49-F238E27FC236}">
                <a16:creationId xmlns:a16="http://schemas.microsoft.com/office/drawing/2014/main" id="{6764F86C-4D5C-4BD9-89C1-2299CC99D1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866"/>
          <a:stretch/>
        </p:blipFill>
        <p:spPr>
          <a:xfrm>
            <a:off x="-1" y="0"/>
            <a:ext cx="12192001" cy="65045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37060CB-6C6D-4902-9D5B-2E0A441D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DA8EE8D-BCC6-41AC-9730-34BCC9D11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8788" y="1079500"/>
            <a:ext cx="3752850" cy="5165726"/>
          </a:xfrm>
          <a:noFill/>
          <a:ln w="19050">
            <a:noFill/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DE52B-AC6E-4D7D-9014-DDD86267B140}"/>
              </a:ext>
            </a:extLst>
          </p:cNvPr>
          <p:cNvSpPr/>
          <p:nvPr userDrawn="1"/>
        </p:nvSpPr>
        <p:spPr>
          <a:xfrm>
            <a:off x="-2392680" y="0"/>
            <a:ext cx="2247418" cy="3665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chemeClr val="accent5"/>
                </a:solidFill>
              </a:rPr>
              <a:t>TO ADD OR CHANGE PICTURE:</a:t>
            </a:r>
            <a:br>
              <a:rPr lang="en-GB" sz="1050" b="1">
                <a:solidFill>
                  <a:schemeClr val="accent5"/>
                </a:solidFill>
              </a:rPr>
            </a:br>
            <a:endParaRPr lang="en-GB" sz="1050">
              <a:solidFill>
                <a:schemeClr val="accent5"/>
              </a:solidFill>
            </a:endParaRPr>
          </a:p>
          <a:p>
            <a:endParaRPr lang="en-GB" sz="105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 b="0">
                <a:solidFill>
                  <a:schemeClr val="accent1"/>
                </a:solidFill>
              </a:rPr>
              <a:t>Choose a picture</a:t>
            </a:r>
            <a:endParaRPr lang="en-GB" sz="1050">
              <a:solidFill>
                <a:schemeClr val="accent1"/>
              </a:solidFill>
            </a:endParaRP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4CDA92-D250-4FFB-812F-84C7097A387A}"/>
              </a:ext>
            </a:extLst>
          </p:cNvPr>
          <p:cNvSpPr/>
          <p:nvPr userDrawn="1"/>
        </p:nvSpPr>
        <p:spPr>
          <a:xfrm>
            <a:off x="358774" y="1079499"/>
            <a:ext cx="7612064" cy="5165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vert="horz" lIns="180000" tIns="45720" rIns="144000" bIns="45720" rtlCol="0" anchor="ctr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400" b="0" baseline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5D060-DCC4-4A8F-A926-5209A77E86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6642" y="1220216"/>
            <a:ext cx="7291477" cy="4884293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/>
            </a:lvl1pPr>
          </a:lstStyle>
          <a:p>
            <a:pPr lvl="0" algn="ctr"/>
            <a:r>
              <a:rPr lang="en-GB"/>
              <a:t>Click icon to insert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71853E-D270-49A9-BEC5-F964AF2924B1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2764D8-80D5-42EB-B21E-31C0F7487AA5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E6B7CD-11F7-4D68-84FB-3793F3D5C88B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0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n object&#10;&#10;Description automatically generated">
            <a:extLst>
              <a:ext uri="{FF2B5EF4-FFF2-40B4-BE49-F238E27FC236}">
                <a16:creationId xmlns:a16="http://schemas.microsoft.com/office/drawing/2014/main" id="{977D8323-47DB-4C81-86F8-B01DD7E8C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42469E-CC52-479B-B3FC-33CA86D15D6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07EED-4426-4CB4-87B7-5D5A2D437DFF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2DD43-05DC-4055-A188-7D08FED90DB4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402F6-86EE-4D82-89C0-A02202E085B4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6A1323-0EB9-4640-9E9E-E08E397DDFDF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nship Midt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D007A6-7751-414D-8A71-EA5A6BC98985}"/>
              </a:ext>
            </a:extLst>
          </p:cNvPr>
          <p:cNvSpPr/>
          <p:nvPr userDrawn="1"/>
        </p:nvSpPr>
        <p:spPr>
          <a:xfrm flipH="1">
            <a:off x="6151562" y="0"/>
            <a:ext cx="6040438" cy="6857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8CE7F-8000-4729-9B24-63C8AC781E54}"/>
              </a:ext>
            </a:extLst>
          </p:cNvPr>
          <p:cNvSpPr/>
          <p:nvPr userDrawn="1"/>
        </p:nvSpPr>
        <p:spPr>
          <a:xfrm>
            <a:off x="6040438" y="9524"/>
            <a:ext cx="107950" cy="684339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37E06-F37C-4948-876D-AB0E87508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4314" y="493036"/>
            <a:ext cx="5247323" cy="2391939"/>
          </a:xfrm>
          <a:noFill/>
        </p:spPr>
        <p:txBody>
          <a:bodyPr lIns="0" tIns="0" bIns="0" anchor="b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5B0F4-ADA9-49D5-92D6-7498C28FD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315" y="3192785"/>
            <a:ext cx="5247321" cy="1697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subtitle / speakers </a:t>
            </a:r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9CD9A54-0CA3-4D11-867B-9A797D65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3" r="49916" b="24917"/>
          <a:stretch/>
        </p:blipFill>
        <p:spPr>
          <a:xfrm rot="5400000">
            <a:off x="3685796" y="2443948"/>
            <a:ext cx="6890192" cy="1965006"/>
          </a:xfrm>
          <a:prstGeom prst="rect">
            <a:avLst/>
          </a:prstGeom>
        </p:spPr>
      </p:pic>
      <p:pic>
        <p:nvPicPr>
          <p:cNvPr id="6" name="Picture 5" descr="A tall building in a city&#10;&#10;Description automatically generated">
            <a:extLst>
              <a:ext uri="{FF2B5EF4-FFF2-40B4-BE49-F238E27FC236}">
                <a16:creationId xmlns:a16="http://schemas.microsoft.com/office/drawing/2014/main" id="{351D5810-6ABE-4866-B826-6CB94306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9" r="14296"/>
          <a:stretch/>
        </p:blipFill>
        <p:spPr>
          <a:xfrm>
            <a:off x="0" y="0"/>
            <a:ext cx="6040437" cy="6857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0769B42-86AB-4314-AE3B-ECBE300CBA2E}"/>
              </a:ext>
            </a:extLst>
          </p:cNvPr>
          <p:cNvGrpSpPr/>
          <p:nvPr userDrawn="1"/>
        </p:nvGrpSpPr>
        <p:grpSpPr>
          <a:xfrm>
            <a:off x="9055275" y="5346544"/>
            <a:ext cx="2776363" cy="1024341"/>
            <a:chOff x="6503991" y="5346544"/>
            <a:chExt cx="2776363" cy="10243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4407E6-D0A6-49E9-B9EE-71F91A5688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3991" y="5372324"/>
              <a:ext cx="1276553" cy="998561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00B11398-43C4-4E21-945B-B4AD929114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940" y="5346544"/>
              <a:ext cx="1161414" cy="1018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05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4 L 1.66667E-6 3.703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0.03472 L 1.66667E-6 -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1.66667E-6 -0.03472 L 1.66667E-6 -1.85185E-6 " pathEditMode="relative" rAng="0" ptsTypes="AA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5B27D-3BB1-4E07-9C43-DF4D40C64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EA2F8-EC71-4727-984A-253C55E07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Please do not use any layouts </a:t>
            </a:r>
            <a:br>
              <a:rPr lang="en-GB" sz="4800"/>
            </a:br>
            <a:r>
              <a:rPr lang="en-GB" sz="4800"/>
              <a:t>that appear after this.</a:t>
            </a:r>
          </a:p>
        </p:txBody>
      </p:sp>
    </p:spTree>
    <p:extLst>
      <p:ext uri="{BB962C8B-B14F-4D97-AF65-F5344CB8AC3E}">
        <p14:creationId xmlns:p14="http://schemas.microsoft.com/office/powerpoint/2010/main" val="1216219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2138D156-2B97-4261-99DC-FC877DCC2C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2" y="0"/>
            <a:ext cx="12192001" cy="649942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889EAF-90E4-4D6D-A6BA-CC0CFA67AAD0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296D4-8647-49A3-AFFC-325B92D80E0E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49C2080-A77C-4F19-9415-28E54CA62C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619" y="0"/>
            <a:ext cx="7005640" cy="6385186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GB"/>
              <a:t>Click icon to insert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DFB73D7-1864-4020-B836-9C7116584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95" y="1130404"/>
            <a:ext cx="4223005" cy="6775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BC85B-C8EA-4272-A959-54A1067F9289}"/>
              </a:ext>
            </a:extLst>
          </p:cNvPr>
          <p:cNvSpPr/>
          <p:nvPr userDrawn="1"/>
        </p:nvSpPr>
        <p:spPr>
          <a:xfrm>
            <a:off x="-2392680" y="0"/>
            <a:ext cx="2247418" cy="3665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chemeClr val="accent5"/>
                </a:solidFill>
              </a:rPr>
              <a:t>TO ADD OR CHANGE PICTURE:</a:t>
            </a:r>
            <a:br>
              <a:rPr lang="en-GB" sz="1050" b="1">
                <a:solidFill>
                  <a:schemeClr val="accent5"/>
                </a:solidFill>
              </a:rPr>
            </a:br>
            <a:endParaRPr lang="en-GB" sz="1050">
              <a:solidFill>
                <a:schemeClr val="accent5"/>
              </a:solidFill>
            </a:endParaRPr>
          </a:p>
          <a:p>
            <a:endParaRPr lang="en-GB" sz="105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 b="0">
                <a:solidFill>
                  <a:schemeClr val="accent1"/>
                </a:solidFill>
              </a:rPr>
              <a:t>Choose a picture 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050">
                <a:solidFill>
                  <a:schemeClr val="accent1"/>
                </a:solidFill>
              </a:rPr>
              <a:t>Right click the picture and select ‘send to back’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A5280D-47A4-477C-91A7-CA86F8C5AE0D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42E5F-F6FB-486B-86E1-E0821CBB581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FFF965-5E44-46D7-88FE-15E78F5F4F85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46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5779FD22-35BA-4E77-8C08-B569C219A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2" y="0"/>
            <a:ext cx="12192001" cy="649942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0B2D55-82D7-4441-B7D4-2C2D2ED7F645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B78BB6-C14F-482D-9E8F-45C1A69E04CC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14133"/>
            <a:ext cx="11472863" cy="67752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A29F-643C-4190-A838-D065557C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079500"/>
            <a:ext cx="11472863" cy="5165725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64BC0-C64C-4A17-A6A8-C82F3C4E80DE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83DC-F8CA-42C7-B21F-4866D6F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650C55-6B4D-4588-9A5E-ACFB966A4598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5FD7F-ACB1-4E52-BF7F-716BC8B7F49F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0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1528CEC9-C87D-4488-8E42-7B529A043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2" y="0"/>
            <a:ext cx="12192001" cy="6499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453A2E-F966-4D5A-94DF-ED1A89066F98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BE4796-B9A5-4673-8A1C-87363E3F4516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9933302D-24CC-4F93-8195-771E98486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2" y="0"/>
            <a:ext cx="12192001" cy="64994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79C2B-B744-447A-B8BA-4A401C05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DD9EDF-8A07-489D-8088-AF0DA4A44FED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CC200-123E-43EC-BF5C-E7E3EC18911A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E9F5D-0368-45CE-AD8D-809B0E3AA163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33CB03-57D4-4549-9CCF-E9C6E729A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079500"/>
            <a:ext cx="5498015" cy="516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A55E4DC-9EAF-4E02-A6E7-59603CD98B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5212" y="1079500"/>
            <a:ext cx="5498015" cy="516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3DF10-7E38-4A1E-9F2A-43CAD78CD3EC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4F144-B394-4BC2-BE84-9C7448D8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CC888A-7549-4226-9842-1FCEBEA6F9C9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9AE501-E87C-4F71-B3A0-6F0B256F2EFB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0B1DF0A3-DA62-4C0B-BA35-0A98FDF6F2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2" y="0"/>
            <a:ext cx="12192001" cy="64994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8671D-BF76-4174-B410-152191915012}"/>
              </a:ext>
            </a:extLst>
          </p:cNvPr>
          <p:cNvSpPr/>
          <p:nvPr userDrawn="1"/>
        </p:nvSpPr>
        <p:spPr>
          <a:xfrm>
            <a:off x="6553200" y="1096989"/>
            <a:ext cx="5258615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380186" y="1096989"/>
            <a:ext cx="5258615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38BC2407-2B37-44CC-AD36-A26E0DD00D2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659301" y="1203767"/>
            <a:ext cx="5069712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picture or smart art.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776" y="3804660"/>
            <a:ext cx="5280026" cy="2440554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987" y="1203767"/>
            <a:ext cx="5069712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picture or smart art.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AFFAA-7600-4EDE-A5CC-C8B484F7863C}"/>
              </a:ext>
            </a:extLst>
          </p:cNvPr>
          <p:cNvCxnSpPr>
            <a:cxnSpLocks/>
          </p:cNvCxnSpPr>
          <p:nvPr userDrawn="1"/>
        </p:nvCxnSpPr>
        <p:spPr>
          <a:xfrm>
            <a:off x="6095206" y="1096989"/>
            <a:ext cx="0" cy="514822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63A43A4-9D19-4E3D-B676-BA471BA1CA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3200" y="3805234"/>
            <a:ext cx="5258613" cy="2439991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23595A-CC7D-4B7A-8D53-7DC5B37FC1A0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F9A431-7ACC-4E77-86C3-BB9A1397538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3FF33A-BFCC-43FE-8682-5B6244DAD9D4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2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0976A4C1-3D2A-48CB-96C9-C345868A4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2" y="0"/>
            <a:ext cx="12192001" cy="64994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380187" y="1093179"/>
            <a:ext cx="3731438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776" y="3804660"/>
            <a:ext cx="3752850" cy="2440554"/>
          </a:xfrm>
        </p:spPr>
        <p:txBody>
          <a:bodyPr lIns="72000" tIns="144000" rIns="144000" bIns="144000"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987" y="1184717"/>
            <a:ext cx="3565453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</a:t>
            </a:r>
            <a:br>
              <a:rPr lang="en-US"/>
            </a:br>
            <a:r>
              <a:rPr lang="en-US"/>
              <a:t> picture or smart art.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BCEBD-19E9-4394-8F14-8F146FAC8CEA}"/>
              </a:ext>
            </a:extLst>
          </p:cNvPr>
          <p:cNvSpPr/>
          <p:nvPr userDrawn="1"/>
        </p:nvSpPr>
        <p:spPr>
          <a:xfrm>
            <a:off x="4219575" y="1093179"/>
            <a:ext cx="3731438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1E268E3-0FB2-420D-ACDD-E4678AC5A9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19576" y="3804660"/>
            <a:ext cx="3731437" cy="2440554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2EE81F1-DB81-4AB7-B732-38A2E1A5553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302375" y="1184717"/>
            <a:ext cx="3565453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</a:t>
            </a:r>
            <a:br>
              <a:rPr lang="en-US"/>
            </a:br>
            <a:r>
              <a:rPr lang="en-US"/>
              <a:t>picture or smart art.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444A17-7A9E-4CD0-B047-48651B71EC0E}"/>
              </a:ext>
            </a:extLst>
          </p:cNvPr>
          <p:cNvSpPr/>
          <p:nvPr userDrawn="1"/>
        </p:nvSpPr>
        <p:spPr>
          <a:xfrm>
            <a:off x="8100200" y="1093179"/>
            <a:ext cx="3731438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B3DF17A-DE50-4B7C-BDB0-9E2D34B558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0201" y="3804660"/>
            <a:ext cx="3731437" cy="2440554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0829DF-D88C-43DA-8A90-BDE4E4678F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83000" y="1184717"/>
            <a:ext cx="3565453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</a:t>
            </a:r>
            <a:br>
              <a:rPr lang="en-US"/>
            </a:br>
            <a:r>
              <a:rPr lang="en-US"/>
              <a:t>picture or smart art.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8CF66-3110-43FD-A66D-8C48745A29E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521F7-2542-4FAD-83EE-AD3801E10519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3EC2A-CA03-4952-BEF5-26527219CD0F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55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EA755EA6-3ABD-4BA0-95A0-CDC93F982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2" y="0"/>
            <a:ext cx="12192001" cy="6499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30FEACF-44B9-46C6-BAE5-E4A8FB2ACE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8775" y="1377387"/>
            <a:ext cx="6754813" cy="4641388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picture or smart art. 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F6ED3F2-545A-4045-83E2-85CE47C10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0838" y="1079500"/>
            <a:ext cx="3860800" cy="5165726"/>
          </a:xfr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6E8088-D018-49C8-B64A-C35F3337C3AF}"/>
              </a:ext>
            </a:extLst>
          </p:cNvPr>
          <p:cNvCxnSpPr>
            <a:cxnSpLocks/>
          </p:cNvCxnSpPr>
          <p:nvPr userDrawn="1"/>
        </p:nvCxnSpPr>
        <p:spPr>
          <a:xfrm>
            <a:off x="7542213" y="1079499"/>
            <a:ext cx="0" cy="516572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62EE0-DBDC-4660-88E5-8069ED60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2FB1AF-234B-4143-97ED-9C8F43C407A9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051E7-A002-4E32-8D9A-E6302E688465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3180F-8F5E-454B-BD45-C2DA7E069121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8CD11260-0581-46EE-BB41-5702455AC8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2" y="0"/>
            <a:ext cx="12192001" cy="64994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37060CB-6C6D-4902-9D5B-2E0A441D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DA8EE8D-BCC6-41AC-9730-34BCC9D11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8788" y="1079500"/>
            <a:ext cx="3752850" cy="5165726"/>
          </a:xfrm>
          <a:noFill/>
          <a:ln w="19050">
            <a:noFill/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DE52B-AC6E-4D7D-9014-DDD86267B140}"/>
              </a:ext>
            </a:extLst>
          </p:cNvPr>
          <p:cNvSpPr/>
          <p:nvPr userDrawn="1"/>
        </p:nvSpPr>
        <p:spPr>
          <a:xfrm>
            <a:off x="-2392680" y="0"/>
            <a:ext cx="2247418" cy="3665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chemeClr val="accent5"/>
                </a:solidFill>
              </a:rPr>
              <a:t>TO ADD OR CHANGE PICTURE:</a:t>
            </a:r>
            <a:br>
              <a:rPr lang="en-GB" sz="1050" b="1">
                <a:solidFill>
                  <a:schemeClr val="accent5"/>
                </a:solidFill>
              </a:rPr>
            </a:br>
            <a:endParaRPr lang="en-GB" sz="1050">
              <a:solidFill>
                <a:schemeClr val="accent5"/>
              </a:solidFill>
            </a:endParaRPr>
          </a:p>
          <a:p>
            <a:endParaRPr lang="en-GB" sz="105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 b="0">
                <a:solidFill>
                  <a:schemeClr val="accent1"/>
                </a:solidFill>
              </a:rPr>
              <a:t>Choose a picture</a:t>
            </a:r>
            <a:endParaRPr lang="en-GB" sz="1050">
              <a:solidFill>
                <a:schemeClr val="accent1"/>
              </a:solidFill>
            </a:endParaRP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4CDA92-D250-4FFB-812F-84C7097A387A}"/>
              </a:ext>
            </a:extLst>
          </p:cNvPr>
          <p:cNvSpPr/>
          <p:nvPr userDrawn="1"/>
        </p:nvSpPr>
        <p:spPr>
          <a:xfrm>
            <a:off x="358774" y="1079499"/>
            <a:ext cx="7612064" cy="5165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vert="horz" lIns="180000" tIns="45720" rIns="144000" bIns="45720" rtlCol="0" anchor="ctr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400" b="0" baseline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5D060-DCC4-4A8F-A926-5209A77E86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6642" y="1220216"/>
            <a:ext cx="7291477" cy="4884293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/>
            </a:lvl1pPr>
          </a:lstStyle>
          <a:p>
            <a:pPr lvl="0" algn="ctr"/>
            <a:r>
              <a:rPr lang="en-GB"/>
              <a:t>Click icon to insert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71853E-D270-49A9-BEC5-F964AF2924B1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D9FAC-A31D-4172-BCF5-E5B45BEF006D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2FB40C-724F-43F0-AC72-9B0AFF21EFB0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8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hoto, person, water, old&#10;&#10;Description automatically generated">
            <a:extLst>
              <a:ext uri="{FF2B5EF4-FFF2-40B4-BE49-F238E27FC236}">
                <a16:creationId xmlns:a16="http://schemas.microsoft.com/office/drawing/2014/main" id="{7267B731-0246-4429-96C7-F3B3495026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3" r="15612" b="21530"/>
          <a:stretch/>
        </p:blipFill>
        <p:spPr>
          <a:xfrm>
            <a:off x="-2" y="0"/>
            <a:ext cx="12192001" cy="649942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42469E-CC52-479B-B3FC-33CA86D15D6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07EED-4426-4CB4-87B7-5D5A2D437DFF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2DD43-05DC-4055-A188-7D08FED90DB4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9AC10-92FB-4F83-864B-1402B6568FA8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A0457-5101-4507-A8B9-F7DDAE9E24BE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5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nship Stairw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D007A6-7751-414D-8A71-EA5A6BC98985}"/>
              </a:ext>
            </a:extLst>
          </p:cNvPr>
          <p:cNvSpPr/>
          <p:nvPr userDrawn="1"/>
        </p:nvSpPr>
        <p:spPr>
          <a:xfrm flipH="1">
            <a:off x="6151562" y="0"/>
            <a:ext cx="6040438" cy="6857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8CE7F-8000-4729-9B24-63C8AC781E54}"/>
              </a:ext>
            </a:extLst>
          </p:cNvPr>
          <p:cNvSpPr/>
          <p:nvPr userDrawn="1"/>
        </p:nvSpPr>
        <p:spPr>
          <a:xfrm>
            <a:off x="6040438" y="9524"/>
            <a:ext cx="107950" cy="684339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37E06-F37C-4948-876D-AB0E87508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4314" y="493036"/>
            <a:ext cx="5247323" cy="2391939"/>
          </a:xfrm>
          <a:noFill/>
        </p:spPr>
        <p:txBody>
          <a:bodyPr lIns="0" tIns="0" bIns="0" anchor="b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5B0F4-ADA9-49D5-92D6-7498C28FD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315" y="3192785"/>
            <a:ext cx="5247321" cy="1697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subtitle / speakers </a:t>
            </a:r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9CD9A54-0CA3-4D11-867B-9A797D65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3" r="49916" b="24917"/>
          <a:stretch/>
        </p:blipFill>
        <p:spPr>
          <a:xfrm rot="5400000">
            <a:off x="3685796" y="2443948"/>
            <a:ext cx="6890192" cy="19650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96172B-9A14-4BA5-9C0F-899E396CAB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2" t="270" r="18979" b="407"/>
          <a:stretch/>
        </p:blipFill>
        <p:spPr>
          <a:xfrm>
            <a:off x="0" y="0"/>
            <a:ext cx="6040437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69DE319-E07A-4E51-8FE2-8856AEF22D19}"/>
              </a:ext>
            </a:extLst>
          </p:cNvPr>
          <p:cNvGrpSpPr/>
          <p:nvPr userDrawn="1"/>
        </p:nvGrpSpPr>
        <p:grpSpPr>
          <a:xfrm>
            <a:off x="9055275" y="5346544"/>
            <a:ext cx="2776363" cy="1024341"/>
            <a:chOff x="6503991" y="5346544"/>
            <a:chExt cx="2776363" cy="10243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F6E714-57D5-4A82-85D7-160DE9A1D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3991" y="5372324"/>
              <a:ext cx="1276553" cy="998561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E8ACB41B-A446-4645-AB84-35C8B20753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940" y="5346544"/>
              <a:ext cx="1161414" cy="1018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2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4 L 1.66667E-6 3.703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0.03472 L 1.66667E-6 -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1.66667E-6 -0.03472 L 1.66667E-6 -1.85185E-6 " pathEditMode="relative" rAng="0" ptsTypes="AA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5B27D-3BB1-4E07-9C43-DF4D40C64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EA2F8-EC71-4727-984A-253C55E07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Please do not use any layouts </a:t>
            </a:r>
            <a:br>
              <a:rPr lang="en-GB" sz="4800"/>
            </a:br>
            <a:r>
              <a:rPr lang="en-GB" sz="4800"/>
              <a:t>that appear after this.</a:t>
            </a:r>
          </a:p>
        </p:txBody>
      </p:sp>
    </p:spTree>
    <p:extLst>
      <p:ext uri="{BB962C8B-B14F-4D97-AF65-F5344CB8AC3E}">
        <p14:creationId xmlns:p14="http://schemas.microsoft.com/office/powerpoint/2010/main" val="37114757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69DFA47C-12F0-44FE-992F-4E079AB140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770168" y="-2683541"/>
            <a:ext cx="13732334" cy="11738450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889EAF-90E4-4D6D-A6BA-CC0CFA67AAD0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8296D4-8647-49A3-AFFC-325B92D80E0E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49C2080-A77C-4F19-9415-28E54CA62C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619" y="0"/>
            <a:ext cx="7005640" cy="6385186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GB"/>
              <a:t>Click icon to insert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DFB73D7-1864-4020-B836-9C7116584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95" y="1130404"/>
            <a:ext cx="4223005" cy="67752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AGENDA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ABC85B-C8EA-4272-A959-54A1067F9289}"/>
              </a:ext>
            </a:extLst>
          </p:cNvPr>
          <p:cNvSpPr/>
          <p:nvPr userDrawn="1"/>
        </p:nvSpPr>
        <p:spPr>
          <a:xfrm>
            <a:off x="-2392680" y="0"/>
            <a:ext cx="2247418" cy="3665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chemeClr val="accent5"/>
                </a:solidFill>
              </a:rPr>
              <a:t>TO ADD OR CHANGE PICTURE:</a:t>
            </a:r>
            <a:br>
              <a:rPr lang="en-GB" sz="1050" b="1">
                <a:solidFill>
                  <a:schemeClr val="accent5"/>
                </a:solidFill>
              </a:rPr>
            </a:br>
            <a:endParaRPr lang="en-GB" sz="1050">
              <a:solidFill>
                <a:schemeClr val="accent5"/>
              </a:solidFill>
            </a:endParaRPr>
          </a:p>
          <a:p>
            <a:endParaRPr lang="en-GB" sz="105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 b="0">
                <a:solidFill>
                  <a:schemeClr val="accent1"/>
                </a:solidFill>
              </a:rPr>
              <a:t>Choose a picture 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050">
                <a:solidFill>
                  <a:schemeClr val="accent1"/>
                </a:solidFill>
              </a:rPr>
              <a:t>Right click the picture and select ‘send to back’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A5280D-47A4-477C-91A7-CA86F8C5AE0D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E5FF50-149B-436A-B34C-6F383C9BA078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2A0552-983A-4C4B-9337-C03CC3C08C13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94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65FF6ED-280E-4CA3-950E-05797FE0B9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770168" y="-2683541"/>
            <a:ext cx="13732334" cy="11738450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C0B2D55-82D7-4441-B7D4-2C2D2ED7F645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5B78BB6-C14F-482D-9E8F-45C1A69E04CC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14133"/>
            <a:ext cx="11472863" cy="677523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A29F-643C-4190-A838-D065557C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079500"/>
            <a:ext cx="11472863" cy="5165725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B64BC0-C64C-4A17-A6A8-C82F3C4E80DE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D83DC-F8CA-42C7-B21F-4866D6F8D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7332F-9E3E-41D5-89B0-A0105B9F12B7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73322-F50A-456B-9790-A67A40F055B9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8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2EEE95B-B0D2-45EF-A424-BBF682CB5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770168" y="-2683541"/>
            <a:ext cx="13732334" cy="11738450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FA9F7E-AD94-42DC-AEEA-2A3A0171B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2FCE2-B92C-4F51-BF31-CF529662BAB0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CFBFA-A3F4-4F7D-A228-6945CDCC27D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227851-AFFD-40FC-A32F-27F970CD83BA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0F81F-8693-409F-A3E2-76310CFD469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40763ED-EC79-4E39-82EE-EB971971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1637" y="6483507"/>
            <a:ext cx="365980" cy="307774"/>
          </a:xfrm>
        </p:spPr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25A9B-8E6C-4AC8-8F5D-0E64FF74EE44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6FE3C-3112-46AC-9B82-D769C2C0F047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FCE05DA-2CC9-4562-9868-BEE384191D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770168" y="-2683541"/>
            <a:ext cx="13732334" cy="11738450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D79C2B-B744-447A-B8BA-4A401C059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DD9EDF-8A07-489D-8088-AF0DA4A44FED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CC200-123E-43EC-BF5C-E7E3EC18911A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E9F5D-0368-45CE-AD8D-809B0E3AA163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33CB03-57D4-4549-9CCF-E9C6E729AE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75" y="1079500"/>
            <a:ext cx="5498015" cy="516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A55E4DC-9EAF-4E02-A6E7-59603CD98B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35212" y="1079500"/>
            <a:ext cx="5498015" cy="516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D3DF10-7E38-4A1E-9F2A-43CAD78CD3EC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4F144-B394-4BC2-BE84-9C7448D8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E86F7D-DB98-4796-80C3-A9946CE10968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6CC3E-C38A-47D6-B6CE-607BC34D8FCF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F432CA9-B206-448F-9C6B-BA17C8A8E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770168" y="-2683541"/>
            <a:ext cx="13732334" cy="11738450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8671D-BF76-4174-B410-152191915012}"/>
              </a:ext>
            </a:extLst>
          </p:cNvPr>
          <p:cNvSpPr/>
          <p:nvPr userDrawn="1"/>
        </p:nvSpPr>
        <p:spPr>
          <a:xfrm>
            <a:off x="6553200" y="1096989"/>
            <a:ext cx="5258615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380186" y="1096989"/>
            <a:ext cx="5258615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38BC2407-2B37-44CC-AD36-A26E0DD00D2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659301" y="1203767"/>
            <a:ext cx="5069712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picture or smart art.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776" y="3804660"/>
            <a:ext cx="5280026" cy="2440554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987" y="1203767"/>
            <a:ext cx="5069712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picture or smart art.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4AFFAA-7600-4EDE-A5CC-C8B484F7863C}"/>
              </a:ext>
            </a:extLst>
          </p:cNvPr>
          <p:cNvCxnSpPr>
            <a:cxnSpLocks/>
          </p:cNvCxnSpPr>
          <p:nvPr userDrawn="1"/>
        </p:nvCxnSpPr>
        <p:spPr>
          <a:xfrm>
            <a:off x="6095206" y="1096989"/>
            <a:ext cx="0" cy="514822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63A43A4-9D19-4E3D-B676-BA471BA1CA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53200" y="3805234"/>
            <a:ext cx="5258613" cy="2439991"/>
          </a:xfrm>
        </p:spPr>
        <p:txBody>
          <a:bodyPr lIns="144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23595A-CC7D-4B7A-8D53-7DC5B37FC1A0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2B653-1A98-4824-A6B2-540FBE450851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5664BC-2C85-43C1-B395-9941ED818B4D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9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F03E436-C664-4117-93BE-0B349697E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770168" y="-2683541"/>
            <a:ext cx="13732334" cy="11738450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4BC697-36B9-4E7E-BF12-07FBA9B7B13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7ACAA1-B735-4702-8521-FB05EE1829A4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7F6FF4-F699-4100-BE9A-7748E92B760E}"/>
              </a:ext>
            </a:extLst>
          </p:cNvPr>
          <p:cNvSpPr/>
          <p:nvPr userDrawn="1"/>
        </p:nvSpPr>
        <p:spPr>
          <a:xfrm>
            <a:off x="380187" y="1093179"/>
            <a:ext cx="3731438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A28A83-AC1C-485A-A316-8AA3828B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C8049-D3F1-4FF3-804F-782F47C2EC3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B6E15024-72EB-4215-9D93-B76C413108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8776" y="3804660"/>
            <a:ext cx="3752850" cy="2440554"/>
          </a:xfrm>
        </p:spPr>
        <p:txBody>
          <a:bodyPr lIns="72000" tIns="144000" rIns="144000" bIns="144000"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B77040E-7F40-4AF6-90B9-A270D9AB876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2987" y="1184717"/>
            <a:ext cx="3565453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</a:t>
            </a:r>
            <a:br>
              <a:rPr lang="en-US"/>
            </a:br>
            <a:r>
              <a:rPr lang="en-US"/>
              <a:t> picture or smart art.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BBCEBD-19E9-4394-8F14-8F146FAC8CEA}"/>
              </a:ext>
            </a:extLst>
          </p:cNvPr>
          <p:cNvSpPr/>
          <p:nvPr userDrawn="1"/>
        </p:nvSpPr>
        <p:spPr>
          <a:xfrm>
            <a:off x="4219575" y="1093179"/>
            <a:ext cx="3731438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11E268E3-0FB2-420D-ACDD-E4678AC5A9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19576" y="3804660"/>
            <a:ext cx="3731437" cy="2440554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2EE81F1-DB81-4AB7-B732-38A2E1A5553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302375" y="1184717"/>
            <a:ext cx="3565453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</a:t>
            </a:r>
            <a:br>
              <a:rPr lang="en-US"/>
            </a:br>
            <a:r>
              <a:rPr lang="en-US"/>
              <a:t>picture or smart art.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6444A17-7A9E-4CD0-B047-48651B71EC0E}"/>
              </a:ext>
            </a:extLst>
          </p:cNvPr>
          <p:cNvSpPr/>
          <p:nvPr userDrawn="1"/>
        </p:nvSpPr>
        <p:spPr>
          <a:xfrm>
            <a:off x="8100200" y="1093179"/>
            <a:ext cx="3731438" cy="26193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AB3DF17A-DE50-4B7C-BDB0-9E2D34B558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00201" y="3804660"/>
            <a:ext cx="3731437" cy="2440554"/>
          </a:xfrm>
        </p:spPr>
        <p:txBody>
          <a:bodyPr lIns="72000" tIns="144000" rIns="144000" bIns="144000"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0829DF-D88C-43DA-8A90-BDE4E4678F4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83000" y="1184717"/>
            <a:ext cx="3565453" cy="2441133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</a:t>
            </a:r>
            <a:br>
              <a:rPr lang="en-US"/>
            </a:br>
            <a:r>
              <a:rPr lang="en-US"/>
              <a:t>picture or smart art.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D8CF66-3110-43FD-A66D-8C48745A29E2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C49EE4-675C-4E0F-AB05-4D218F3CD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15E0C-6FB5-4F8A-99B1-DE4DB3A75347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3EBE6D-20BB-4653-9357-46F5E9EE6E5C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D9D86B3-A4C1-4C31-8CCF-5F4FA3C677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770168" y="-2683541"/>
            <a:ext cx="13732334" cy="11738450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30FEACF-44B9-46C6-BAE5-E4A8FB2ACE0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8775" y="1377387"/>
            <a:ext cx="6754813" cy="4641388"/>
          </a:xfrm>
        </p:spPr>
        <p:txBody>
          <a:bodyPr bIns="1512000" anchor="ctr" anchorCtr="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icons to insert graph, picture or smart art. 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F6ED3F2-545A-4045-83E2-85CE47C10C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0838" y="1079500"/>
            <a:ext cx="3860800" cy="5165726"/>
          </a:xfr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36E8088-D018-49C8-B64A-C35F3337C3AF}"/>
              </a:ext>
            </a:extLst>
          </p:cNvPr>
          <p:cNvCxnSpPr>
            <a:cxnSpLocks/>
          </p:cNvCxnSpPr>
          <p:nvPr userDrawn="1"/>
        </p:nvCxnSpPr>
        <p:spPr>
          <a:xfrm>
            <a:off x="7542213" y="1079499"/>
            <a:ext cx="0" cy="516572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62EE0-DBDC-4660-88E5-8069ED60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2FB1AF-234B-4143-97ED-9C8F43C407A9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8DA6B3-7AEA-48A7-91E1-75DAA31FBDAB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F32918-38B6-44F5-B7C9-C5258EBB49BD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71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DDE8CA1-3B8C-4FBA-B142-6CD12FCA9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770168" y="-2683541"/>
            <a:ext cx="13732334" cy="11738450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F2A0AA-F6C8-466A-8A2F-54AA31C3F1EB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08F59E-86D5-48DB-9A74-4DA6FFEA4BC9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5BBCFC-57A3-4B7C-9E4B-BB25E2905F03}"/>
              </a:ext>
            </a:extLst>
          </p:cNvPr>
          <p:cNvSpPr/>
          <p:nvPr userDrawn="1"/>
        </p:nvSpPr>
        <p:spPr>
          <a:xfrm>
            <a:off x="-1" y="214133"/>
            <a:ext cx="75248" cy="67752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37060CB-6C6D-4902-9D5B-2E0A441DF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id="{EDA8EE8D-BCC6-41AC-9730-34BCC9D11B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8788" y="1079500"/>
            <a:ext cx="3752850" cy="5165726"/>
          </a:xfrm>
          <a:noFill/>
          <a:ln w="19050">
            <a:noFill/>
          </a:ln>
        </p:spPr>
        <p:txBody>
          <a:bodyPr lIns="180000" anchor="ctr"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DE52B-AC6E-4D7D-9014-DDD86267B140}"/>
              </a:ext>
            </a:extLst>
          </p:cNvPr>
          <p:cNvSpPr/>
          <p:nvPr userDrawn="1"/>
        </p:nvSpPr>
        <p:spPr>
          <a:xfrm>
            <a:off x="-2392680" y="0"/>
            <a:ext cx="2247418" cy="3665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chemeClr val="accent5"/>
                </a:solidFill>
              </a:rPr>
              <a:t>TO ADD OR CHANGE PICTURE:</a:t>
            </a:r>
            <a:br>
              <a:rPr lang="en-GB" sz="1050" b="1">
                <a:solidFill>
                  <a:schemeClr val="accent5"/>
                </a:solidFill>
              </a:rPr>
            </a:br>
            <a:endParaRPr lang="en-GB" sz="1050">
              <a:solidFill>
                <a:schemeClr val="accent5"/>
              </a:solidFill>
            </a:endParaRPr>
          </a:p>
          <a:p>
            <a:endParaRPr lang="en-GB" sz="105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 b="0">
                <a:solidFill>
                  <a:schemeClr val="accent1"/>
                </a:solidFill>
              </a:rPr>
              <a:t>Choose a picture</a:t>
            </a:r>
            <a:endParaRPr lang="en-GB" sz="1050">
              <a:solidFill>
                <a:schemeClr val="accent1"/>
              </a:solidFill>
            </a:endParaRP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4CDA92-D250-4FFB-812F-84C7097A387A}"/>
              </a:ext>
            </a:extLst>
          </p:cNvPr>
          <p:cNvSpPr/>
          <p:nvPr userDrawn="1"/>
        </p:nvSpPr>
        <p:spPr>
          <a:xfrm>
            <a:off x="358774" y="1079499"/>
            <a:ext cx="7612064" cy="516572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txBody>
          <a:bodyPr vert="horz" lIns="180000" tIns="45720" rIns="144000" bIns="45720" rtlCol="0" anchor="ctr">
            <a:noAutofit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GB" sz="1400" b="0" baseline="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25D060-DCC4-4A8F-A926-5209A77E86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6642" y="1220216"/>
            <a:ext cx="7291477" cy="4884293"/>
          </a:xfrm>
          <a:solidFill>
            <a:schemeClr val="bg2"/>
          </a:solidFill>
        </p:spPr>
        <p:txBody>
          <a:bodyPr vert="horz" lIns="0" tIns="45720" rIns="91440" bIns="1512000" rtlCol="0" anchor="ctr" anchorCtr="0">
            <a:normAutofit/>
          </a:bodyPr>
          <a:lstStyle>
            <a:lvl1pPr algn="ctr">
              <a:defRPr lang="en-GB"/>
            </a:lvl1pPr>
          </a:lstStyle>
          <a:p>
            <a:pPr lvl="0" algn="ctr"/>
            <a:r>
              <a:rPr lang="en-GB"/>
              <a:t>Click icon to insert picture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71853E-D270-49A9-BEC5-F964AF2924B1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1D3B1E-36A0-4201-BE25-6821B987D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E981F2-D449-4459-84A7-054B0A04327C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18CFC-84C5-4CE6-9A1D-B04E1CDD0E2A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8 -0.00023 L -4.79167E-6 -7.40741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842469E-CC52-479B-B3FC-33CA86D15D6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07EED-4426-4CB4-87B7-5D5A2D437DFF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62DD43-05DC-4055-A188-7D08FED90DB4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4D98B1D2-3BD3-4DF1-8065-DD5F385DD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18" r="9568" b="21222"/>
          <a:stretch>
            <a:fillRect/>
          </a:stretch>
        </p:blipFill>
        <p:spPr>
          <a:xfrm rot="1858934" flipH="1">
            <a:off x="-770168" y="-2683541"/>
            <a:ext cx="13732334" cy="11738450"/>
          </a:xfrm>
          <a:custGeom>
            <a:avLst/>
            <a:gdLst>
              <a:gd name="connsiteX0" fmla="*/ 13732334 w 13732334"/>
              <a:gd name="connsiteY0" fmla="*/ 6276104 h 11738450"/>
              <a:gd name="connsiteX1" fmla="*/ 3279803 w 13732334"/>
              <a:gd name="connsiteY1" fmla="*/ 0 h 11738450"/>
              <a:gd name="connsiteX2" fmla="*/ 0 w 13732334"/>
              <a:gd name="connsiteY2" fmla="*/ 5462346 h 11738450"/>
              <a:gd name="connsiteX3" fmla="*/ 10452530 w 13732334"/>
              <a:gd name="connsiteY3" fmla="*/ 11738450 h 117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32334" h="11738450">
                <a:moveTo>
                  <a:pt x="13732334" y="6276104"/>
                </a:moveTo>
                <a:lnTo>
                  <a:pt x="3279803" y="0"/>
                </a:lnTo>
                <a:lnTo>
                  <a:pt x="0" y="5462346"/>
                </a:lnTo>
                <a:lnTo>
                  <a:pt x="10452530" y="1173845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A5AC4-1451-4C3F-A0E5-E38C800B35FE}"/>
              </a:ext>
            </a:extLst>
          </p:cNvPr>
          <p:cNvSpPr txBox="1"/>
          <p:nvPr userDrawn="1"/>
        </p:nvSpPr>
        <p:spPr>
          <a:xfrm>
            <a:off x="8438196" y="6513647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52C06-C9F5-46F8-939C-D8B005C0CE5B}"/>
              </a:ext>
            </a:extLst>
          </p:cNvPr>
          <p:cNvSpPr txBox="1"/>
          <p:nvPr userDrawn="1"/>
        </p:nvSpPr>
        <p:spPr>
          <a:xfrm>
            <a:off x="355600" y="6513647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4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ell and Molecular Biology Research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D007A6-7751-414D-8A71-EA5A6BC98985}"/>
              </a:ext>
            </a:extLst>
          </p:cNvPr>
          <p:cNvSpPr/>
          <p:nvPr userDrawn="1"/>
        </p:nvSpPr>
        <p:spPr>
          <a:xfrm flipH="1">
            <a:off x="6151562" y="0"/>
            <a:ext cx="6040438" cy="6857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9CD9A54-0CA3-4D11-867B-9A797D65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3" r="49916" b="24917"/>
          <a:stretch/>
        </p:blipFill>
        <p:spPr>
          <a:xfrm rot="5400000">
            <a:off x="3685796" y="2443948"/>
            <a:ext cx="6890192" cy="19650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F08CE7F-8000-4729-9B24-63C8AC781E54}"/>
              </a:ext>
            </a:extLst>
          </p:cNvPr>
          <p:cNvSpPr/>
          <p:nvPr userDrawn="1"/>
        </p:nvSpPr>
        <p:spPr>
          <a:xfrm>
            <a:off x="6040438" y="9524"/>
            <a:ext cx="107950" cy="684339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37E06-F37C-4948-876D-AB0E87508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4314" y="493036"/>
            <a:ext cx="5247323" cy="2391939"/>
          </a:xfrm>
          <a:noFill/>
        </p:spPr>
        <p:txBody>
          <a:bodyPr lIns="0" tIns="0" bIns="0" anchor="b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5B0F4-ADA9-49D5-92D6-7498C28FD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315" y="3192785"/>
            <a:ext cx="5247321" cy="1697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subtitle / speakers </a:t>
            </a:r>
            <a:endParaRPr lang="en-GB"/>
          </a:p>
        </p:txBody>
      </p:sp>
      <p:pic>
        <p:nvPicPr>
          <p:cNvPr id="6" name="Picture 5" descr="A picture containing light, sitting, dark, lit&#10;&#10;Description automatically generated">
            <a:extLst>
              <a:ext uri="{FF2B5EF4-FFF2-40B4-BE49-F238E27FC236}">
                <a16:creationId xmlns:a16="http://schemas.microsoft.com/office/drawing/2014/main" id="{AF13B112-AA64-47A7-9176-49ABFD327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9" t="4102" r="903" b="22487"/>
          <a:stretch/>
        </p:blipFill>
        <p:spPr>
          <a:xfrm flipH="1">
            <a:off x="0" y="-2"/>
            <a:ext cx="6040438" cy="685800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7A7670B-22B1-4D33-A19B-CB6937C828AA}"/>
              </a:ext>
            </a:extLst>
          </p:cNvPr>
          <p:cNvGrpSpPr/>
          <p:nvPr userDrawn="1"/>
        </p:nvGrpSpPr>
        <p:grpSpPr>
          <a:xfrm>
            <a:off x="9055275" y="5346544"/>
            <a:ext cx="2776363" cy="1024341"/>
            <a:chOff x="6503991" y="5346544"/>
            <a:chExt cx="2776363" cy="10243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AF90DD-7D19-4843-BAA3-196D9B4F29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3991" y="5372324"/>
              <a:ext cx="1276553" cy="998561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84431981-075A-4151-A722-067608893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940" y="5346544"/>
              <a:ext cx="1161414" cy="1018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273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4 L 1.66667E-6 3.703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0.03472 L 1.66667E-6 -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1.66667E-6 -0.03472 L 1.66667E-6 -1.85185E-6 " pathEditMode="relative" rAng="0" ptsTypes="AA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5B27D-3BB1-4E07-9C43-DF4D40C64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0EA2F8-EC71-4727-984A-253C55E07C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Please do not use any layouts </a:t>
            </a:r>
            <a:br>
              <a:rPr lang="en-GB" sz="4800"/>
            </a:br>
            <a:r>
              <a:rPr lang="en-GB" sz="4800"/>
              <a:t>that appear after this.</a:t>
            </a:r>
          </a:p>
        </p:txBody>
      </p:sp>
    </p:spTree>
    <p:extLst>
      <p:ext uri="{BB962C8B-B14F-4D97-AF65-F5344CB8AC3E}">
        <p14:creationId xmlns:p14="http://schemas.microsoft.com/office/powerpoint/2010/main" val="234998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ancer Immunology Research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D007A6-7751-414D-8A71-EA5A6BC98985}"/>
              </a:ext>
            </a:extLst>
          </p:cNvPr>
          <p:cNvSpPr/>
          <p:nvPr userDrawn="1"/>
        </p:nvSpPr>
        <p:spPr>
          <a:xfrm flipH="1">
            <a:off x="6151562" y="0"/>
            <a:ext cx="6040438" cy="6857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8CE7F-8000-4729-9B24-63C8AC781E54}"/>
              </a:ext>
            </a:extLst>
          </p:cNvPr>
          <p:cNvSpPr/>
          <p:nvPr userDrawn="1"/>
        </p:nvSpPr>
        <p:spPr>
          <a:xfrm>
            <a:off x="6040438" y="9524"/>
            <a:ext cx="107950" cy="684339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37E06-F37C-4948-876D-AB0E87508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4314" y="493036"/>
            <a:ext cx="5247323" cy="2391939"/>
          </a:xfrm>
          <a:noFill/>
        </p:spPr>
        <p:txBody>
          <a:bodyPr lIns="0" tIns="0" bIns="0" anchor="b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5B0F4-ADA9-49D5-92D6-7498C28FD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315" y="3192785"/>
            <a:ext cx="5247321" cy="1697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subtitle / speakers </a:t>
            </a:r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9CD9A54-0CA3-4D11-867B-9A797D65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3" r="49916" b="24917"/>
          <a:stretch/>
        </p:blipFill>
        <p:spPr>
          <a:xfrm rot="5400000">
            <a:off x="3685796" y="2443948"/>
            <a:ext cx="6890192" cy="1965006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9318AFE2-6A2D-4FB5-80F0-268B1901F5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3" r="18639"/>
          <a:stretch/>
        </p:blipFill>
        <p:spPr>
          <a:xfrm>
            <a:off x="0" y="0"/>
            <a:ext cx="6040437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5CB6243-CD83-472C-B733-3ED6139283C3}"/>
              </a:ext>
            </a:extLst>
          </p:cNvPr>
          <p:cNvGrpSpPr/>
          <p:nvPr userDrawn="1"/>
        </p:nvGrpSpPr>
        <p:grpSpPr>
          <a:xfrm>
            <a:off x="9055275" y="5346544"/>
            <a:ext cx="2776363" cy="1024341"/>
            <a:chOff x="6503991" y="5346544"/>
            <a:chExt cx="2776363" cy="10243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A28539-42D2-404A-9EC2-1F80F056A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3991" y="5372324"/>
              <a:ext cx="1276553" cy="998561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54BEEAF2-5C0F-4F2A-A45F-ED957B351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940" y="5346544"/>
              <a:ext cx="1161414" cy="1018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208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4 L 1.66667E-6 3.703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0.03472 L 1.66667E-6 -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1.66667E-6 -0.03472 L 1.66667E-6 -1.85185E-6 " pathEditMode="relative" rAng="0" ptsTypes="AA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ancer Prevention and Control Research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D007A6-7751-414D-8A71-EA5A6BC98985}"/>
              </a:ext>
            </a:extLst>
          </p:cNvPr>
          <p:cNvSpPr/>
          <p:nvPr userDrawn="1"/>
        </p:nvSpPr>
        <p:spPr>
          <a:xfrm flipH="1">
            <a:off x="6151562" y="0"/>
            <a:ext cx="6040438" cy="6857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8CE7F-8000-4729-9B24-63C8AC781E54}"/>
              </a:ext>
            </a:extLst>
          </p:cNvPr>
          <p:cNvSpPr/>
          <p:nvPr userDrawn="1"/>
        </p:nvSpPr>
        <p:spPr>
          <a:xfrm>
            <a:off x="6040438" y="9524"/>
            <a:ext cx="107950" cy="684339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37E06-F37C-4948-876D-AB0E87508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4314" y="493036"/>
            <a:ext cx="5247323" cy="2391939"/>
          </a:xfrm>
          <a:noFill/>
        </p:spPr>
        <p:txBody>
          <a:bodyPr lIns="0" tIns="0" bIns="0" anchor="b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5B0F4-ADA9-49D5-92D6-7498C28FD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315" y="3192785"/>
            <a:ext cx="5247321" cy="1697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subtitle / speakers </a:t>
            </a:r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9CD9A54-0CA3-4D11-867B-9A797D65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3" r="49916" b="24917"/>
          <a:stretch/>
        </p:blipFill>
        <p:spPr>
          <a:xfrm rot="5400000">
            <a:off x="3685796" y="2443948"/>
            <a:ext cx="6890192" cy="19650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6DCFEA-1AD0-4C71-8F60-52178E5CCC0D}"/>
              </a:ext>
            </a:extLst>
          </p:cNvPr>
          <p:cNvSpPr/>
          <p:nvPr userDrawn="1"/>
        </p:nvSpPr>
        <p:spPr>
          <a:xfrm>
            <a:off x="0" y="0"/>
            <a:ext cx="6040438" cy="6858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flying, air, large, people&#10;&#10;Description automatically generated">
            <a:extLst>
              <a:ext uri="{FF2B5EF4-FFF2-40B4-BE49-F238E27FC236}">
                <a16:creationId xmlns:a16="http://schemas.microsoft.com/office/drawing/2014/main" id="{B26F636E-358D-45D9-8D5A-6C380AC684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82" y="568049"/>
            <a:ext cx="5652135" cy="565213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9616F4A-E937-490D-8D2C-C12F18627A7F}"/>
              </a:ext>
            </a:extLst>
          </p:cNvPr>
          <p:cNvGrpSpPr/>
          <p:nvPr userDrawn="1"/>
        </p:nvGrpSpPr>
        <p:grpSpPr>
          <a:xfrm>
            <a:off x="9055275" y="5346544"/>
            <a:ext cx="2776363" cy="1024341"/>
            <a:chOff x="6503991" y="5346544"/>
            <a:chExt cx="2776363" cy="10243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001043-E928-452B-AD5D-F76C2C6566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3991" y="5372324"/>
              <a:ext cx="1276553" cy="998561"/>
            </a:xfrm>
            <a:prstGeom prst="rect">
              <a:avLst/>
            </a:prstGeom>
          </p:spPr>
        </p:pic>
        <p:pic>
          <p:nvPicPr>
            <p:cNvPr id="18" name="Picture 17" descr="A close up of a sign&#10;&#10;Description automatically generated">
              <a:extLst>
                <a:ext uri="{FF2B5EF4-FFF2-40B4-BE49-F238E27FC236}">
                  <a16:creationId xmlns:a16="http://schemas.microsoft.com/office/drawing/2014/main" id="{78029B5F-C607-4757-BEC1-B871413234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940" y="5346544"/>
              <a:ext cx="1161414" cy="1018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79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4 L 1.66667E-6 3.703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0.03472 L 1.66667E-6 -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1.66667E-6 -0.03472 L 1.66667E-6 -1.85185E-6 " pathEditMode="relative" rAng="0" ptsTypes="AA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iscovery and developmental theraputicss research 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8D007A6-7751-414D-8A71-EA5A6BC98985}"/>
              </a:ext>
            </a:extLst>
          </p:cNvPr>
          <p:cNvSpPr/>
          <p:nvPr userDrawn="1"/>
        </p:nvSpPr>
        <p:spPr>
          <a:xfrm flipH="1">
            <a:off x="6151562" y="0"/>
            <a:ext cx="6040438" cy="6857999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08CE7F-8000-4729-9B24-63C8AC781E54}"/>
              </a:ext>
            </a:extLst>
          </p:cNvPr>
          <p:cNvSpPr/>
          <p:nvPr userDrawn="1"/>
        </p:nvSpPr>
        <p:spPr>
          <a:xfrm>
            <a:off x="6040438" y="9524"/>
            <a:ext cx="107950" cy="6843395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37E06-F37C-4948-876D-AB0E87508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4314" y="493036"/>
            <a:ext cx="5247323" cy="2391939"/>
          </a:xfrm>
          <a:noFill/>
        </p:spPr>
        <p:txBody>
          <a:bodyPr lIns="0" tIns="0" bIns="0" anchor="b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5B0F4-ADA9-49D5-92D6-7498C28FDA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315" y="3192785"/>
            <a:ext cx="5247321" cy="169751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subtitle / speakers </a:t>
            </a:r>
            <a:endParaRPr lang="en-GB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9CD9A54-0CA3-4D11-867B-9A797D6584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33" r="49916" b="24917"/>
          <a:stretch/>
        </p:blipFill>
        <p:spPr>
          <a:xfrm rot="5400000">
            <a:off x="3685796" y="2443948"/>
            <a:ext cx="6890192" cy="1965006"/>
          </a:xfrm>
          <a:prstGeom prst="rect">
            <a:avLst/>
          </a:prstGeom>
        </p:spPr>
      </p:pic>
      <p:pic>
        <p:nvPicPr>
          <p:cNvPr id="6" name="Picture 5" descr="A picture containing water&#10;&#10;Description automatically generated">
            <a:extLst>
              <a:ext uri="{FF2B5EF4-FFF2-40B4-BE49-F238E27FC236}">
                <a16:creationId xmlns:a16="http://schemas.microsoft.com/office/drawing/2014/main" id="{58C49BA8-C905-4C59-9BC6-4E4C77A202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4" r="15676"/>
          <a:stretch/>
        </p:blipFill>
        <p:spPr>
          <a:xfrm>
            <a:off x="0" y="0"/>
            <a:ext cx="6040437" cy="685292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45AC1CF-37B3-41BC-84FF-3285A548A2D9}"/>
              </a:ext>
            </a:extLst>
          </p:cNvPr>
          <p:cNvGrpSpPr/>
          <p:nvPr userDrawn="1"/>
        </p:nvGrpSpPr>
        <p:grpSpPr>
          <a:xfrm>
            <a:off x="9055275" y="5346544"/>
            <a:ext cx="2776363" cy="1024341"/>
            <a:chOff x="6503991" y="5346544"/>
            <a:chExt cx="2776363" cy="102434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7152FD-0958-4887-8028-2D493EECA7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03991" y="5372324"/>
              <a:ext cx="1276553" cy="998561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7D6575-9B76-4AE1-94A2-26B72D6D5F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8940" y="5346544"/>
              <a:ext cx="1161414" cy="1018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33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19 -0.00024 L 1.66667E-6 3.7037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0.03472 L 1.66667E-6 -1.85185E-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1.66667E-6 -0.03472 L 1.66667E-6 -1.85185E-6 " pathEditMode="relative" rAng="0" ptsTypes="AA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4BB5F9-4457-4ADA-9E5E-7AF60F5A52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19575" y="0"/>
            <a:ext cx="7972425" cy="6858000"/>
          </a:xfrm>
          <a:solidFill>
            <a:schemeClr val="bg2"/>
          </a:solidFill>
        </p:spPr>
        <p:txBody>
          <a:bodyPr bIns="1080000" anchor="ctr"/>
          <a:lstStyle>
            <a:lvl1pPr algn="ctr">
              <a:defRPr/>
            </a:lvl1pPr>
          </a:lstStyle>
          <a:p>
            <a:r>
              <a:rPr lang="en-GB"/>
              <a:t>Click icon to insert image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7394BB-CB43-4F29-988F-1C9C5025AB2A}"/>
              </a:ext>
            </a:extLst>
          </p:cNvPr>
          <p:cNvSpPr/>
          <p:nvPr userDrawn="1"/>
        </p:nvSpPr>
        <p:spPr>
          <a:xfrm flipH="1">
            <a:off x="0" y="0"/>
            <a:ext cx="4113212" cy="685800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5C50CC-657E-436C-93D7-330C32A06B0E}"/>
              </a:ext>
            </a:extLst>
          </p:cNvPr>
          <p:cNvSpPr/>
          <p:nvPr userDrawn="1"/>
        </p:nvSpPr>
        <p:spPr>
          <a:xfrm>
            <a:off x="4113213" y="5078"/>
            <a:ext cx="107950" cy="6852922"/>
          </a:xfrm>
          <a:prstGeom prst="rect">
            <a:avLst/>
          </a:prstGeom>
          <a:solidFill>
            <a:schemeClr val="accent4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C4B1E0-E2D3-42B7-9AF0-A026BD541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448900"/>
            <a:ext cx="3466659" cy="228001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insert section header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08DEA7C-AD62-481C-9B4F-E60DF3C4D953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358772" y="2963988"/>
            <a:ext cx="3466013" cy="15238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subtitle / speakers 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0A3D0C-C2F9-4381-9BA0-C8BC0E2B1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02" y="5372324"/>
            <a:ext cx="1276553" cy="998561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CF473E9F-8AE8-4E83-9F04-A3F1CFDA8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51" y="5346544"/>
            <a:ext cx="1161414" cy="10184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1CB819-40F3-4763-91D9-78A7E279FED8}"/>
              </a:ext>
            </a:extLst>
          </p:cNvPr>
          <p:cNvSpPr/>
          <p:nvPr userDrawn="1"/>
        </p:nvSpPr>
        <p:spPr>
          <a:xfrm>
            <a:off x="-2392680" y="0"/>
            <a:ext cx="2247418" cy="3665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>
                <a:solidFill>
                  <a:schemeClr val="accent5"/>
                </a:solidFill>
              </a:rPr>
              <a:t>TO ADD OR CHANGE PICTURE:</a:t>
            </a:r>
            <a:br>
              <a:rPr lang="en-GB" sz="1050" b="1">
                <a:solidFill>
                  <a:schemeClr val="accent5"/>
                </a:solidFill>
              </a:rPr>
            </a:br>
            <a:endParaRPr lang="en-GB" sz="1050">
              <a:solidFill>
                <a:schemeClr val="accent5"/>
              </a:solidFill>
            </a:endParaRPr>
          </a:p>
          <a:p>
            <a:endParaRPr lang="en-GB" sz="1050">
              <a:solidFill>
                <a:schemeClr val="tx2"/>
              </a:solidFill>
            </a:endParaRP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Click the icon in the middle placeholder, or right click -&gt; change picture. If a picture is already inserted into the placeholder, you can change by right clicking on the picture and selecting ‘change picture.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 b="0">
                <a:solidFill>
                  <a:schemeClr val="accent1"/>
                </a:solidFill>
              </a:rPr>
              <a:t>Choose a picture </a:t>
            </a:r>
          </a:p>
          <a:p>
            <a:pPr marL="228600" indent="-228600">
              <a:spcAft>
                <a:spcPts val="600"/>
              </a:spcAft>
              <a:buAutoNum type="arabicParenR"/>
            </a:pPr>
            <a:r>
              <a:rPr lang="en-GB" sz="1050">
                <a:solidFill>
                  <a:schemeClr val="accent1"/>
                </a:solidFill>
              </a:rPr>
              <a:t>To realign the picture, simply reset the slide, or use the crop feature that can be found under the ‘picture format’ tab.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050">
                <a:solidFill>
                  <a:schemeClr val="accent1"/>
                </a:solidFill>
              </a:rPr>
              <a:t>Right click the picture and select ‘send to back’</a:t>
            </a:r>
          </a:p>
        </p:txBody>
      </p:sp>
    </p:spTree>
    <p:extLst>
      <p:ext uri="{BB962C8B-B14F-4D97-AF65-F5344CB8AC3E}">
        <p14:creationId xmlns:p14="http://schemas.microsoft.com/office/powerpoint/2010/main" val="1000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-0.03473 L -4.375E-6 2.96296E-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4.375E-6 -0.03473 L -4.375E-6 2.96296E-6 " pathEditMode="relative" rAng="0" ptsTypes="AA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n object&#10;&#10;Description automatically generated">
            <a:extLst>
              <a:ext uri="{FF2B5EF4-FFF2-40B4-BE49-F238E27FC236}">
                <a16:creationId xmlns:a16="http://schemas.microsoft.com/office/drawing/2014/main" id="{977D8323-47DB-4C81-86F8-B01DD7E8C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842469E-CC52-479B-B3FC-33CA86D15D67}"/>
              </a:ext>
            </a:extLst>
          </p:cNvPr>
          <p:cNvSpPr/>
          <p:nvPr userDrawn="1"/>
        </p:nvSpPr>
        <p:spPr>
          <a:xfrm>
            <a:off x="0" y="6430905"/>
            <a:ext cx="12192000" cy="427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907EED-4426-4CB4-87B7-5D5A2D437DFF}"/>
              </a:ext>
            </a:extLst>
          </p:cNvPr>
          <p:cNvSpPr/>
          <p:nvPr userDrawn="1"/>
        </p:nvSpPr>
        <p:spPr>
          <a:xfrm flipV="1">
            <a:off x="0" y="6385186"/>
            <a:ext cx="121920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A638C305-FB8C-41B5-AAAE-D5DD86C8F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1" b="3105"/>
          <a:stretch/>
        </p:blipFill>
        <p:spPr>
          <a:xfrm>
            <a:off x="-12700" y="0"/>
            <a:ext cx="12204700" cy="63849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D4B1002-1D63-454E-A65B-582049592F7A}"/>
              </a:ext>
            </a:extLst>
          </p:cNvPr>
          <p:cNvSpPr/>
          <p:nvPr userDrawn="1"/>
        </p:nvSpPr>
        <p:spPr>
          <a:xfrm>
            <a:off x="11826021" y="6430905"/>
            <a:ext cx="365978" cy="42709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60BB4-8A51-40B3-BDCB-354C2FB2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7E7CF2-15C4-49B9-BABE-0CFACD4E82F8}"/>
              </a:ext>
            </a:extLst>
          </p:cNvPr>
          <p:cNvSpPr txBox="1"/>
          <p:nvPr userDrawn="1"/>
        </p:nvSpPr>
        <p:spPr>
          <a:xfrm>
            <a:off x="8438196" y="6519508"/>
            <a:ext cx="3302417" cy="2616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>
              <a:buClr>
                <a:schemeClr val="accent3"/>
              </a:buClr>
            </a:pPr>
            <a:r>
              <a:rPr lang="en-GB" sz="105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NCI Designated Comprehensive Cancer Center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EDEF5-CCB4-4585-891C-E517C68612FE}"/>
              </a:ext>
            </a:extLst>
          </p:cNvPr>
          <p:cNvSpPr txBox="1"/>
          <p:nvPr userDrawn="1"/>
        </p:nvSpPr>
        <p:spPr>
          <a:xfrm>
            <a:off x="355600" y="6519508"/>
            <a:ext cx="4008056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100" b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WINSHIP CANCER INSTITUTE OF EMORY UNIVERSITY</a:t>
            </a:r>
            <a:endParaRPr lang="en-GB" sz="1100" b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01E22-9415-4D3F-9156-E0457AEA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14133"/>
            <a:ext cx="11472863" cy="6775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EF292-D656-45CC-8E4B-2EA3F5AE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1079500"/>
            <a:ext cx="11472863" cy="52371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Highlight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B34B-95C9-401D-AFD4-AC11747A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1637" y="6483507"/>
            <a:ext cx="365980" cy="3077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51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  <p:sldLayoutId id="2147483711" r:id="rId3"/>
    <p:sldLayoutId id="2147483710" r:id="rId4"/>
    <p:sldLayoutId id="2147483716" r:id="rId5"/>
    <p:sldLayoutId id="2147483708" r:id="rId6"/>
    <p:sldLayoutId id="2147483709" r:id="rId7"/>
    <p:sldLayoutId id="2147483651" r:id="rId8"/>
    <p:sldLayoutId id="2147483655" r:id="rId9"/>
    <p:sldLayoutId id="2147483717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​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996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Calibri" panose="020F0502020204030204" pitchFamily="34" charset="0"/>
        <a:buChar char="‐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68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Calibri" panose="020F0502020204030204" pitchFamily="34" charset="0"/>
        <a:buChar char="‐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accent3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24" userDrawn="1">
          <p15:clr>
            <a:srgbClr val="F26B43"/>
          </p15:clr>
        </p15:guide>
        <p15:guide id="4" pos="768" userDrawn="1">
          <p15:clr>
            <a:srgbClr val="F26B43"/>
          </p15:clr>
        </p15:guide>
        <p15:guide id="5" pos="832" userDrawn="1">
          <p15:clr>
            <a:srgbClr val="F26B43"/>
          </p15:clr>
        </p15:guide>
        <p15:guide id="6" pos="1376" userDrawn="1">
          <p15:clr>
            <a:srgbClr val="F26B43"/>
          </p15:clr>
        </p15:guide>
        <p15:guide id="7" pos="1440" userDrawn="1">
          <p15:clr>
            <a:srgbClr val="F26B43"/>
          </p15:clr>
        </p15:guide>
        <p15:guide id="8" pos="1984" userDrawn="1">
          <p15:clr>
            <a:srgbClr val="F26B43"/>
          </p15:clr>
        </p15:guide>
        <p15:guide id="9" pos="2048" userDrawn="1">
          <p15:clr>
            <a:srgbClr val="F26B43"/>
          </p15:clr>
        </p15:guide>
        <p15:guide id="10" pos="2592" userDrawn="1">
          <p15:clr>
            <a:srgbClr val="F26B43"/>
          </p15:clr>
        </p15:guide>
        <p15:guide id="11" pos="2656" userDrawn="1">
          <p15:clr>
            <a:srgbClr val="F26B43"/>
          </p15:clr>
        </p15:guide>
        <p15:guide id="12" pos="3200" userDrawn="1">
          <p15:clr>
            <a:srgbClr val="F26B43"/>
          </p15:clr>
        </p15:guide>
        <p15:guide id="13" pos="3264" userDrawn="1">
          <p15:clr>
            <a:srgbClr val="F26B43"/>
          </p15:clr>
        </p15:guide>
        <p15:guide id="14" pos="3808" userDrawn="1">
          <p15:clr>
            <a:srgbClr val="F26B43"/>
          </p15:clr>
        </p15:guide>
        <p15:guide id="15" pos="3872" userDrawn="1">
          <p15:clr>
            <a:srgbClr val="F26B43"/>
          </p15:clr>
        </p15:guide>
        <p15:guide id="16" pos="4416" userDrawn="1">
          <p15:clr>
            <a:srgbClr val="F26B43"/>
          </p15:clr>
        </p15:guide>
        <p15:guide id="17" pos="4480" userDrawn="1">
          <p15:clr>
            <a:srgbClr val="F26B43"/>
          </p15:clr>
        </p15:guide>
        <p15:guide id="18" pos="5024" userDrawn="1">
          <p15:clr>
            <a:srgbClr val="F26B43"/>
          </p15:clr>
        </p15:guide>
        <p15:guide id="19" pos="5088" userDrawn="1">
          <p15:clr>
            <a:srgbClr val="F26B43"/>
          </p15:clr>
        </p15:guide>
        <p15:guide id="20" pos="5632" userDrawn="1">
          <p15:clr>
            <a:srgbClr val="F26B43"/>
          </p15:clr>
        </p15:guide>
        <p15:guide id="21" pos="5696" userDrawn="1">
          <p15:clr>
            <a:srgbClr val="F26B43"/>
          </p15:clr>
        </p15:guide>
        <p15:guide id="22" pos="6240" userDrawn="1">
          <p15:clr>
            <a:srgbClr val="F26B43"/>
          </p15:clr>
        </p15:guide>
        <p15:guide id="23" pos="6304" userDrawn="1">
          <p15:clr>
            <a:srgbClr val="F26B43"/>
          </p15:clr>
        </p15:guide>
        <p15:guide id="24" pos="6848" userDrawn="1">
          <p15:clr>
            <a:srgbClr val="F26B43"/>
          </p15:clr>
        </p15:guide>
        <p15:guide id="25" pos="6912" userDrawn="1">
          <p15:clr>
            <a:srgbClr val="F26B43"/>
          </p15:clr>
        </p15:guide>
        <p15:guide id="26" pos="7456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680" userDrawn="1">
          <p15:clr>
            <a:srgbClr val="F26B43"/>
          </p15:clr>
        </p15:guide>
        <p15:guide id="30" orient="horz" pos="1168" userDrawn="1">
          <p15:clr>
            <a:srgbClr val="F26B43"/>
          </p15:clr>
        </p15:guide>
        <p15:guide id="31" orient="horz" pos="1232" userDrawn="1">
          <p15:clr>
            <a:srgbClr val="F26B43"/>
          </p15:clr>
        </p15:guide>
        <p15:guide id="32" orient="horz" pos="1720" userDrawn="1">
          <p15:clr>
            <a:srgbClr val="F26B43"/>
          </p15:clr>
        </p15:guide>
        <p15:guide id="33" orient="horz" pos="1784" userDrawn="1">
          <p15:clr>
            <a:srgbClr val="F26B43"/>
          </p15:clr>
        </p15:guide>
        <p15:guide id="34" orient="horz" pos="2272" userDrawn="1">
          <p15:clr>
            <a:srgbClr val="F26B43"/>
          </p15:clr>
        </p15:guide>
        <p15:guide id="35" orient="horz" pos="2344" userDrawn="1">
          <p15:clr>
            <a:srgbClr val="F26B43"/>
          </p15:clr>
        </p15:guide>
        <p15:guide id="36" orient="horz" pos="2824" userDrawn="1">
          <p15:clr>
            <a:srgbClr val="F26B43"/>
          </p15:clr>
        </p15:guide>
        <p15:guide id="37" orient="horz" pos="2896" userDrawn="1">
          <p15:clr>
            <a:srgbClr val="F26B43"/>
          </p15:clr>
        </p15:guide>
        <p15:guide id="38" orient="horz" pos="3384" userDrawn="1">
          <p15:clr>
            <a:srgbClr val="F26B43"/>
          </p15:clr>
        </p15:guide>
        <p15:guide id="39" orient="horz" pos="3448" userDrawn="1">
          <p15:clr>
            <a:srgbClr val="F26B43"/>
          </p15:clr>
        </p15:guide>
        <p15:guide id="40" orient="horz" pos="39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01E22-9415-4D3F-9156-E0457AEA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14133"/>
            <a:ext cx="11472863" cy="6775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EF292-D656-45CC-8E4B-2EA3F5AE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1079500"/>
            <a:ext cx="11472863" cy="52371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Highlight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B34B-95C9-401D-AFD4-AC11747A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1637" y="6483507"/>
            <a:ext cx="365980" cy="3077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70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6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​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996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Calibri" panose="020F0502020204030204" pitchFamily="34" charset="0"/>
        <a:buChar char="‐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68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Calibri" panose="020F0502020204030204" pitchFamily="34" charset="0"/>
        <a:buChar char="‐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accent3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24" userDrawn="1">
          <p15:clr>
            <a:srgbClr val="F26B43"/>
          </p15:clr>
        </p15:guide>
        <p15:guide id="4" pos="768" userDrawn="1">
          <p15:clr>
            <a:srgbClr val="F26B43"/>
          </p15:clr>
        </p15:guide>
        <p15:guide id="5" pos="832" userDrawn="1">
          <p15:clr>
            <a:srgbClr val="F26B43"/>
          </p15:clr>
        </p15:guide>
        <p15:guide id="6" pos="1376" userDrawn="1">
          <p15:clr>
            <a:srgbClr val="F26B43"/>
          </p15:clr>
        </p15:guide>
        <p15:guide id="7" pos="1440" userDrawn="1">
          <p15:clr>
            <a:srgbClr val="F26B43"/>
          </p15:clr>
        </p15:guide>
        <p15:guide id="8" pos="1984" userDrawn="1">
          <p15:clr>
            <a:srgbClr val="F26B43"/>
          </p15:clr>
        </p15:guide>
        <p15:guide id="9" pos="2048" userDrawn="1">
          <p15:clr>
            <a:srgbClr val="F26B43"/>
          </p15:clr>
        </p15:guide>
        <p15:guide id="10" pos="2592" userDrawn="1">
          <p15:clr>
            <a:srgbClr val="F26B43"/>
          </p15:clr>
        </p15:guide>
        <p15:guide id="11" pos="2656" userDrawn="1">
          <p15:clr>
            <a:srgbClr val="F26B43"/>
          </p15:clr>
        </p15:guide>
        <p15:guide id="12" pos="3200" userDrawn="1">
          <p15:clr>
            <a:srgbClr val="F26B43"/>
          </p15:clr>
        </p15:guide>
        <p15:guide id="13" pos="3264" userDrawn="1">
          <p15:clr>
            <a:srgbClr val="F26B43"/>
          </p15:clr>
        </p15:guide>
        <p15:guide id="14" pos="3808" userDrawn="1">
          <p15:clr>
            <a:srgbClr val="F26B43"/>
          </p15:clr>
        </p15:guide>
        <p15:guide id="15" pos="3872" userDrawn="1">
          <p15:clr>
            <a:srgbClr val="F26B43"/>
          </p15:clr>
        </p15:guide>
        <p15:guide id="16" pos="4416" userDrawn="1">
          <p15:clr>
            <a:srgbClr val="F26B43"/>
          </p15:clr>
        </p15:guide>
        <p15:guide id="17" pos="4480" userDrawn="1">
          <p15:clr>
            <a:srgbClr val="F26B43"/>
          </p15:clr>
        </p15:guide>
        <p15:guide id="18" pos="5024" userDrawn="1">
          <p15:clr>
            <a:srgbClr val="F26B43"/>
          </p15:clr>
        </p15:guide>
        <p15:guide id="19" pos="5088" userDrawn="1">
          <p15:clr>
            <a:srgbClr val="F26B43"/>
          </p15:clr>
        </p15:guide>
        <p15:guide id="20" pos="5632" userDrawn="1">
          <p15:clr>
            <a:srgbClr val="F26B43"/>
          </p15:clr>
        </p15:guide>
        <p15:guide id="21" pos="5696" userDrawn="1">
          <p15:clr>
            <a:srgbClr val="F26B43"/>
          </p15:clr>
        </p15:guide>
        <p15:guide id="22" pos="6240" userDrawn="1">
          <p15:clr>
            <a:srgbClr val="F26B43"/>
          </p15:clr>
        </p15:guide>
        <p15:guide id="23" pos="6304" userDrawn="1">
          <p15:clr>
            <a:srgbClr val="F26B43"/>
          </p15:clr>
        </p15:guide>
        <p15:guide id="24" pos="6848" userDrawn="1">
          <p15:clr>
            <a:srgbClr val="F26B43"/>
          </p15:clr>
        </p15:guide>
        <p15:guide id="25" pos="6912" userDrawn="1">
          <p15:clr>
            <a:srgbClr val="F26B43"/>
          </p15:clr>
        </p15:guide>
        <p15:guide id="26" pos="7456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680" userDrawn="1">
          <p15:clr>
            <a:srgbClr val="F26B43"/>
          </p15:clr>
        </p15:guide>
        <p15:guide id="30" orient="horz" pos="1168" userDrawn="1">
          <p15:clr>
            <a:srgbClr val="F26B43"/>
          </p15:clr>
        </p15:guide>
        <p15:guide id="31" orient="horz" pos="1232" userDrawn="1">
          <p15:clr>
            <a:srgbClr val="F26B43"/>
          </p15:clr>
        </p15:guide>
        <p15:guide id="32" orient="horz" pos="1720" userDrawn="1">
          <p15:clr>
            <a:srgbClr val="F26B43"/>
          </p15:clr>
        </p15:guide>
        <p15:guide id="33" orient="horz" pos="1784" userDrawn="1">
          <p15:clr>
            <a:srgbClr val="F26B43"/>
          </p15:clr>
        </p15:guide>
        <p15:guide id="34" orient="horz" pos="2272" userDrawn="1">
          <p15:clr>
            <a:srgbClr val="F26B43"/>
          </p15:clr>
        </p15:guide>
        <p15:guide id="35" orient="horz" pos="2344" userDrawn="1">
          <p15:clr>
            <a:srgbClr val="F26B43"/>
          </p15:clr>
        </p15:guide>
        <p15:guide id="36" orient="horz" pos="2824" userDrawn="1">
          <p15:clr>
            <a:srgbClr val="F26B43"/>
          </p15:clr>
        </p15:guide>
        <p15:guide id="37" orient="horz" pos="2896" userDrawn="1">
          <p15:clr>
            <a:srgbClr val="F26B43"/>
          </p15:clr>
        </p15:guide>
        <p15:guide id="38" orient="horz" pos="3384" userDrawn="1">
          <p15:clr>
            <a:srgbClr val="F26B43"/>
          </p15:clr>
        </p15:guide>
        <p15:guide id="39" orient="horz" pos="3448" userDrawn="1">
          <p15:clr>
            <a:srgbClr val="F26B43"/>
          </p15:clr>
        </p15:guide>
        <p15:guide id="40" orient="horz" pos="393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01E22-9415-4D3F-9156-E0457AEA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14133"/>
            <a:ext cx="11472863" cy="6775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EF292-D656-45CC-8E4B-2EA3F5AE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1079500"/>
            <a:ext cx="11472863" cy="52371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Highlight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B34B-95C9-401D-AFD4-AC11747A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1637" y="6483507"/>
            <a:ext cx="365980" cy="3077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61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6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​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996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Calibri" panose="020F0502020204030204" pitchFamily="34" charset="0"/>
        <a:buChar char="‐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68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Calibri" panose="020F0502020204030204" pitchFamily="34" charset="0"/>
        <a:buChar char="‐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accent3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24" userDrawn="1">
          <p15:clr>
            <a:srgbClr val="F26B43"/>
          </p15:clr>
        </p15:guide>
        <p15:guide id="4" pos="768" userDrawn="1">
          <p15:clr>
            <a:srgbClr val="F26B43"/>
          </p15:clr>
        </p15:guide>
        <p15:guide id="5" pos="832" userDrawn="1">
          <p15:clr>
            <a:srgbClr val="F26B43"/>
          </p15:clr>
        </p15:guide>
        <p15:guide id="6" pos="1376" userDrawn="1">
          <p15:clr>
            <a:srgbClr val="F26B43"/>
          </p15:clr>
        </p15:guide>
        <p15:guide id="7" pos="1440" userDrawn="1">
          <p15:clr>
            <a:srgbClr val="F26B43"/>
          </p15:clr>
        </p15:guide>
        <p15:guide id="8" pos="1984" userDrawn="1">
          <p15:clr>
            <a:srgbClr val="F26B43"/>
          </p15:clr>
        </p15:guide>
        <p15:guide id="9" pos="2048" userDrawn="1">
          <p15:clr>
            <a:srgbClr val="F26B43"/>
          </p15:clr>
        </p15:guide>
        <p15:guide id="10" pos="2592" userDrawn="1">
          <p15:clr>
            <a:srgbClr val="F26B43"/>
          </p15:clr>
        </p15:guide>
        <p15:guide id="11" pos="2656" userDrawn="1">
          <p15:clr>
            <a:srgbClr val="F26B43"/>
          </p15:clr>
        </p15:guide>
        <p15:guide id="12" pos="3200" userDrawn="1">
          <p15:clr>
            <a:srgbClr val="F26B43"/>
          </p15:clr>
        </p15:guide>
        <p15:guide id="13" pos="3264" userDrawn="1">
          <p15:clr>
            <a:srgbClr val="F26B43"/>
          </p15:clr>
        </p15:guide>
        <p15:guide id="14" pos="3808" userDrawn="1">
          <p15:clr>
            <a:srgbClr val="F26B43"/>
          </p15:clr>
        </p15:guide>
        <p15:guide id="15" pos="3872" userDrawn="1">
          <p15:clr>
            <a:srgbClr val="F26B43"/>
          </p15:clr>
        </p15:guide>
        <p15:guide id="16" pos="4416" userDrawn="1">
          <p15:clr>
            <a:srgbClr val="F26B43"/>
          </p15:clr>
        </p15:guide>
        <p15:guide id="17" pos="4480" userDrawn="1">
          <p15:clr>
            <a:srgbClr val="F26B43"/>
          </p15:clr>
        </p15:guide>
        <p15:guide id="18" pos="5024" userDrawn="1">
          <p15:clr>
            <a:srgbClr val="F26B43"/>
          </p15:clr>
        </p15:guide>
        <p15:guide id="19" pos="5088" userDrawn="1">
          <p15:clr>
            <a:srgbClr val="F26B43"/>
          </p15:clr>
        </p15:guide>
        <p15:guide id="20" pos="5632" userDrawn="1">
          <p15:clr>
            <a:srgbClr val="F26B43"/>
          </p15:clr>
        </p15:guide>
        <p15:guide id="21" pos="5696" userDrawn="1">
          <p15:clr>
            <a:srgbClr val="F26B43"/>
          </p15:clr>
        </p15:guide>
        <p15:guide id="22" pos="6240" userDrawn="1">
          <p15:clr>
            <a:srgbClr val="F26B43"/>
          </p15:clr>
        </p15:guide>
        <p15:guide id="23" pos="6304" userDrawn="1">
          <p15:clr>
            <a:srgbClr val="F26B43"/>
          </p15:clr>
        </p15:guide>
        <p15:guide id="24" pos="6848" userDrawn="1">
          <p15:clr>
            <a:srgbClr val="F26B43"/>
          </p15:clr>
        </p15:guide>
        <p15:guide id="25" pos="6912" userDrawn="1">
          <p15:clr>
            <a:srgbClr val="F26B43"/>
          </p15:clr>
        </p15:guide>
        <p15:guide id="26" pos="7456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680" userDrawn="1">
          <p15:clr>
            <a:srgbClr val="F26B43"/>
          </p15:clr>
        </p15:guide>
        <p15:guide id="30" orient="horz" pos="1168" userDrawn="1">
          <p15:clr>
            <a:srgbClr val="F26B43"/>
          </p15:clr>
        </p15:guide>
        <p15:guide id="31" orient="horz" pos="1232" userDrawn="1">
          <p15:clr>
            <a:srgbClr val="F26B43"/>
          </p15:clr>
        </p15:guide>
        <p15:guide id="32" orient="horz" pos="1720" userDrawn="1">
          <p15:clr>
            <a:srgbClr val="F26B43"/>
          </p15:clr>
        </p15:guide>
        <p15:guide id="33" orient="horz" pos="1784" userDrawn="1">
          <p15:clr>
            <a:srgbClr val="F26B43"/>
          </p15:clr>
        </p15:guide>
        <p15:guide id="34" orient="horz" pos="2272" userDrawn="1">
          <p15:clr>
            <a:srgbClr val="F26B43"/>
          </p15:clr>
        </p15:guide>
        <p15:guide id="35" orient="horz" pos="2344" userDrawn="1">
          <p15:clr>
            <a:srgbClr val="F26B43"/>
          </p15:clr>
        </p15:guide>
        <p15:guide id="36" orient="horz" pos="2824" userDrawn="1">
          <p15:clr>
            <a:srgbClr val="F26B43"/>
          </p15:clr>
        </p15:guide>
        <p15:guide id="37" orient="horz" pos="2896" userDrawn="1">
          <p15:clr>
            <a:srgbClr val="F26B43"/>
          </p15:clr>
        </p15:guide>
        <p15:guide id="38" orient="horz" pos="3384" userDrawn="1">
          <p15:clr>
            <a:srgbClr val="F26B43"/>
          </p15:clr>
        </p15:guide>
        <p15:guide id="39" orient="horz" pos="3448" userDrawn="1">
          <p15:clr>
            <a:srgbClr val="F26B43"/>
          </p15:clr>
        </p15:guide>
        <p15:guide id="40" orient="horz" pos="393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01E22-9415-4D3F-9156-E0457AEA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214133"/>
            <a:ext cx="11472863" cy="677523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EF292-D656-45CC-8E4B-2EA3F5AE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1079500"/>
            <a:ext cx="11472863" cy="523716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Highlight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7B34B-95C9-401D-AFD4-AC11747A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831637" y="6483507"/>
            <a:ext cx="365980" cy="3077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C7CDA862-96DC-4F2E-B8EE-450732EFAB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9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​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996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Calibri" panose="020F0502020204030204" pitchFamily="34" charset="0"/>
        <a:buChar char="‐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56800" indent="-172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3"/>
        </a:buClr>
        <a:buFont typeface="Calibri" panose="020F0502020204030204" pitchFamily="34" charset="0"/>
        <a:buChar char="‐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accent3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24" userDrawn="1">
          <p15:clr>
            <a:srgbClr val="F26B43"/>
          </p15:clr>
        </p15:guide>
        <p15:guide id="4" pos="768" userDrawn="1">
          <p15:clr>
            <a:srgbClr val="F26B43"/>
          </p15:clr>
        </p15:guide>
        <p15:guide id="5" pos="832" userDrawn="1">
          <p15:clr>
            <a:srgbClr val="F26B43"/>
          </p15:clr>
        </p15:guide>
        <p15:guide id="6" pos="1376" userDrawn="1">
          <p15:clr>
            <a:srgbClr val="F26B43"/>
          </p15:clr>
        </p15:guide>
        <p15:guide id="7" pos="1440" userDrawn="1">
          <p15:clr>
            <a:srgbClr val="F26B43"/>
          </p15:clr>
        </p15:guide>
        <p15:guide id="8" pos="1984" userDrawn="1">
          <p15:clr>
            <a:srgbClr val="F26B43"/>
          </p15:clr>
        </p15:guide>
        <p15:guide id="9" pos="2048" userDrawn="1">
          <p15:clr>
            <a:srgbClr val="F26B43"/>
          </p15:clr>
        </p15:guide>
        <p15:guide id="10" pos="2592" userDrawn="1">
          <p15:clr>
            <a:srgbClr val="F26B43"/>
          </p15:clr>
        </p15:guide>
        <p15:guide id="11" pos="2656" userDrawn="1">
          <p15:clr>
            <a:srgbClr val="F26B43"/>
          </p15:clr>
        </p15:guide>
        <p15:guide id="12" pos="3200" userDrawn="1">
          <p15:clr>
            <a:srgbClr val="F26B43"/>
          </p15:clr>
        </p15:guide>
        <p15:guide id="13" pos="3264" userDrawn="1">
          <p15:clr>
            <a:srgbClr val="F26B43"/>
          </p15:clr>
        </p15:guide>
        <p15:guide id="14" pos="3808" userDrawn="1">
          <p15:clr>
            <a:srgbClr val="F26B43"/>
          </p15:clr>
        </p15:guide>
        <p15:guide id="15" pos="3872" userDrawn="1">
          <p15:clr>
            <a:srgbClr val="F26B43"/>
          </p15:clr>
        </p15:guide>
        <p15:guide id="16" pos="4416" userDrawn="1">
          <p15:clr>
            <a:srgbClr val="F26B43"/>
          </p15:clr>
        </p15:guide>
        <p15:guide id="17" pos="4480" userDrawn="1">
          <p15:clr>
            <a:srgbClr val="F26B43"/>
          </p15:clr>
        </p15:guide>
        <p15:guide id="18" pos="5024" userDrawn="1">
          <p15:clr>
            <a:srgbClr val="F26B43"/>
          </p15:clr>
        </p15:guide>
        <p15:guide id="19" pos="5088" userDrawn="1">
          <p15:clr>
            <a:srgbClr val="F26B43"/>
          </p15:clr>
        </p15:guide>
        <p15:guide id="20" pos="5632" userDrawn="1">
          <p15:clr>
            <a:srgbClr val="F26B43"/>
          </p15:clr>
        </p15:guide>
        <p15:guide id="21" pos="5696" userDrawn="1">
          <p15:clr>
            <a:srgbClr val="F26B43"/>
          </p15:clr>
        </p15:guide>
        <p15:guide id="22" pos="6240" userDrawn="1">
          <p15:clr>
            <a:srgbClr val="F26B43"/>
          </p15:clr>
        </p15:guide>
        <p15:guide id="23" pos="6304" userDrawn="1">
          <p15:clr>
            <a:srgbClr val="F26B43"/>
          </p15:clr>
        </p15:guide>
        <p15:guide id="24" pos="6848" userDrawn="1">
          <p15:clr>
            <a:srgbClr val="F26B43"/>
          </p15:clr>
        </p15:guide>
        <p15:guide id="25" pos="6912" userDrawn="1">
          <p15:clr>
            <a:srgbClr val="F26B43"/>
          </p15:clr>
        </p15:guide>
        <p15:guide id="26" pos="7456" userDrawn="1">
          <p15:clr>
            <a:srgbClr val="F26B43"/>
          </p15:clr>
        </p15:guide>
        <p15:guide id="27" orient="horz" userDrawn="1">
          <p15:clr>
            <a:srgbClr val="F26B43"/>
          </p15:clr>
        </p15:guide>
        <p15:guide id="28" orient="horz" pos="4320" userDrawn="1">
          <p15:clr>
            <a:srgbClr val="F26B43"/>
          </p15:clr>
        </p15:guide>
        <p15:guide id="29" orient="horz" pos="680" userDrawn="1">
          <p15:clr>
            <a:srgbClr val="F26B43"/>
          </p15:clr>
        </p15:guide>
        <p15:guide id="30" orient="horz" pos="1168" userDrawn="1">
          <p15:clr>
            <a:srgbClr val="F26B43"/>
          </p15:clr>
        </p15:guide>
        <p15:guide id="31" orient="horz" pos="1232" userDrawn="1">
          <p15:clr>
            <a:srgbClr val="F26B43"/>
          </p15:clr>
        </p15:guide>
        <p15:guide id="32" orient="horz" pos="1720" userDrawn="1">
          <p15:clr>
            <a:srgbClr val="F26B43"/>
          </p15:clr>
        </p15:guide>
        <p15:guide id="33" orient="horz" pos="1784" userDrawn="1">
          <p15:clr>
            <a:srgbClr val="F26B43"/>
          </p15:clr>
        </p15:guide>
        <p15:guide id="34" orient="horz" pos="2272" userDrawn="1">
          <p15:clr>
            <a:srgbClr val="F26B43"/>
          </p15:clr>
        </p15:guide>
        <p15:guide id="35" orient="horz" pos="2344" userDrawn="1">
          <p15:clr>
            <a:srgbClr val="F26B43"/>
          </p15:clr>
        </p15:guide>
        <p15:guide id="36" orient="horz" pos="2824" userDrawn="1">
          <p15:clr>
            <a:srgbClr val="F26B43"/>
          </p15:clr>
        </p15:guide>
        <p15:guide id="37" orient="horz" pos="2896" userDrawn="1">
          <p15:clr>
            <a:srgbClr val="F26B43"/>
          </p15:clr>
        </p15:guide>
        <p15:guide id="38" orient="horz" pos="3384" userDrawn="1">
          <p15:clr>
            <a:srgbClr val="F26B43"/>
          </p15:clr>
        </p15:guide>
        <p15:guide id="39" orient="horz" pos="3448" userDrawn="1">
          <p15:clr>
            <a:srgbClr val="F26B43"/>
          </p15:clr>
        </p15:guide>
        <p15:guide id="40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12" Type="http://schemas.openxmlformats.org/officeDocument/2006/relationships/image" Target="../media/image37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16.jpg"/><Relationship Id="rId4" Type="http://schemas.openxmlformats.org/officeDocument/2006/relationships/image" Target="../media/image30.jp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bloodcancer@emoryhealthcare.org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20DB-797D-49BB-929A-B23CBCD16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0" y="493036"/>
            <a:ext cx="5430837" cy="2391939"/>
          </a:xfrm>
        </p:spPr>
        <p:txBody>
          <a:bodyPr/>
          <a:lstStyle/>
          <a:p>
            <a:r>
              <a:rPr lang="en-GB" u="sng" dirty="0"/>
              <a:t>CAR T Cells</a:t>
            </a:r>
            <a:r>
              <a:rPr lang="en-GB" dirty="0"/>
              <a:t>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in non-Hodgkin lymphoma (NHL)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6F5948-EBCA-464E-8EA1-1066165D0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1" y="3192785"/>
            <a:ext cx="5430836" cy="1697519"/>
          </a:xfrm>
        </p:spPr>
        <p:txBody>
          <a:bodyPr/>
          <a:lstStyle/>
          <a:p>
            <a:r>
              <a:rPr lang="en-GB" dirty="0"/>
              <a:t>Jean Koff, MD, MSc</a:t>
            </a:r>
          </a:p>
          <a:p>
            <a:r>
              <a:rPr lang="en-GB" dirty="0"/>
              <a:t>July 20, 2023</a:t>
            </a:r>
          </a:p>
        </p:txBody>
      </p:sp>
    </p:spTree>
    <p:extLst>
      <p:ext uri="{BB962C8B-B14F-4D97-AF65-F5344CB8AC3E}">
        <p14:creationId xmlns:p14="http://schemas.microsoft.com/office/powerpoint/2010/main" val="1500214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t in </a:t>
            </a:r>
            <a:r>
              <a:rPr lang="en-US" dirty="0" err="1"/>
              <a:t>nhl</a:t>
            </a:r>
            <a:r>
              <a:rPr lang="en-US" dirty="0"/>
              <a:t>: large B-cell lymphomas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941791"/>
              </p:ext>
            </p:extLst>
          </p:nvPr>
        </p:nvGraphicFramePr>
        <p:xfrm>
          <a:off x="358774" y="891656"/>
          <a:ext cx="11223626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058">
                  <a:extLst>
                    <a:ext uri="{9D8B030D-6E8A-4147-A177-3AD203B41FA5}">
                      <a16:colId xmlns:a16="http://schemas.microsoft.com/office/drawing/2014/main" val="206813723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910043676"/>
                    </a:ext>
                  </a:extLst>
                </a:gridCol>
                <a:gridCol w="2815971">
                  <a:extLst>
                    <a:ext uri="{9D8B030D-6E8A-4147-A177-3AD203B41FA5}">
                      <a16:colId xmlns:a16="http://schemas.microsoft.com/office/drawing/2014/main" val="413450111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391989334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831217794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713930407"/>
                    </a:ext>
                  </a:extLst>
                </a:gridCol>
              </a:tblGrid>
              <a:tr h="563562">
                <a:tc>
                  <a:txBody>
                    <a:bodyPr/>
                    <a:lstStyle/>
                    <a:p>
                      <a:r>
                        <a:rPr lang="en-US" sz="1800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Landmark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Grade 3+ toxicity</a:t>
                      </a:r>
                      <a:r>
                        <a:rPr lang="en-US" sz="1800" baseline="0" dirty="0"/>
                        <a:t> rates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64427"/>
                  </a:ext>
                </a:extLst>
              </a:tr>
              <a:tr h="620914">
                <a:tc>
                  <a:txBody>
                    <a:bodyPr/>
                    <a:lstStyle/>
                    <a:p>
                      <a:r>
                        <a:rPr lang="en-US" sz="1800" dirty="0"/>
                        <a:t>ZUMA-1</a:t>
                      </a:r>
                      <a:endParaRPr lang="en-US" sz="1800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NEJM, </a:t>
                      </a:r>
                      <a:r>
                        <a:rPr lang="en-US" sz="1400" i="0" dirty="0"/>
                        <a:t>2017</a:t>
                      </a:r>
                    </a:p>
                    <a:p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Axicabtagene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 dirty="0" err="1"/>
                        <a:t>ciloleucel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cap="none" spc="0" baseline="0" dirty="0"/>
                        <a:t>3+L: </a:t>
                      </a:r>
                      <a:r>
                        <a:rPr lang="en-US" sz="1800" b="0" cap="none" spc="0" baseline="0" dirty="0"/>
                        <a:t>DLBCL, PMBL, HGBL, </a:t>
                      </a:r>
                      <a:r>
                        <a:rPr lang="en-US" sz="1800" b="0" cap="none" spc="0" baseline="0" dirty="0" err="1"/>
                        <a:t>tFL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83%</a:t>
                      </a:r>
                    </a:p>
                    <a:p>
                      <a:r>
                        <a:rPr lang="en-US" sz="1800" dirty="0"/>
                        <a:t>CRR: 58%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2-year: 50%</a:t>
                      </a:r>
                    </a:p>
                    <a:p>
                      <a:r>
                        <a:rPr lang="en-US" sz="1800" dirty="0" err="1"/>
                        <a:t>mDOR</a:t>
                      </a:r>
                      <a:r>
                        <a:rPr lang="en-US" sz="1800" dirty="0"/>
                        <a:t> 11.1 </a:t>
                      </a:r>
                      <a:r>
                        <a:rPr lang="en-US" sz="1800" dirty="0" err="1"/>
                        <a:t>mo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CRS: 11%</a:t>
                      </a:r>
                    </a:p>
                    <a:p>
                      <a:r>
                        <a:rPr lang="en-US" sz="1800" dirty="0"/>
                        <a:t>NE: 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68719"/>
                  </a:ext>
                </a:extLst>
              </a:tr>
              <a:tr h="563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JULIET</a:t>
                      </a:r>
                      <a:endParaRPr lang="en-US" sz="1800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NEJM, </a:t>
                      </a:r>
                      <a:r>
                        <a:rPr lang="en-US" sz="1400" i="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Tisagenlecleucel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none" spc="0" baseline="0" dirty="0"/>
                        <a:t>3+L: </a:t>
                      </a:r>
                      <a:r>
                        <a:rPr lang="en-US" sz="1800" b="0" cap="none" spc="0" baseline="0" dirty="0"/>
                        <a:t>DLBCL, HGBL, </a:t>
                      </a:r>
                      <a:r>
                        <a:rPr lang="en-US" sz="1800" b="0" cap="none" spc="0" baseline="0" dirty="0" err="1"/>
                        <a:t>tFL</a:t>
                      </a:r>
                      <a:endParaRPr lang="en-US" sz="1800" b="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52%</a:t>
                      </a:r>
                    </a:p>
                    <a:p>
                      <a:r>
                        <a:rPr lang="en-US" sz="1800" dirty="0"/>
                        <a:t>CRR: 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1-year: 49%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CRS: 22%</a:t>
                      </a:r>
                    </a:p>
                    <a:p>
                      <a:r>
                        <a:rPr lang="en-US" sz="1800" dirty="0"/>
                        <a:t>NE: 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02932"/>
                  </a:ext>
                </a:extLst>
              </a:tr>
              <a:tr h="5635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TRANSCEND</a:t>
                      </a:r>
                      <a:endParaRPr lang="en-US" sz="1800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/>
                        <a:t>Lancet</a:t>
                      </a:r>
                      <a:r>
                        <a:rPr lang="en-US" sz="1400" i="0" dirty="0"/>
                        <a:t>, 2020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30000" dirty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 err="1"/>
                        <a:t>Lisocaptagene</a:t>
                      </a:r>
                      <a:r>
                        <a:rPr lang="en-US" sz="1800" cap="none" spc="0" dirty="0"/>
                        <a:t> </a:t>
                      </a:r>
                      <a:r>
                        <a:rPr lang="en-US" sz="1800" cap="none" spc="0" dirty="0" err="1"/>
                        <a:t>maraleucel</a:t>
                      </a:r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none" spc="0" baseline="0" dirty="0"/>
                        <a:t>3+L: </a:t>
                      </a:r>
                      <a:r>
                        <a:rPr lang="en-US" sz="1800" b="0" cap="none" spc="0" baseline="0" dirty="0"/>
                        <a:t>DLBCL, PMBL HGBL, </a:t>
                      </a:r>
                      <a:r>
                        <a:rPr lang="en-US" sz="1800" b="0" cap="none" spc="0" baseline="0" dirty="0" err="1"/>
                        <a:t>tFL</a:t>
                      </a:r>
                      <a:r>
                        <a:rPr lang="en-US" sz="1800" b="0" cap="none" spc="0" baseline="0" dirty="0"/>
                        <a:t>, grade 3B FL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73%</a:t>
                      </a:r>
                    </a:p>
                    <a:p>
                      <a:r>
                        <a:rPr lang="en-US" sz="1800" dirty="0"/>
                        <a:t>CRR: 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1-year:</a:t>
                      </a:r>
                      <a:r>
                        <a:rPr lang="en-US" sz="1800" baseline="0" dirty="0"/>
                        <a:t> 58</a:t>
                      </a:r>
                      <a:r>
                        <a:rPr lang="en-US" sz="1800" dirty="0"/>
                        <a:t>%</a:t>
                      </a:r>
                    </a:p>
                    <a:p>
                      <a:r>
                        <a:rPr lang="en-US" sz="1800" dirty="0" err="1"/>
                        <a:t>mDOR</a:t>
                      </a:r>
                      <a:r>
                        <a:rPr lang="en-US" sz="1800" dirty="0"/>
                        <a:t> 23.1 </a:t>
                      </a:r>
                      <a:r>
                        <a:rPr lang="en-US" sz="1800" dirty="0" err="1"/>
                        <a:t>mo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CRS: 2%</a:t>
                      </a:r>
                    </a:p>
                    <a:p>
                      <a:r>
                        <a:rPr lang="en-US" sz="1800" dirty="0"/>
                        <a:t>NE: 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54872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71674" y="4431346"/>
            <a:ext cx="91154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b="1" dirty="0" err="1"/>
              <a:t>Epcoritamab</a:t>
            </a:r>
            <a:r>
              <a:rPr lang="en-US" b="1" dirty="0"/>
              <a:t> in 3+L DLBCL (n=157)</a:t>
            </a:r>
            <a:r>
              <a:rPr lang="en-US" b="1" baseline="30000" dirty="0"/>
              <a:t>1</a:t>
            </a:r>
            <a:r>
              <a:rPr lang="en-US" b="1" dirty="0"/>
              <a:t>: 	</a:t>
            </a:r>
            <a:r>
              <a:rPr lang="en-US" dirty="0"/>
              <a:t>ORR 63%, CR 39%, </a:t>
            </a:r>
            <a:r>
              <a:rPr lang="en-US" dirty="0" err="1"/>
              <a:t>mDOR</a:t>
            </a:r>
            <a:r>
              <a:rPr lang="en-US" dirty="0"/>
              <a:t> 15.5 months.</a:t>
            </a:r>
          </a:p>
          <a:p>
            <a:pPr algn="l">
              <a:buClr>
                <a:schemeClr val="accent3"/>
              </a:buClr>
            </a:pPr>
            <a:r>
              <a:rPr lang="en-US" dirty="0"/>
              <a:t>					6-month PFS 44%. </a:t>
            </a:r>
          </a:p>
          <a:p>
            <a:pPr>
              <a:buClr>
                <a:schemeClr val="accent3"/>
              </a:buClr>
            </a:pPr>
            <a:r>
              <a:rPr lang="en-US" b="1" dirty="0" err="1"/>
              <a:t>Glofitamab</a:t>
            </a:r>
            <a:r>
              <a:rPr lang="en-US" b="1" dirty="0"/>
              <a:t> in 3+L DLBCL (n=154)</a:t>
            </a:r>
            <a:r>
              <a:rPr lang="en-US" b="1" baseline="30000" dirty="0"/>
              <a:t>2</a:t>
            </a:r>
            <a:r>
              <a:rPr lang="en-US" b="1" dirty="0"/>
              <a:t>: 	</a:t>
            </a:r>
            <a:r>
              <a:rPr lang="en-US" dirty="0"/>
              <a:t>ORR 52%, CR 39%, </a:t>
            </a:r>
            <a:r>
              <a:rPr lang="en-US" dirty="0" err="1"/>
              <a:t>mDOR</a:t>
            </a:r>
            <a:r>
              <a:rPr lang="en-US" dirty="0"/>
              <a:t> 18.4 months.</a:t>
            </a:r>
          </a:p>
          <a:p>
            <a:pPr>
              <a:buClr>
                <a:schemeClr val="accent3"/>
              </a:buClr>
            </a:pPr>
            <a:r>
              <a:rPr lang="en-US" dirty="0"/>
              <a:t>					12-month OS 50%. 	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A220AB-CD44-EF13-1F66-B9B29CE6A5F4}"/>
              </a:ext>
            </a:extLst>
          </p:cNvPr>
          <p:cNvSpPr txBox="1"/>
          <p:nvPr/>
        </p:nvSpPr>
        <p:spPr>
          <a:xfrm>
            <a:off x="4319588" y="6391171"/>
            <a:ext cx="401478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3"/>
              </a:buClr>
            </a:pPr>
            <a:r>
              <a:rPr lang="en-US" sz="1400" baseline="30000" dirty="0">
                <a:solidFill>
                  <a:srgbClr val="FDFEFE"/>
                </a:solidFill>
              </a:rPr>
              <a:t>1</a:t>
            </a:r>
            <a:r>
              <a:rPr lang="en-US" sz="1400" dirty="0">
                <a:solidFill>
                  <a:srgbClr val="FDFEFE"/>
                </a:solidFill>
              </a:rPr>
              <a:t>Karimi Y et al at ASCO, 2023. </a:t>
            </a:r>
            <a:r>
              <a:rPr lang="en-US" sz="1400" baseline="30000" dirty="0">
                <a:solidFill>
                  <a:srgbClr val="FDFEFE"/>
                </a:solidFill>
              </a:rPr>
              <a:t>2</a:t>
            </a:r>
            <a:r>
              <a:rPr lang="en-US" sz="1400" dirty="0">
                <a:solidFill>
                  <a:srgbClr val="FDFEFE"/>
                </a:solidFill>
              </a:rPr>
              <a:t>Dickinson MJ et al at </a:t>
            </a:r>
            <a:r>
              <a:rPr lang="en-US" sz="1400" i="1" dirty="0">
                <a:solidFill>
                  <a:srgbClr val="FDFEFE"/>
                </a:solidFill>
              </a:rPr>
              <a:t>NEJM</a:t>
            </a:r>
            <a:r>
              <a:rPr lang="en-US" sz="1400" dirty="0">
                <a:solidFill>
                  <a:srgbClr val="FDFEFE"/>
                </a:solidFill>
              </a:rPr>
              <a:t>, 2022.</a:t>
            </a:r>
          </a:p>
          <a:p>
            <a:pPr algn="l">
              <a:buClr>
                <a:schemeClr val="accent3"/>
              </a:buClr>
            </a:pPr>
            <a:endParaRPr lang="en-US" sz="1800" dirty="0">
              <a:solidFill>
                <a:srgbClr val="FDFEF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A66BC-7503-3CC2-1F1A-C5A350AAB649}"/>
              </a:ext>
            </a:extLst>
          </p:cNvPr>
          <p:cNvSpPr txBox="1"/>
          <p:nvPr/>
        </p:nvSpPr>
        <p:spPr>
          <a:xfrm>
            <a:off x="109540" y="6083394"/>
            <a:ext cx="11472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400" dirty="0"/>
              <a:t>ORR = overall response rate; OS = overall survival; CRR = complete response rate; CRS = cytokine release syndrome; NE = neurological event</a:t>
            </a:r>
          </a:p>
        </p:txBody>
      </p:sp>
    </p:spTree>
    <p:extLst>
      <p:ext uri="{BB962C8B-B14F-4D97-AF65-F5344CB8AC3E}">
        <p14:creationId xmlns:p14="http://schemas.microsoft.com/office/powerpoint/2010/main" val="23472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t in </a:t>
            </a:r>
            <a:r>
              <a:rPr lang="en-US" dirty="0" err="1"/>
              <a:t>nhl</a:t>
            </a:r>
            <a:r>
              <a:rPr lang="en-US" dirty="0"/>
              <a:t>: large B-cell lymphomas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7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862060"/>
              </p:ext>
            </p:extLst>
          </p:nvPr>
        </p:nvGraphicFramePr>
        <p:xfrm>
          <a:off x="358775" y="1079500"/>
          <a:ext cx="11223626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058">
                  <a:extLst>
                    <a:ext uri="{9D8B030D-6E8A-4147-A177-3AD203B41FA5}">
                      <a16:colId xmlns:a16="http://schemas.microsoft.com/office/drawing/2014/main" val="206813723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910043676"/>
                    </a:ext>
                  </a:extLst>
                </a:gridCol>
                <a:gridCol w="2815971">
                  <a:extLst>
                    <a:ext uri="{9D8B030D-6E8A-4147-A177-3AD203B41FA5}">
                      <a16:colId xmlns:a16="http://schemas.microsoft.com/office/drawing/2014/main" val="4134501113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391989334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831217794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713930407"/>
                    </a:ext>
                  </a:extLst>
                </a:gridCol>
              </a:tblGrid>
              <a:tr h="550663">
                <a:tc>
                  <a:txBody>
                    <a:bodyPr/>
                    <a:lstStyle/>
                    <a:p>
                      <a:r>
                        <a:rPr lang="en-US" sz="1800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Landmark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Grade 3+ toxicity</a:t>
                      </a:r>
                      <a:r>
                        <a:rPr lang="en-US" sz="1800" baseline="0" dirty="0"/>
                        <a:t> rates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64427"/>
                  </a:ext>
                </a:extLst>
              </a:tr>
              <a:tr h="655552">
                <a:tc>
                  <a:txBody>
                    <a:bodyPr/>
                    <a:lstStyle/>
                    <a:p>
                      <a:r>
                        <a:rPr lang="en-US" sz="1800" dirty="0"/>
                        <a:t>ZUMA-7</a:t>
                      </a:r>
                      <a:endParaRPr lang="en-US" sz="1800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NEJM,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Axi-cel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cap="none" spc="0" baseline="0" dirty="0"/>
                        <a:t>2L: </a:t>
                      </a:r>
                      <a:r>
                        <a:rPr lang="en-US" sz="1800" b="0" cap="none" spc="0" baseline="0" dirty="0"/>
                        <a:t>LBCL R/R within 12 </a:t>
                      </a:r>
                      <a:r>
                        <a:rPr lang="en-US" sz="1800" b="0" cap="none" spc="0" baseline="0" dirty="0" err="1"/>
                        <a:t>mos</a:t>
                      </a:r>
                      <a:r>
                        <a:rPr lang="en-US" sz="1800" b="0" cap="none" spc="0" baseline="0" dirty="0"/>
                        <a:t> of 1L 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83%</a:t>
                      </a:r>
                    </a:p>
                    <a:p>
                      <a:r>
                        <a:rPr lang="en-US" sz="1800" dirty="0"/>
                        <a:t>CRR: 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2-year: 61%</a:t>
                      </a:r>
                    </a:p>
                    <a:p>
                      <a:r>
                        <a:rPr lang="en-US" sz="1800" dirty="0"/>
                        <a:t>(</a:t>
                      </a:r>
                      <a:r>
                        <a:rPr lang="en-US" sz="1800" i="1" dirty="0"/>
                        <a:t>52% for ASCT)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CRS: 6%</a:t>
                      </a:r>
                    </a:p>
                    <a:p>
                      <a:r>
                        <a:rPr lang="en-US" sz="1800" dirty="0"/>
                        <a:t>NE: 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68719"/>
                  </a:ext>
                </a:extLst>
              </a:tr>
              <a:tr h="550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TRANSFORM</a:t>
                      </a:r>
                      <a:endParaRPr lang="en-US" sz="1800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Lancet,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 err="1"/>
                        <a:t>Liso-cel</a:t>
                      </a:r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cap="none" spc="0" baseline="0" dirty="0"/>
                        <a:t>2L: </a:t>
                      </a:r>
                      <a:r>
                        <a:rPr lang="en-US" sz="1800" b="0" cap="none" spc="0" baseline="0" dirty="0"/>
                        <a:t>LBCL R/R within 12 </a:t>
                      </a:r>
                      <a:r>
                        <a:rPr lang="en-US" sz="1800" b="0" cap="none" spc="0" baseline="0" dirty="0" err="1"/>
                        <a:t>mos</a:t>
                      </a:r>
                      <a:r>
                        <a:rPr lang="en-US" sz="1800" b="0" cap="none" spc="0" baseline="0" dirty="0"/>
                        <a:t> of 1L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79%</a:t>
                      </a:r>
                    </a:p>
                    <a:p>
                      <a:r>
                        <a:rPr lang="en-US" sz="1800" dirty="0"/>
                        <a:t>CRR: 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1-year:</a:t>
                      </a:r>
                      <a:r>
                        <a:rPr lang="en-US" sz="1800" baseline="0" dirty="0"/>
                        <a:t> 79</a:t>
                      </a:r>
                      <a:r>
                        <a:rPr lang="en-US" sz="1800" dirty="0"/>
                        <a:t>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</a:t>
                      </a:r>
                      <a:r>
                        <a:rPr lang="en-US" sz="1800" i="1" dirty="0"/>
                        <a:t>64% for ASCT)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CRS: 1%</a:t>
                      </a:r>
                    </a:p>
                    <a:p>
                      <a:r>
                        <a:rPr lang="en-US" sz="1800" dirty="0"/>
                        <a:t>NE: 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548721"/>
                  </a:ext>
                </a:extLst>
              </a:tr>
              <a:tr h="550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PILOT</a:t>
                      </a:r>
                      <a:endParaRPr lang="en-US" sz="1800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Lancet </a:t>
                      </a:r>
                      <a:r>
                        <a:rPr kumimoji="0" lang="en-US" sz="14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Oncol</a:t>
                      </a: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cap="none" spc="0" dirty="0" err="1"/>
                        <a:t>Liso-cel</a:t>
                      </a:r>
                      <a:endParaRPr lang="en-US" sz="1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cap="none" spc="0" baseline="0" dirty="0"/>
                        <a:t>2L: </a:t>
                      </a:r>
                      <a:r>
                        <a:rPr lang="en-US" sz="1800" b="0" cap="none" spc="0" baseline="0" dirty="0"/>
                        <a:t>LBCL not eligible for ASCT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80%</a:t>
                      </a:r>
                    </a:p>
                    <a:p>
                      <a:r>
                        <a:rPr lang="en-US" sz="1800" dirty="0"/>
                        <a:t>CRR: 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mOS</a:t>
                      </a:r>
                      <a:r>
                        <a:rPr lang="en-US" sz="1800" dirty="0"/>
                        <a:t> not reached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CRS: 2%</a:t>
                      </a:r>
                    </a:p>
                    <a:p>
                      <a:r>
                        <a:rPr lang="en-US" sz="1800" dirty="0"/>
                        <a:t>NE: 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506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94081" y="4450396"/>
            <a:ext cx="45530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b="1" dirty="0"/>
              <a:t>No </a:t>
            </a:r>
            <a:r>
              <a:rPr lang="en-US" b="1" dirty="0" err="1"/>
              <a:t>bispecifics</a:t>
            </a:r>
            <a:r>
              <a:rPr lang="en-US" b="1" dirty="0"/>
              <a:t> approved in 2L DLBCL.</a:t>
            </a:r>
          </a:p>
          <a:p>
            <a:pPr>
              <a:buClr>
                <a:schemeClr val="accent3"/>
              </a:buClr>
            </a:pPr>
            <a:r>
              <a:rPr lang="en-US" dirty="0"/>
              <a:t>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7411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EA9A7-D086-4E27-799B-5F461A71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0C79B-B88C-108D-FA8B-C163A24A4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536" y="661370"/>
            <a:ext cx="9417524" cy="533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9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490963"/>
              </p:ext>
            </p:extLst>
          </p:nvPr>
        </p:nvGraphicFramePr>
        <p:xfrm>
          <a:off x="358774" y="960469"/>
          <a:ext cx="11256284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071">
                  <a:extLst>
                    <a:ext uri="{9D8B030D-6E8A-4147-A177-3AD203B41FA5}">
                      <a16:colId xmlns:a16="http://schemas.microsoft.com/office/drawing/2014/main" val="206813723"/>
                    </a:ext>
                  </a:extLst>
                </a:gridCol>
                <a:gridCol w="2814071">
                  <a:extLst>
                    <a:ext uri="{9D8B030D-6E8A-4147-A177-3AD203B41FA5}">
                      <a16:colId xmlns:a16="http://schemas.microsoft.com/office/drawing/2014/main" val="2391989334"/>
                    </a:ext>
                  </a:extLst>
                </a:gridCol>
                <a:gridCol w="2814071">
                  <a:extLst>
                    <a:ext uri="{9D8B030D-6E8A-4147-A177-3AD203B41FA5}">
                      <a16:colId xmlns:a16="http://schemas.microsoft.com/office/drawing/2014/main" val="831217794"/>
                    </a:ext>
                  </a:extLst>
                </a:gridCol>
                <a:gridCol w="2814071">
                  <a:extLst>
                    <a:ext uri="{9D8B030D-6E8A-4147-A177-3AD203B41FA5}">
                      <a16:colId xmlns:a16="http://schemas.microsoft.com/office/drawing/2014/main" val="713930407"/>
                    </a:ext>
                  </a:extLst>
                </a:gridCol>
              </a:tblGrid>
              <a:tr h="287799">
                <a:tc>
                  <a:txBody>
                    <a:bodyPr/>
                    <a:lstStyle/>
                    <a:p>
                      <a:r>
                        <a:rPr lang="en-US" sz="1800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Landmark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Grade 3+ toxicity</a:t>
                      </a:r>
                      <a:r>
                        <a:rPr lang="en-US" sz="1800" baseline="0" dirty="0"/>
                        <a:t> rates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64427"/>
                  </a:ext>
                </a:extLst>
              </a:tr>
              <a:tr h="599582">
                <a:tc>
                  <a:txBody>
                    <a:bodyPr/>
                    <a:lstStyle/>
                    <a:p>
                      <a:r>
                        <a:rPr lang="en-US" sz="1800" dirty="0"/>
                        <a:t>ZUMA-2</a:t>
                      </a:r>
                      <a:endParaRPr lang="en-US" sz="1800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NEJM,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85%</a:t>
                      </a:r>
                    </a:p>
                    <a:p>
                      <a:r>
                        <a:rPr lang="en-US" sz="1800" dirty="0"/>
                        <a:t>CRR: 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1-year: 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CRS: 15%</a:t>
                      </a:r>
                    </a:p>
                    <a:p>
                      <a:r>
                        <a:rPr lang="en-US" sz="1800" dirty="0"/>
                        <a:t>NE: 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6871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485" y="398173"/>
            <a:ext cx="11472863" cy="67752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Brexucaptagene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autoleucel</a:t>
            </a:r>
            <a:r>
              <a:rPr lang="en-US" dirty="0">
                <a:solidFill>
                  <a:schemeClr val="accent5"/>
                </a:solidFill>
              </a:rPr>
              <a:t> approved for R/R MCL</a:t>
            </a:r>
            <a:br>
              <a:rPr lang="en-US" dirty="0">
                <a:solidFill>
                  <a:schemeClr val="accent5"/>
                </a:solidFill>
              </a:rPr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584" y="2161341"/>
            <a:ext cx="5878140" cy="41299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8774" y="2174634"/>
            <a:ext cx="515505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b="1" dirty="0"/>
              <a:t>Patient population: 74 MCL patients (68 infused)</a:t>
            </a:r>
          </a:p>
          <a:p>
            <a:pPr marL="285750" indent="-28575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Median age 65 (38-79)</a:t>
            </a:r>
          </a:p>
          <a:p>
            <a:pPr marL="285750" indent="-28575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82% with Ki67 &gt; 30% </a:t>
            </a:r>
          </a:p>
          <a:p>
            <a:pPr marL="285750" indent="-28575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17% TP53-mutated</a:t>
            </a:r>
          </a:p>
          <a:p>
            <a:pPr marL="285750" indent="-28575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Median # of previous therapies = 3 (1-5)</a:t>
            </a:r>
          </a:p>
          <a:p>
            <a:pPr marL="742950" lvl="1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81% had ≥3 therapies</a:t>
            </a:r>
          </a:p>
          <a:p>
            <a:pPr marL="742950" lvl="1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43% s/p ASCT</a:t>
            </a:r>
          </a:p>
          <a:p>
            <a:pPr marL="742950" lvl="1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100% s/p </a:t>
            </a:r>
            <a:r>
              <a:rPr lang="en-US" dirty="0" err="1"/>
              <a:t>BTKi</a:t>
            </a:r>
            <a:r>
              <a:rPr lang="en-US" dirty="0"/>
              <a:t> (62% refractory)</a:t>
            </a:r>
          </a:p>
          <a:p>
            <a:pPr>
              <a:buClr>
                <a:schemeClr val="accent3"/>
              </a:buClr>
            </a:pPr>
            <a:endParaRPr lang="en-US" dirty="0"/>
          </a:p>
          <a:p>
            <a:pPr>
              <a:buClr>
                <a:schemeClr val="accent3"/>
              </a:buClr>
            </a:pPr>
            <a:r>
              <a:rPr lang="en-US" b="1" dirty="0"/>
              <a:t>Median follow-up: </a:t>
            </a:r>
            <a:r>
              <a:rPr lang="en-US" dirty="0"/>
              <a:t>12.3 months (7 to 32.3)</a:t>
            </a:r>
          </a:p>
          <a:p>
            <a:pPr>
              <a:buClr>
                <a:schemeClr val="accent3"/>
              </a:buClr>
            </a:pPr>
            <a:endParaRPr lang="en-US" dirty="0"/>
          </a:p>
          <a:p>
            <a:pPr>
              <a:buClr>
                <a:schemeClr val="accent3"/>
              </a:buClr>
            </a:pPr>
            <a:r>
              <a:rPr lang="en-US" b="1" dirty="0"/>
              <a:t>Similar benefit across subgroups</a:t>
            </a:r>
          </a:p>
          <a:p>
            <a:pPr>
              <a:buClr>
                <a:schemeClr val="accent3"/>
              </a:buClr>
            </a:pPr>
            <a:endParaRPr lang="en-US" dirty="0"/>
          </a:p>
          <a:p>
            <a:pPr>
              <a:buClr>
                <a:schemeClr val="accent3"/>
              </a:buClr>
            </a:pPr>
            <a:r>
              <a:rPr lang="en-US" b="1" dirty="0"/>
              <a:t>2 Grade 5 infectious events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882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385278"/>
              </p:ext>
            </p:extLst>
          </p:nvPr>
        </p:nvGraphicFramePr>
        <p:xfrm>
          <a:off x="358774" y="960469"/>
          <a:ext cx="1125628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4071">
                  <a:extLst>
                    <a:ext uri="{9D8B030D-6E8A-4147-A177-3AD203B41FA5}">
                      <a16:colId xmlns:a16="http://schemas.microsoft.com/office/drawing/2014/main" val="206813723"/>
                    </a:ext>
                  </a:extLst>
                </a:gridCol>
                <a:gridCol w="2814071">
                  <a:extLst>
                    <a:ext uri="{9D8B030D-6E8A-4147-A177-3AD203B41FA5}">
                      <a16:colId xmlns:a16="http://schemas.microsoft.com/office/drawing/2014/main" val="2391989334"/>
                    </a:ext>
                  </a:extLst>
                </a:gridCol>
                <a:gridCol w="2814071">
                  <a:extLst>
                    <a:ext uri="{9D8B030D-6E8A-4147-A177-3AD203B41FA5}">
                      <a16:colId xmlns:a16="http://schemas.microsoft.com/office/drawing/2014/main" val="831217794"/>
                    </a:ext>
                  </a:extLst>
                </a:gridCol>
                <a:gridCol w="2814071">
                  <a:extLst>
                    <a:ext uri="{9D8B030D-6E8A-4147-A177-3AD203B41FA5}">
                      <a16:colId xmlns:a16="http://schemas.microsoft.com/office/drawing/2014/main" val="713930407"/>
                    </a:ext>
                  </a:extLst>
                </a:gridCol>
              </a:tblGrid>
              <a:tr h="287799">
                <a:tc>
                  <a:txBody>
                    <a:bodyPr/>
                    <a:lstStyle/>
                    <a:p>
                      <a:r>
                        <a:rPr lang="en-US" sz="1800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Landmark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Grade 3+ toxicity</a:t>
                      </a:r>
                      <a:r>
                        <a:rPr lang="en-US" sz="1800" baseline="0" dirty="0"/>
                        <a:t> rates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64427"/>
                  </a:ext>
                </a:extLst>
              </a:tr>
              <a:tr h="599582">
                <a:tc>
                  <a:txBody>
                    <a:bodyPr/>
                    <a:lstStyle/>
                    <a:p>
                      <a:r>
                        <a:rPr lang="en-US" sz="1800" dirty="0"/>
                        <a:t>ZUMA-2</a:t>
                      </a:r>
                      <a:endParaRPr lang="en-US" sz="1800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NEJM,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  <a:p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85%</a:t>
                      </a:r>
                    </a:p>
                    <a:p>
                      <a:r>
                        <a:rPr lang="en-US" sz="1800" dirty="0"/>
                        <a:t>CRR: 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1-year: 83%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dirty="0" err="1"/>
                        <a:t>mDOR</a:t>
                      </a:r>
                      <a:r>
                        <a:rPr lang="en-US" sz="1800" dirty="0"/>
                        <a:t> 28.2 </a:t>
                      </a:r>
                      <a:r>
                        <a:rPr lang="en-US" sz="1800" dirty="0" err="1"/>
                        <a:t>mo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CRS: 15%</a:t>
                      </a:r>
                    </a:p>
                    <a:p>
                      <a:r>
                        <a:rPr lang="en-US" sz="1800" dirty="0"/>
                        <a:t>NE: 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68719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485" y="398173"/>
            <a:ext cx="11472863" cy="677523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5"/>
                </a:solidFill>
              </a:rPr>
              <a:t>Brexucaptagene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autoleucel</a:t>
            </a:r>
            <a:r>
              <a:rPr lang="en-US" dirty="0">
                <a:solidFill>
                  <a:schemeClr val="accent5"/>
                </a:solidFill>
              </a:rPr>
              <a:t> approved for R/R MCL</a:t>
            </a:r>
            <a:br>
              <a:rPr lang="en-US" dirty="0">
                <a:solidFill>
                  <a:schemeClr val="accent5"/>
                </a:solidFill>
              </a:rPr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66886" y="3393121"/>
            <a:ext cx="74400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b="1" dirty="0"/>
              <a:t>No </a:t>
            </a:r>
            <a:r>
              <a:rPr lang="en-US" b="1" dirty="0" err="1"/>
              <a:t>bispecifics</a:t>
            </a:r>
            <a:r>
              <a:rPr lang="en-US" b="1" dirty="0"/>
              <a:t> approved in MCL</a:t>
            </a:r>
          </a:p>
          <a:p>
            <a:pPr>
              <a:buClr>
                <a:schemeClr val="accent3"/>
              </a:buClr>
            </a:pPr>
            <a:endParaRPr lang="en-US" dirty="0"/>
          </a:p>
          <a:p>
            <a:pPr>
              <a:buClr>
                <a:schemeClr val="accent3"/>
              </a:buClr>
            </a:pPr>
            <a:r>
              <a:rPr lang="en-US" b="1" dirty="0" err="1"/>
              <a:t>Glofitamab</a:t>
            </a:r>
            <a:r>
              <a:rPr lang="en-US" b="1" dirty="0"/>
              <a:t> (n=29): </a:t>
            </a:r>
            <a:r>
              <a:rPr lang="en-US" dirty="0"/>
              <a:t>ORR 84%, CR 73%, DOR  12.6 months.</a:t>
            </a:r>
            <a:r>
              <a:rPr lang="en-US" baseline="30000" dirty="0"/>
              <a:t>1</a:t>
            </a:r>
            <a:r>
              <a:rPr lang="en-US" dirty="0"/>
              <a:t> </a:t>
            </a:r>
          </a:p>
          <a:p>
            <a:pPr>
              <a:buClr>
                <a:schemeClr val="accent3"/>
              </a:buClr>
            </a:pPr>
            <a:endParaRPr lang="en-US" dirty="0"/>
          </a:p>
          <a:p>
            <a:pPr>
              <a:buClr>
                <a:schemeClr val="accent3"/>
              </a:buClr>
            </a:pPr>
            <a:r>
              <a:rPr lang="en-US" dirty="0"/>
              <a:t>		    OS/PFS?</a:t>
            </a:r>
          </a:p>
          <a:p>
            <a:pPr>
              <a:buClr>
                <a:schemeClr val="accent3"/>
              </a:buClr>
            </a:pPr>
            <a:r>
              <a:rPr lang="en-US" dirty="0"/>
              <a:t>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452937" y="6483507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400" baseline="30000" dirty="0">
                <a:solidFill>
                  <a:srgbClr val="FDFEFE"/>
                </a:solidFill>
              </a:rPr>
              <a:t>1</a:t>
            </a:r>
            <a:r>
              <a:rPr lang="en-US" sz="1400" dirty="0">
                <a:solidFill>
                  <a:srgbClr val="FDFEFE"/>
                </a:solidFill>
              </a:rPr>
              <a:t>Phillips TJ et al at ASH, 2022.</a:t>
            </a:r>
          </a:p>
        </p:txBody>
      </p:sp>
    </p:spTree>
    <p:extLst>
      <p:ext uri="{BB962C8B-B14F-4D97-AF65-F5344CB8AC3E}">
        <p14:creationId xmlns:p14="http://schemas.microsoft.com/office/powerpoint/2010/main" val="80066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3"/>
              </a:buClr>
            </a:pPr>
            <a:r>
              <a:rPr lang="en-US" dirty="0"/>
              <a:t>Car t in </a:t>
            </a:r>
            <a:r>
              <a:rPr lang="en-US" dirty="0" err="1"/>
              <a:t>nhl</a:t>
            </a:r>
            <a:r>
              <a:rPr lang="en-US" dirty="0"/>
              <a:t>: Follicular lymphoma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747894"/>
              </p:ext>
            </p:extLst>
          </p:nvPr>
        </p:nvGraphicFramePr>
        <p:xfrm>
          <a:off x="665099" y="1135425"/>
          <a:ext cx="10336276" cy="2947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4276">
                  <a:extLst>
                    <a:ext uri="{9D8B030D-6E8A-4147-A177-3AD203B41FA5}">
                      <a16:colId xmlns:a16="http://schemas.microsoft.com/office/drawing/2014/main" val="206813723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319622506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198798161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391989334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831217794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713930407"/>
                    </a:ext>
                  </a:extLst>
                </a:gridCol>
              </a:tblGrid>
              <a:tr h="723286">
                <a:tc>
                  <a:txBody>
                    <a:bodyPr/>
                    <a:lstStyle/>
                    <a:p>
                      <a:r>
                        <a:rPr lang="en-US" sz="1800" dirty="0"/>
                        <a:t>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Subtype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Landmark 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Grade 3+ toxicity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864427"/>
                  </a:ext>
                </a:extLst>
              </a:tr>
              <a:tr h="654893">
                <a:tc rowSpan="2">
                  <a:txBody>
                    <a:bodyPr/>
                    <a:lstStyle/>
                    <a:p>
                      <a:r>
                        <a:rPr lang="en-US" sz="1800" dirty="0"/>
                        <a:t>ZUMA-5</a:t>
                      </a:r>
                      <a:endParaRPr lang="en-US" sz="1800" baseline="30000" dirty="0"/>
                    </a:p>
                    <a:p>
                      <a:r>
                        <a:rPr lang="en-US" sz="1400" i="1" baseline="0" dirty="0"/>
                        <a:t>Lancet </a:t>
                      </a:r>
                      <a:r>
                        <a:rPr lang="en-US" sz="1400" i="1" baseline="0" dirty="0" err="1"/>
                        <a:t>Oncol</a:t>
                      </a:r>
                      <a:r>
                        <a:rPr lang="en-US" sz="1400" baseline="0" dirty="0"/>
                        <a:t>, 2021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/>
                        <a:t>Axi-cel</a:t>
                      </a:r>
                      <a:endParaRPr lang="en-US" sz="1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FL</a:t>
                      </a:r>
                      <a:endParaRPr lang="en-US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94%</a:t>
                      </a:r>
                    </a:p>
                    <a:p>
                      <a:r>
                        <a:rPr lang="en-US" sz="1800" dirty="0"/>
                        <a:t>CRR: 80%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3-year: 76%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 err="1"/>
                        <a:t>mDOR</a:t>
                      </a:r>
                      <a:r>
                        <a:rPr lang="en-US" sz="1800" dirty="0"/>
                        <a:t> 38.6 </a:t>
                      </a:r>
                      <a:r>
                        <a:rPr lang="en-US" sz="1800" dirty="0" err="1"/>
                        <a:t>mo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CRS: 6%</a:t>
                      </a:r>
                    </a:p>
                    <a:p>
                      <a:r>
                        <a:rPr lang="en-US" sz="1800" dirty="0"/>
                        <a:t>NE: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968719"/>
                  </a:ext>
                </a:extLst>
              </a:tr>
              <a:tr h="654893">
                <a:tc vMerge="1">
                  <a:txBody>
                    <a:bodyPr/>
                    <a:lstStyle/>
                    <a:p>
                      <a:endParaRPr lang="en-US" sz="1800" baseline="30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MZL</a:t>
                      </a:r>
                      <a:endParaRPr lang="en-US" sz="1800" baseline="30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85%</a:t>
                      </a:r>
                    </a:p>
                    <a:p>
                      <a:r>
                        <a:rPr lang="en-US" sz="1800" dirty="0"/>
                        <a:t>CRR: 60%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CRS: 9%</a:t>
                      </a:r>
                    </a:p>
                    <a:p>
                      <a:r>
                        <a:rPr lang="en-US" sz="1800" dirty="0"/>
                        <a:t>NE: 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463017"/>
                  </a:ext>
                </a:extLst>
              </a:tr>
              <a:tr h="654893"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ELARA</a:t>
                      </a:r>
                    </a:p>
                    <a:p>
                      <a:r>
                        <a:rPr lang="en-US" sz="1400" i="1" baseline="0" dirty="0"/>
                        <a:t>Nat Medicine, </a:t>
                      </a:r>
                      <a:r>
                        <a:rPr lang="en-US" sz="1400" i="0" baseline="0" dirty="0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Tisa-</a:t>
                      </a:r>
                      <a:r>
                        <a:rPr lang="en-US" sz="1800" baseline="0" dirty="0" err="1"/>
                        <a:t>cel</a:t>
                      </a:r>
                      <a:endParaRPr lang="en-US" sz="1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FL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96%</a:t>
                      </a:r>
                    </a:p>
                    <a:p>
                      <a:r>
                        <a:rPr lang="en-US" sz="1800" dirty="0"/>
                        <a:t>CRR: 68%</a:t>
                      </a:r>
                    </a:p>
                    <a:p>
                      <a:endParaRPr lang="en-US" sz="1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2-year: 88%</a:t>
                      </a:r>
                    </a:p>
                    <a:p>
                      <a:pPr algn="ctr"/>
                      <a:endParaRPr lang="en-US" sz="180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CRS: 0%</a:t>
                      </a:r>
                    </a:p>
                    <a:p>
                      <a:r>
                        <a:rPr lang="en-US" sz="1800" dirty="0"/>
                        <a:t>NE: 3%</a:t>
                      </a:r>
                    </a:p>
                    <a:p>
                      <a:endParaRPr lang="en-US" sz="18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3137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0A64FA5-5C70-D733-1FF5-C47225B9EE40}"/>
              </a:ext>
            </a:extLst>
          </p:cNvPr>
          <p:cNvSpPr txBox="1"/>
          <p:nvPr/>
        </p:nvSpPr>
        <p:spPr>
          <a:xfrm>
            <a:off x="1971675" y="4431346"/>
            <a:ext cx="84772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b="1" dirty="0" err="1"/>
              <a:t>Mosunetuzumab</a:t>
            </a:r>
            <a:r>
              <a:rPr lang="en-US" b="1" dirty="0"/>
              <a:t> in 3+L FL (n=157)</a:t>
            </a:r>
            <a:r>
              <a:rPr lang="en-US" b="1" baseline="30000" dirty="0"/>
              <a:t>1</a:t>
            </a:r>
            <a:r>
              <a:rPr lang="en-US" b="1" dirty="0"/>
              <a:t>: </a:t>
            </a:r>
            <a:r>
              <a:rPr lang="en-US" dirty="0"/>
              <a:t>ORR 80%, CR 60%, </a:t>
            </a:r>
            <a:r>
              <a:rPr lang="en-US" dirty="0" err="1"/>
              <a:t>mDOR</a:t>
            </a:r>
            <a:r>
              <a:rPr lang="en-US" dirty="0"/>
              <a:t> 22.8 months.</a:t>
            </a:r>
          </a:p>
          <a:p>
            <a:pPr algn="l">
              <a:buClr>
                <a:schemeClr val="accent3"/>
              </a:buClr>
            </a:pPr>
            <a:endParaRPr lang="en-US" dirty="0"/>
          </a:p>
          <a:p>
            <a:pPr algn="l">
              <a:buClr>
                <a:schemeClr val="accent3"/>
              </a:buClr>
            </a:pPr>
            <a:r>
              <a:rPr lang="en-US" dirty="0"/>
              <a:t>18-month OS 89.6%. </a:t>
            </a:r>
          </a:p>
          <a:p>
            <a:pPr>
              <a:buClr>
                <a:schemeClr val="accent3"/>
              </a:buClr>
            </a:pPr>
            <a:endParaRPr lang="en-US" dirty="0"/>
          </a:p>
          <a:p>
            <a:pPr>
              <a:buClr>
                <a:schemeClr val="accent3"/>
              </a:buClr>
            </a:pPr>
            <a:r>
              <a:rPr lang="en-US" dirty="0"/>
              <a:t>		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C26CF3-A8DB-B15B-964A-E9448B564383}"/>
              </a:ext>
            </a:extLst>
          </p:cNvPr>
          <p:cNvSpPr txBox="1"/>
          <p:nvPr/>
        </p:nvSpPr>
        <p:spPr>
          <a:xfrm>
            <a:off x="4452937" y="6483507"/>
            <a:ext cx="3286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400" baseline="30000" dirty="0">
                <a:solidFill>
                  <a:srgbClr val="FDFEFE"/>
                </a:solidFill>
              </a:rPr>
              <a:t>1</a:t>
            </a:r>
            <a:r>
              <a:rPr lang="en-US" sz="1400" dirty="0">
                <a:solidFill>
                  <a:srgbClr val="FDFEFE"/>
                </a:solidFill>
              </a:rPr>
              <a:t>Budde LE et al in </a:t>
            </a:r>
            <a:r>
              <a:rPr lang="en-US" sz="1400" i="1" dirty="0">
                <a:solidFill>
                  <a:srgbClr val="FDFEFE"/>
                </a:solidFill>
              </a:rPr>
              <a:t>Lancet Oncol</a:t>
            </a:r>
            <a:r>
              <a:rPr lang="en-US" sz="1400" dirty="0">
                <a:solidFill>
                  <a:srgbClr val="FDFEFE"/>
                </a:solidFill>
              </a:rPr>
              <a:t>, 2022.</a:t>
            </a:r>
          </a:p>
        </p:txBody>
      </p:sp>
    </p:spTree>
    <p:extLst>
      <p:ext uri="{BB962C8B-B14F-4D97-AF65-F5344CB8AC3E}">
        <p14:creationId xmlns:p14="http://schemas.microsoft.com/office/powerpoint/2010/main" val="26717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16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095204" y="3690787"/>
            <a:ext cx="5142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1400" dirty="0"/>
              <a:t>Matched comparison of </a:t>
            </a:r>
            <a:r>
              <a:rPr lang="en-US" sz="1400" dirty="0">
                <a:solidFill>
                  <a:srgbClr val="0070C0"/>
                </a:solidFill>
              </a:rPr>
              <a:t>ZUMA-5</a:t>
            </a:r>
            <a:r>
              <a:rPr lang="en-US" sz="1400" dirty="0"/>
              <a:t> vs. </a:t>
            </a:r>
            <a:r>
              <a:rPr lang="en-US" sz="1400" dirty="0">
                <a:solidFill>
                  <a:srgbClr val="FF0000"/>
                </a:solidFill>
              </a:rPr>
              <a:t>SCHOLAR-5 </a:t>
            </a:r>
            <a:r>
              <a:rPr lang="en-US" sz="1400" dirty="0"/>
              <a:t>FL patients</a:t>
            </a:r>
            <a:r>
              <a:rPr lang="en-US" sz="1400" baseline="30000" dirty="0"/>
              <a:t>2</a:t>
            </a:r>
            <a:r>
              <a:rPr lang="en-US" sz="140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462"/>
          <a:stretch/>
        </p:blipFill>
        <p:spPr>
          <a:xfrm>
            <a:off x="8850101" y="4120449"/>
            <a:ext cx="2930903" cy="1993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368" y="4097918"/>
            <a:ext cx="3170733" cy="18189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925" y="2651761"/>
            <a:ext cx="627977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b="1" dirty="0"/>
              <a:t>Patient population: 124 FL patients and 22 MZL patients</a:t>
            </a:r>
          </a:p>
          <a:p>
            <a:pPr marL="285750" indent="-28575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Median age 61 (34-79)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47% ≥ 3 FLIPI 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49% with high tumor bulk per GELF criteria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POD24 55%</a:t>
            </a:r>
          </a:p>
          <a:p>
            <a:pPr marL="285750" indent="-285750" algn="l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Median # of previous therapies = 3 (1-10)</a:t>
            </a:r>
          </a:p>
          <a:p>
            <a:pPr marL="742950" lvl="1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64% had ≥3 therapies</a:t>
            </a:r>
          </a:p>
          <a:p>
            <a:pPr marL="742950" lvl="1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/>
              <a:t>68% refractory to last treatment</a:t>
            </a:r>
          </a:p>
          <a:p>
            <a:pPr>
              <a:buClr>
                <a:schemeClr val="accent3"/>
              </a:buClr>
            </a:pPr>
            <a:endParaRPr lang="en-US" dirty="0"/>
          </a:p>
          <a:p>
            <a:pPr>
              <a:buClr>
                <a:schemeClr val="accent3"/>
              </a:buClr>
            </a:pPr>
            <a:r>
              <a:rPr lang="en-US" b="1" dirty="0"/>
              <a:t>Median follow-up: </a:t>
            </a:r>
            <a:r>
              <a:rPr lang="en-US" dirty="0"/>
              <a:t>17.5 months (1.3 – 31.6)</a:t>
            </a:r>
          </a:p>
          <a:p>
            <a:pPr>
              <a:buClr>
                <a:schemeClr val="accent3"/>
              </a:buClr>
            </a:pPr>
            <a:endParaRPr lang="en-US" dirty="0"/>
          </a:p>
          <a:p>
            <a:pPr>
              <a:buClr>
                <a:schemeClr val="accent3"/>
              </a:buClr>
            </a:pPr>
            <a:r>
              <a:rPr lang="en-US" b="1" dirty="0"/>
              <a:t>3 Grade-5 AEs: </a:t>
            </a:r>
            <a:r>
              <a:rPr lang="en-US" dirty="0"/>
              <a:t>1 due to CRS</a:t>
            </a:r>
          </a:p>
          <a:p>
            <a:pPr marL="285750" indent="-28575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58773" y="6177845"/>
            <a:ext cx="11472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GELF = </a:t>
            </a:r>
            <a:r>
              <a:rPr lang="en-US" sz="1200" dirty="0" err="1"/>
              <a:t>Groupe</a:t>
            </a:r>
            <a:r>
              <a:rPr lang="en-US" sz="1200" dirty="0"/>
              <a:t> </a:t>
            </a:r>
            <a:r>
              <a:rPr lang="en-US" sz="1200" dirty="0" err="1"/>
              <a:t>d’Etude</a:t>
            </a:r>
            <a:r>
              <a:rPr lang="en-US" sz="1200" dirty="0"/>
              <a:t> des </a:t>
            </a:r>
            <a:r>
              <a:rPr lang="en-US" sz="1200" dirty="0" err="1"/>
              <a:t>Lymphomes</a:t>
            </a:r>
            <a:r>
              <a:rPr lang="en-US" sz="1200" dirty="0"/>
              <a:t> </a:t>
            </a:r>
            <a:r>
              <a:rPr lang="en-US" sz="1200" dirty="0" err="1"/>
              <a:t>Folliculaire</a:t>
            </a:r>
            <a:r>
              <a:rPr lang="en-US" sz="1200" dirty="0"/>
              <a:t>; POD24 = progression &lt;2 years after initial chemotherapy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8461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T vs. </a:t>
            </a:r>
            <a:r>
              <a:rPr lang="en-US" dirty="0" err="1"/>
              <a:t>bispecifics</a:t>
            </a:r>
            <a:r>
              <a:rPr lang="en-US" dirty="0"/>
              <a:t>: toxicity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17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09725" y="3090668"/>
            <a:ext cx="8896350" cy="222804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​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996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Calibri" panose="020F0502020204030204" pitchFamily="34" charset="0"/>
              <a:buChar char="‐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6800" indent="-172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Calibri" panose="020F0502020204030204" pitchFamily="34" charset="0"/>
              <a:buChar char="‐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b="1" dirty="0"/>
              <a:t>But…</a:t>
            </a:r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↓</a:t>
            </a:r>
            <a:r>
              <a:rPr lang="en-US" sz="2400" dirty="0"/>
              <a:t>Rates of severe CRS and ICANS with modern mitigation strategies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CAR T is administered at FACT-accredited facilities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Most CRS and ICANS AEs are limited to first 30 days after infusion</a:t>
            </a: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831637" y="6483507"/>
            <a:ext cx="365980" cy="3077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DA862-96DC-4F2E-B8EE-450732EFABAA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8775" y="1717151"/>
            <a:ext cx="11376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Concession: </a:t>
            </a:r>
            <a:r>
              <a:rPr lang="en-US" sz="2400" dirty="0">
                <a:solidFill>
                  <a:prstClr val="black"/>
                </a:solidFill>
              </a:rPr>
              <a:t>T-cell activation toxicities appear to be more prevalent in CAR T</a:t>
            </a:r>
          </a:p>
        </p:txBody>
      </p:sp>
    </p:spTree>
    <p:extLst>
      <p:ext uri="{BB962C8B-B14F-4D97-AF65-F5344CB8AC3E}">
        <p14:creationId xmlns:p14="http://schemas.microsoft.com/office/powerpoint/2010/main" val="863766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IEC clinical trials at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winship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C7CDA862-96DC-4F2E-B8EE-450732EFABAA}" type="slidenum">
              <a:rPr 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>
                <a:spcAft>
                  <a:spcPts val="600"/>
                </a:spcAft>
              </a:pPr>
              <a:t>18</a:t>
            </a:fld>
            <a:endParaRPr 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CC4E298-8049-B740-2DC8-BAAEF9A6B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142534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Gary Numan and Tubeway Army - The Early Years (1977 - 1984) |  Simplyeighties.com">
            <a:extLst>
              <a:ext uri="{FF2B5EF4-FFF2-40B4-BE49-F238E27FC236}">
                <a16:creationId xmlns:a16="http://schemas.microsoft.com/office/drawing/2014/main" id="{26E512A8-38DB-9B8A-663C-B06A99750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99" y="639336"/>
            <a:ext cx="924703" cy="93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Cars (album) - Wikipedia">
            <a:extLst>
              <a:ext uri="{FF2B5EF4-FFF2-40B4-BE49-F238E27FC236}">
                <a16:creationId xmlns:a16="http://schemas.microsoft.com/office/drawing/2014/main" id="{84191BC3-E98C-021E-8676-43D0CA8D6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98" y="2035324"/>
            <a:ext cx="924704" cy="9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B9B985D-C448-AC8D-7348-C4FA48DE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81" y="4003661"/>
            <a:ext cx="981553" cy="9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1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CAR T offers long DOR in R/R FL and MCL, and a curative opportunity in R/R LBCL.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Rates of severe CRS and ICANS after CAR T infusion have decreased with current mitigation strategies.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Currently approved CAR T products represent only the first generation of immune effector cell therapy.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Additional data is needed</a:t>
            </a:r>
            <a:r>
              <a:rPr lang="en-US" sz="2400" dirty="0"/>
              <a:t> regarding:</a:t>
            </a:r>
          </a:p>
          <a:p>
            <a:pPr marL="514350" lvl="1" indent="-342900">
              <a:buClr>
                <a:srgbClr val="007DBA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prstClr val="black"/>
                </a:solidFill>
              </a:rPr>
              <a:t>Bispecifics</a:t>
            </a:r>
            <a:r>
              <a:rPr lang="en-US" sz="2400" dirty="0">
                <a:solidFill>
                  <a:prstClr val="black"/>
                </a:solidFill>
              </a:rPr>
              <a:t>’ ability to produce long DOR (and cure?) in NHL </a:t>
            </a:r>
          </a:p>
          <a:p>
            <a:pPr marL="514350" lvl="1" indent="-342900">
              <a:buClr>
                <a:srgbClr val="007DBA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Optimal duration of bispecific therapy</a:t>
            </a:r>
          </a:p>
          <a:p>
            <a:pPr marL="514350" lvl="1" indent="-342900">
              <a:buClr>
                <a:srgbClr val="007DBA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Comparative outcomes in similar patient populations</a:t>
            </a:r>
          </a:p>
          <a:p>
            <a:pPr marL="514350" lvl="1" indent="-342900">
              <a:buClr>
                <a:srgbClr val="007DBA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Best practices for administration and toxicity monitoring of CAR T </a:t>
            </a:r>
            <a:r>
              <a:rPr lang="en-US" sz="2400" i="1" dirty="0">
                <a:solidFill>
                  <a:prstClr val="black"/>
                </a:solidFill>
              </a:rPr>
              <a:t>and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bispecifics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3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Research funding</a:t>
            </a:r>
            <a:r>
              <a:rPr lang="en-US" sz="1800" dirty="0"/>
              <a:t>: </a:t>
            </a:r>
            <a:r>
              <a:rPr lang="en-US" sz="1800" dirty="0" err="1"/>
              <a:t>Oncternal</a:t>
            </a:r>
            <a:r>
              <a:rPr lang="en-US" sz="1800" dirty="0"/>
              <a:t> Therapeutics; Viracta Therapeutics; Atara </a:t>
            </a:r>
            <a:r>
              <a:rPr lang="en-US" sz="1800" dirty="0" err="1"/>
              <a:t>Biotherapeutics</a:t>
            </a:r>
            <a:endParaRPr lang="en-US" sz="1800" dirty="0"/>
          </a:p>
          <a:p>
            <a:endParaRPr lang="en-US" sz="1800" dirty="0"/>
          </a:p>
          <a:p>
            <a:r>
              <a:rPr lang="en-US" sz="1800" b="1" dirty="0"/>
              <a:t>Consulting fees: </a:t>
            </a:r>
            <a:r>
              <a:rPr lang="en-US" sz="1800" dirty="0"/>
              <a:t>Janssen / </a:t>
            </a:r>
            <a:r>
              <a:rPr lang="en-US" sz="1800" dirty="0" err="1"/>
              <a:t>Pharmacyclics</a:t>
            </a:r>
            <a:r>
              <a:rPr lang="en-US" sz="1800" dirty="0"/>
              <a:t>; </a:t>
            </a:r>
            <a:r>
              <a:rPr lang="en-US" sz="1800" dirty="0" err="1"/>
              <a:t>MorphoSys</a:t>
            </a:r>
            <a:r>
              <a:rPr lang="en-US" sz="1800" dirty="0"/>
              <a:t>; </a:t>
            </a:r>
            <a:r>
              <a:rPr lang="en-US" sz="1800" dirty="0" err="1"/>
              <a:t>Gamida</a:t>
            </a:r>
            <a:r>
              <a:rPr lang="en-US" sz="1800" dirty="0"/>
              <a:t> Cell; TG Therapeutics; </a:t>
            </a:r>
            <a:r>
              <a:rPr lang="en-US" sz="1800" dirty="0" err="1"/>
              <a:t>BeiGene</a:t>
            </a:r>
            <a:endParaRPr lang="en-US" sz="1800" dirty="0"/>
          </a:p>
          <a:p>
            <a:endParaRPr lang="en-US" sz="1800" b="1" dirty="0"/>
          </a:p>
          <a:p>
            <a:endParaRPr lang="en-US" sz="1800" b="1" dirty="0"/>
          </a:p>
          <a:p>
            <a:r>
              <a:rPr lang="en-US" sz="1800" dirty="0">
                <a:sym typeface="Calibri"/>
              </a:rPr>
              <a:t>I will be discussing non-FDA approved indications during my presentation.</a:t>
            </a:r>
            <a:endParaRPr lang="en-US" sz="1800" dirty="0"/>
          </a:p>
          <a:p>
            <a:endParaRPr lang="en-US" sz="18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383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E29B76-DFEE-4353-A44D-7CAA2B56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Meet the Lymphoma team at </a:t>
            </a:r>
            <a:r>
              <a:rPr lang="en-GB" dirty="0" err="1"/>
              <a:t>winship</a:t>
            </a:r>
            <a:r>
              <a:rPr lang="en-GB" dirty="0"/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1E1A8E-7BC1-4900-B73A-A336EF49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3CCF1078-E63C-45DA-AF6F-19967BAEF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72251"/>
              </p:ext>
            </p:extLst>
          </p:nvPr>
        </p:nvGraphicFramePr>
        <p:xfrm>
          <a:off x="1799220" y="1901770"/>
          <a:ext cx="1364218" cy="1918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218">
                  <a:extLst>
                    <a:ext uri="{9D8B030D-6E8A-4147-A177-3AD203B41FA5}">
                      <a16:colId xmlns:a16="http://schemas.microsoft.com/office/drawing/2014/main" val="1987657694"/>
                    </a:ext>
                  </a:extLst>
                </a:gridCol>
              </a:tblGrid>
              <a:tr h="1242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Add photo here</a:t>
                      </a:r>
                    </a:p>
                  </a:txBody>
                  <a:tcPr marL="0" marR="0" marT="41232" marB="412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47277"/>
                  </a:ext>
                </a:extLst>
              </a:tr>
              <a:tr h="6764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Kristie Blum, MD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Co-Director</a:t>
                      </a:r>
                    </a:p>
                  </a:txBody>
                  <a:tcPr marL="0" marR="0" marT="37633" marB="3763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4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AEB9D26-DAA1-403C-A1B7-C8F0F26E1FB4}"/>
              </a:ext>
            </a:extLst>
          </p:cNvPr>
          <p:cNvSpPr txBox="1"/>
          <p:nvPr/>
        </p:nvSpPr>
        <p:spPr>
          <a:xfrm>
            <a:off x="1930891" y="1191408"/>
            <a:ext cx="2611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/>
                </a:solidFill>
              </a:rPr>
              <a:t>Lymphoma Program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BF4D5F-BF57-4D9C-B657-B88A6D7AEB0A}"/>
              </a:ext>
            </a:extLst>
          </p:cNvPr>
          <p:cNvGrpSpPr/>
          <p:nvPr/>
        </p:nvGrpSpPr>
        <p:grpSpPr>
          <a:xfrm>
            <a:off x="1361675" y="1131115"/>
            <a:ext cx="509905" cy="509905"/>
            <a:chOff x="1204852" y="1392654"/>
            <a:chExt cx="677523" cy="677523"/>
          </a:xfrm>
          <a:solidFill>
            <a:schemeClr val="accent3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AF8F7E6-A5C7-4D12-A07B-CC4F587E2F43}"/>
                </a:ext>
              </a:extLst>
            </p:cNvPr>
            <p:cNvSpPr/>
            <p:nvPr/>
          </p:nvSpPr>
          <p:spPr>
            <a:xfrm>
              <a:off x="1204852" y="1392654"/>
              <a:ext cx="677523" cy="677523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E4A7029-5E26-4B80-9045-5EDC7AE0D4B6}"/>
                </a:ext>
              </a:extLst>
            </p:cNvPr>
            <p:cNvGrpSpPr/>
            <p:nvPr/>
          </p:nvGrpSpPr>
          <p:grpSpPr>
            <a:xfrm>
              <a:off x="1353113" y="1532184"/>
              <a:ext cx="381000" cy="398463"/>
              <a:chOff x="2940051" y="2646363"/>
              <a:chExt cx="381000" cy="398463"/>
            </a:xfrm>
            <a:grpFill/>
          </p:grpSpPr>
          <p:sp>
            <p:nvSpPr>
              <p:cNvPr id="34" name="Freeform 64">
                <a:extLst>
                  <a:ext uri="{FF2B5EF4-FFF2-40B4-BE49-F238E27FC236}">
                    <a16:creationId xmlns:a16="http://schemas.microsoft.com/office/drawing/2014/main" id="{AC80AC7A-9ED2-400A-B8D9-C19CF8867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238" y="2759076"/>
                <a:ext cx="174625" cy="155575"/>
              </a:xfrm>
              <a:custGeom>
                <a:avLst/>
                <a:gdLst>
                  <a:gd name="T0" fmla="*/ 64 w 80"/>
                  <a:gd name="T1" fmla="*/ 72 h 72"/>
                  <a:gd name="T2" fmla="*/ 80 w 80"/>
                  <a:gd name="T3" fmla="*/ 56 h 72"/>
                  <a:gd name="T4" fmla="*/ 80 w 80"/>
                  <a:gd name="T5" fmla="*/ 20 h 72"/>
                  <a:gd name="T6" fmla="*/ 40 w 80"/>
                  <a:gd name="T7" fmla="*/ 0 h 72"/>
                  <a:gd name="T8" fmla="*/ 0 w 80"/>
                  <a:gd name="T9" fmla="*/ 20 h 72"/>
                  <a:gd name="T10" fmla="*/ 0 w 80"/>
                  <a:gd name="T11" fmla="*/ 56 h 72"/>
                  <a:gd name="T12" fmla="*/ 16 w 80"/>
                  <a:gd name="T1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72">
                    <a:moveTo>
                      <a:pt x="64" y="72"/>
                    </a:moveTo>
                    <a:cubicBezTo>
                      <a:pt x="73" y="72"/>
                      <a:pt x="80" y="64"/>
                      <a:pt x="80" y="56"/>
                    </a:cubicBezTo>
                    <a:cubicBezTo>
                      <a:pt x="80" y="20"/>
                      <a:pt x="80" y="20"/>
                      <a:pt x="80" y="20"/>
                    </a:cubicBezTo>
                    <a:cubicBezTo>
                      <a:pt x="80" y="7"/>
                      <a:pt x="54" y="0"/>
                      <a:pt x="40" y="0"/>
                    </a:cubicBezTo>
                    <a:cubicBezTo>
                      <a:pt x="26" y="0"/>
                      <a:pt x="0" y="7"/>
                      <a:pt x="0" y="2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4"/>
                      <a:pt x="7" y="72"/>
                      <a:pt x="16" y="72"/>
                    </a:cubicBezTo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AFE915C-DD71-40FD-8BB8-90CB0EBCD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738" y="2786063"/>
                <a:ext cx="87313" cy="146050"/>
              </a:xfrm>
              <a:custGeom>
                <a:avLst/>
                <a:gdLst>
                  <a:gd name="T0" fmla="*/ 24 w 40"/>
                  <a:gd name="T1" fmla="*/ 68 h 68"/>
                  <a:gd name="T2" fmla="*/ 40 w 40"/>
                  <a:gd name="T3" fmla="*/ 56 h 68"/>
                  <a:gd name="T4" fmla="*/ 40 w 40"/>
                  <a:gd name="T5" fmla="*/ 20 h 68"/>
                  <a:gd name="T6" fmla="*/ 4 w 40"/>
                  <a:gd name="T7" fmla="*/ 0 h 68"/>
                  <a:gd name="T8" fmla="*/ 0 w 40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8">
                    <a:moveTo>
                      <a:pt x="24" y="68"/>
                    </a:moveTo>
                    <a:cubicBezTo>
                      <a:pt x="32" y="68"/>
                      <a:pt x="40" y="64"/>
                      <a:pt x="40" y="56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40" y="7"/>
                      <a:pt x="17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66">
                <a:extLst>
                  <a:ext uri="{FF2B5EF4-FFF2-40B4-BE49-F238E27FC236}">
                    <a16:creationId xmlns:a16="http://schemas.microsoft.com/office/drawing/2014/main" id="{1B0BAD9C-7AF2-4727-A8C3-7B10D3A25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5626" y="2646363"/>
                <a:ext cx="69850" cy="87313"/>
              </a:xfrm>
              <a:custGeom>
                <a:avLst/>
                <a:gdLst>
                  <a:gd name="T0" fmla="*/ 16 w 32"/>
                  <a:gd name="T1" fmla="*/ 40 h 40"/>
                  <a:gd name="T2" fmla="*/ 32 w 32"/>
                  <a:gd name="T3" fmla="*/ 24 h 40"/>
                  <a:gd name="T4" fmla="*/ 32 w 32"/>
                  <a:gd name="T5" fmla="*/ 16 h 40"/>
                  <a:gd name="T6" fmla="*/ 16 w 32"/>
                  <a:gd name="T7" fmla="*/ 0 h 40"/>
                  <a:gd name="T8" fmla="*/ 0 w 32"/>
                  <a:gd name="T9" fmla="*/ 16 h 40"/>
                  <a:gd name="T10" fmla="*/ 0 w 32"/>
                  <a:gd name="T11" fmla="*/ 24 h 40"/>
                  <a:gd name="T12" fmla="*/ 16 w 3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16" y="40"/>
                    </a:moveTo>
                    <a:cubicBezTo>
                      <a:pt x="25" y="40"/>
                      <a:pt x="32" y="33"/>
                      <a:pt x="32" y="2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Line 67">
                <a:extLst>
                  <a:ext uri="{FF2B5EF4-FFF2-40B4-BE49-F238E27FC236}">
                    <a16:creationId xmlns:a16="http://schemas.microsoft.com/office/drawing/2014/main" id="{788E503D-FF81-4AA9-AD2A-9324B746F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126" y="2846388"/>
                <a:ext cx="0" cy="198438"/>
              </a:xfrm>
              <a:prstGeom prst="line">
                <a:avLst/>
              </a:prstGeom>
              <a:grp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Line 68">
                <a:extLst>
                  <a:ext uri="{FF2B5EF4-FFF2-40B4-BE49-F238E27FC236}">
                    <a16:creationId xmlns:a16="http://schemas.microsoft.com/office/drawing/2014/main" id="{52A0CE16-319C-4B54-A0F1-B945517BFF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2938" y="2819401"/>
                <a:ext cx="0" cy="225425"/>
              </a:xfrm>
              <a:prstGeom prst="line">
                <a:avLst/>
              </a:prstGeom>
              <a:grp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Line 69">
                <a:extLst>
                  <a:ext uri="{FF2B5EF4-FFF2-40B4-BE49-F238E27FC236}">
                    <a16:creationId xmlns:a16="http://schemas.microsoft.com/office/drawing/2014/main" id="{CD7A3ED2-E428-4B1D-8010-A780812A2E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78163" y="2819401"/>
                <a:ext cx="0" cy="225425"/>
              </a:xfrm>
              <a:prstGeom prst="line">
                <a:avLst/>
              </a:prstGeom>
              <a:grp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Line 70">
                <a:extLst>
                  <a:ext uri="{FF2B5EF4-FFF2-40B4-BE49-F238E27FC236}">
                    <a16:creationId xmlns:a16="http://schemas.microsoft.com/office/drawing/2014/main" id="{0775FF6C-2BE3-4F64-A57C-B5F364DA1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551" y="2906713"/>
                <a:ext cx="0" cy="138113"/>
              </a:xfrm>
              <a:prstGeom prst="line">
                <a:avLst/>
              </a:prstGeom>
              <a:grp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71">
                <a:extLst>
                  <a:ext uri="{FF2B5EF4-FFF2-40B4-BE49-F238E27FC236}">
                    <a16:creationId xmlns:a16="http://schemas.microsoft.com/office/drawing/2014/main" id="{5FD1D016-62CE-478C-827F-A0D70FF9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8338" y="2673351"/>
                <a:ext cx="69850" cy="85725"/>
              </a:xfrm>
              <a:custGeom>
                <a:avLst/>
                <a:gdLst>
                  <a:gd name="T0" fmla="*/ 16 w 32"/>
                  <a:gd name="T1" fmla="*/ 40 h 40"/>
                  <a:gd name="T2" fmla="*/ 32 w 32"/>
                  <a:gd name="T3" fmla="*/ 24 h 40"/>
                  <a:gd name="T4" fmla="*/ 32 w 32"/>
                  <a:gd name="T5" fmla="*/ 16 h 40"/>
                  <a:gd name="T6" fmla="*/ 16 w 32"/>
                  <a:gd name="T7" fmla="*/ 0 h 40"/>
                  <a:gd name="T8" fmla="*/ 0 w 32"/>
                  <a:gd name="T9" fmla="*/ 16 h 40"/>
                  <a:gd name="T10" fmla="*/ 0 w 32"/>
                  <a:gd name="T11" fmla="*/ 24 h 40"/>
                  <a:gd name="T12" fmla="*/ 16 w 3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16" y="40"/>
                    </a:moveTo>
                    <a:cubicBezTo>
                      <a:pt x="25" y="40"/>
                      <a:pt x="32" y="33"/>
                      <a:pt x="32" y="2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3"/>
                      <a:pt x="7" y="40"/>
                      <a:pt x="16" y="4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72">
                <a:extLst>
                  <a:ext uri="{FF2B5EF4-FFF2-40B4-BE49-F238E27FC236}">
                    <a16:creationId xmlns:a16="http://schemas.microsoft.com/office/drawing/2014/main" id="{CC82292E-4F57-42BA-8BED-6A7659BE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051" y="2786063"/>
                <a:ext cx="85725" cy="146050"/>
              </a:xfrm>
              <a:custGeom>
                <a:avLst/>
                <a:gdLst>
                  <a:gd name="T0" fmla="*/ 16 w 40"/>
                  <a:gd name="T1" fmla="*/ 68 h 68"/>
                  <a:gd name="T2" fmla="*/ 0 w 40"/>
                  <a:gd name="T3" fmla="*/ 56 h 68"/>
                  <a:gd name="T4" fmla="*/ 0 w 40"/>
                  <a:gd name="T5" fmla="*/ 20 h 68"/>
                  <a:gd name="T6" fmla="*/ 36 w 40"/>
                  <a:gd name="T7" fmla="*/ 0 h 68"/>
                  <a:gd name="T8" fmla="*/ 40 w 40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68">
                    <a:moveTo>
                      <a:pt x="16" y="68"/>
                    </a:moveTo>
                    <a:cubicBezTo>
                      <a:pt x="8" y="68"/>
                      <a:pt x="0" y="64"/>
                      <a:pt x="0" y="56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7"/>
                      <a:pt x="23" y="0"/>
                      <a:pt x="36" y="0"/>
                    </a:cubicBezTo>
                    <a:cubicBezTo>
                      <a:pt x="37" y="0"/>
                      <a:pt x="39" y="0"/>
                      <a:pt x="40" y="0"/>
                    </a:cubicBezTo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Line 73">
                <a:extLst>
                  <a:ext uri="{FF2B5EF4-FFF2-40B4-BE49-F238E27FC236}">
                    <a16:creationId xmlns:a16="http://schemas.microsoft.com/office/drawing/2014/main" id="{3FB25095-C131-4E47-9DBC-53FF9D1E63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4976" y="2846388"/>
                <a:ext cx="0" cy="198438"/>
              </a:xfrm>
              <a:prstGeom prst="line">
                <a:avLst/>
              </a:prstGeom>
              <a:grp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74">
                <a:extLst>
                  <a:ext uri="{FF2B5EF4-FFF2-40B4-BE49-F238E27FC236}">
                    <a16:creationId xmlns:a16="http://schemas.microsoft.com/office/drawing/2014/main" id="{D2A20D50-904B-492A-AB6C-0AFD8BCC8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2913" y="2673351"/>
                <a:ext cx="69850" cy="85725"/>
              </a:xfrm>
              <a:custGeom>
                <a:avLst/>
                <a:gdLst>
                  <a:gd name="T0" fmla="*/ 16 w 32"/>
                  <a:gd name="T1" fmla="*/ 40 h 40"/>
                  <a:gd name="T2" fmla="*/ 0 w 32"/>
                  <a:gd name="T3" fmla="*/ 24 h 40"/>
                  <a:gd name="T4" fmla="*/ 0 w 32"/>
                  <a:gd name="T5" fmla="*/ 16 h 40"/>
                  <a:gd name="T6" fmla="*/ 16 w 32"/>
                  <a:gd name="T7" fmla="*/ 0 h 40"/>
                  <a:gd name="T8" fmla="*/ 32 w 32"/>
                  <a:gd name="T9" fmla="*/ 16 h 40"/>
                  <a:gd name="T10" fmla="*/ 32 w 32"/>
                  <a:gd name="T11" fmla="*/ 24 h 40"/>
                  <a:gd name="T12" fmla="*/ 16 w 32"/>
                  <a:gd name="T1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40">
                    <a:moveTo>
                      <a:pt x="16" y="40"/>
                    </a:moveTo>
                    <a:cubicBezTo>
                      <a:pt x="7" y="40"/>
                      <a:pt x="0" y="33"/>
                      <a:pt x="0" y="24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7" y="0"/>
                      <a:pt x="16" y="0"/>
                    </a:cubicBezTo>
                    <a:cubicBezTo>
                      <a:pt x="25" y="0"/>
                      <a:pt x="32" y="7"/>
                      <a:pt x="32" y="16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33"/>
                      <a:pt x="25" y="40"/>
                      <a:pt x="16" y="40"/>
                    </a:cubicBezTo>
                    <a:close/>
                  </a:path>
                </a:pathLst>
              </a:custGeom>
              <a:grpFill/>
              <a:ln w="19050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6C33D0CF-F174-4231-8295-FC8CA0276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284829"/>
              </p:ext>
            </p:extLst>
          </p:nvPr>
        </p:nvGraphicFramePr>
        <p:xfrm>
          <a:off x="9349201" y="1928050"/>
          <a:ext cx="1315782" cy="1910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82">
                  <a:extLst>
                    <a:ext uri="{9D8B030D-6E8A-4147-A177-3AD203B41FA5}">
                      <a16:colId xmlns:a16="http://schemas.microsoft.com/office/drawing/2014/main" val="1987657694"/>
                    </a:ext>
                  </a:extLst>
                </a:gridCol>
              </a:tblGrid>
              <a:tr h="1236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Add photo here</a:t>
                      </a:r>
                    </a:p>
                  </a:txBody>
                  <a:tcPr marL="0" marR="0" marT="41232" marB="412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47277"/>
                  </a:ext>
                </a:extLst>
              </a:tr>
              <a:tr h="6735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Jean Koff, MD</a:t>
                      </a:r>
                    </a:p>
                  </a:txBody>
                  <a:tcPr marL="0" marR="0" marT="37633" marB="3763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413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711EC1FF-0FFB-4A37-992D-DF799B065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726135"/>
              </p:ext>
            </p:extLst>
          </p:nvPr>
        </p:nvGraphicFramePr>
        <p:xfrm>
          <a:off x="3339600" y="1901770"/>
          <a:ext cx="1327177" cy="19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177">
                  <a:extLst>
                    <a:ext uri="{9D8B030D-6E8A-4147-A177-3AD203B41FA5}">
                      <a16:colId xmlns:a16="http://schemas.microsoft.com/office/drawing/2014/main" val="1987657694"/>
                    </a:ext>
                  </a:extLst>
                </a:gridCol>
              </a:tblGrid>
              <a:tr h="124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Add photo here</a:t>
                      </a:r>
                    </a:p>
                  </a:txBody>
                  <a:tcPr marL="0" marR="0" marT="41232" marB="412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47277"/>
                  </a:ext>
                </a:extLst>
              </a:tr>
              <a:tr h="67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Jonathon Cohen, MD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Co-Director</a:t>
                      </a:r>
                    </a:p>
                  </a:txBody>
                  <a:tcPr marL="0" marR="0" marT="37633" marB="3763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413"/>
                  </a:ext>
                </a:extLst>
              </a:tr>
            </a:tbl>
          </a:graphicData>
        </a:graphic>
      </p:graphicFrame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759547AA-A010-4683-92B9-34848DFE4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833257"/>
              </p:ext>
            </p:extLst>
          </p:nvPr>
        </p:nvGraphicFramePr>
        <p:xfrm>
          <a:off x="3342261" y="4045775"/>
          <a:ext cx="1315782" cy="19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82">
                  <a:extLst>
                    <a:ext uri="{9D8B030D-6E8A-4147-A177-3AD203B41FA5}">
                      <a16:colId xmlns:a16="http://schemas.microsoft.com/office/drawing/2014/main" val="1987657694"/>
                    </a:ext>
                  </a:extLst>
                </a:gridCol>
              </a:tblGrid>
              <a:tr h="124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Add photo here</a:t>
                      </a:r>
                    </a:p>
                  </a:txBody>
                  <a:tcPr marL="0" marR="0" marT="41232" marB="412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47277"/>
                  </a:ext>
                </a:extLst>
              </a:tr>
              <a:tr h="67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Amelia Langston, MD</a:t>
                      </a:r>
                    </a:p>
                  </a:txBody>
                  <a:tcPr marL="0" marR="0" marT="37633" marB="3763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413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1EA818-BE70-407D-A18D-31C263FF1AAD}"/>
              </a:ext>
            </a:extLst>
          </p:cNvPr>
          <p:cNvCxnSpPr>
            <a:cxnSpLocks/>
          </p:cNvCxnSpPr>
          <p:nvPr/>
        </p:nvCxnSpPr>
        <p:spPr>
          <a:xfrm>
            <a:off x="1616627" y="1880924"/>
            <a:ext cx="0" cy="4127435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71D98553-95D2-4E80-AF3D-FC08769D8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97632"/>
              </p:ext>
            </p:extLst>
          </p:nvPr>
        </p:nvGraphicFramePr>
        <p:xfrm>
          <a:off x="6365666" y="1914480"/>
          <a:ext cx="1315782" cy="188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82">
                  <a:extLst>
                    <a:ext uri="{9D8B030D-6E8A-4147-A177-3AD203B41FA5}">
                      <a16:colId xmlns:a16="http://schemas.microsoft.com/office/drawing/2014/main" val="1987657694"/>
                    </a:ext>
                  </a:extLst>
                </a:gridCol>
              </a:tblGrid>
              <a:tr h="12108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Add photo here</a:t>
                      </a:r>
                    </a:p>
                  </a:txBody>
                  <a:tcPr marL="0" marR="0" marT="41232" marB="412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47277"/>
                  </a:ext>
                </a:extLst>
              </a:tr>
              <a:tr h="67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Pamela Allen, MD</a:t>
                      </a:r>
                    </a:p>
                  </a:txBody>
                  <a:tcPr marL="0" marR="0" marT="37633" marB="3763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413"/>
                  </a:ext>
                </a:extLst>
              </a:tr>
            </a:tbl>
          </a:graphicData>
        </a:graphic>
      </p:graphicFrame>
      <p:graphicFrame>
        <p:nvGraphicFramePr>
          <p:cNvPr id="104" name="Table 103">
            <a:extLst>
              <a:ext uri="{FF2B5EF4-FFF2-40B4-BE49-F238E27FC236}">
                <a16:creationId xmlns:a16="http://schemas.microsoft.com/office/drawing/2014/main" id="{D6C82C35-6E00-414B-B625-3AA51F73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659243"/>
              </p:ext>
            </p:extLst>
          </p:nvPr>
        </p:nvGraphicFramePr>
        <p:xfrm>
          <a:off x="4845600" y="4055487"/>
          <a:ext cx="1315782" cy="19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82">
                  <a:extLst>
                    <a:ext uri="{9D8B030D-6E8A-4147-A177-3AD203B41FA5}">
                      <a16:colId xmlns:a16="http://schemas.microsoft.com/office/drawing/2014/main" val="1987657694"/>
                    </a:ext>
                  </a:extLst>
                </a:gridCol>
              </a:tblGrid>
              <a:tr h="124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Add photo here</a:t>
                      </a:r>
                    </a:p>
                  </a:txBody>
                  <a:tcPr marL="0" marR="0" marT="41232" marB="412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47277"/>
                  </a:ext>
                </a:extLst>
              </a:tr>
              <a:tr h="67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Mary Jo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Lechowicz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MD</a:t>
                      </a:r>
                    </a:p>
                  </a:txBody>
                  <a:tcPr marL="0" marR="0" marT="37633" marB="3763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413"/>
                  </a:ext>
                </a:extLst>
              </a:tr>
            </a:tbl>
          </a:graphicData>
        </a:graphic>
      </p:graphicFrame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00075BE1-A1E9-40A2-8EC8-5D1F9B3FF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730109"/>
              </p:ext>
            </p:extLst>
          </p:nvPr>
        </p:nvGraphicFramePr>
        <p:xfrm>
          <a:off x="7855306" y="1911681"/>
          <a:ext cx="1315782" cy="19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82">
                  <a:extLst>
                    <a:ext uri="{9D8B030D-6E8A-4147-A177-3AD203B41FA5}">
                      <a16:colId xmlns:a16="http://schemas.microsoft.com/office/drawing/2014/main" val="1987657694"/>
                    </a:ext>
                  </a:extLst>
                </a:gridCol>
              </a:tblGrid>
              <a:tr h="124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Add photo here</a:t>
                      </a:r>
                    </a:p>
                  </a:txBody>
                  <a:tcPr marL="0" marR="0" marT="41232" marB="412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47277"/>
                  </a:ext>
                </a:extLst>
              </a:tr>
              <a:tr h="67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Andres Chang, MD, PhD</a:t>
                      </a:r>
                    </a:p>
                  </a:txBody>
                  <a:tcPr marL="0" marR="0" marT="37633" marB="3763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413"/>
                  </a:ext>
                </a:extLst>
              </a:tr>
            </a:tbl>
          </a:graphicData>
        </a:graphic>
      </p:graphicFrame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7AD65E5B-DACB-422C-BA9F-41D08E2E8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92207"/>
              </p:ext>
            </p:extLst>
          </p:nvPr>
        </p:nvGraphicFramePr>
        <p:xfrm>
          <a:off x="6326374" y="4039745"/>
          <a:ext cx="1315782" cy="19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82">
                  <a:extLst>
                    <a:ext uri="{9D8B030D-6E8A-4147-A177-3AD203B41FA5}">
                      <a16:colId xmlns:a16="http://schemas.microsoft.com/office/drawing/2014/main" val="1987657694"/>
                    </a:ext>
                  </a:extLst>
                </a:gridCol>
              </a:tblGrid>
              <a:tr h="124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Add photo here</a:t>
                      </a:r>
                    </a:p>
                  </a:txBody>
                  <a:tcPr marL="0" marR="0" marT="41232" marB="412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47277"/>
                  </a:ext>
                </a:extLst>
              </a:tr>
              <a:tr h="67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Jason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Romancik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MD</a:t>
                      </a:r>
                    </a:p>
                  </a:txBody>
                  <a:tcPr marL="0" marR="0" marT="37633" marB="3763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413"/>
                  </a:ext>
                </a:extLst>
              </a:tr>
            </a:tbl>
          </a:graphicData>
        </a:graphic>
      </p:graphicFrame>
      <p:graphicFrame>
        <p:nvGraphicFramePr>
          <p:cNvPr id="126" name="Table 125">
            <a:extLst>
              <a:ext uri="{FF2B5EF4-FFF2-40B4-BE49-F238E27FC236}">
                <a16:creationId xmlns:a16="http://schemas.microsoft.com/office/drawing/2014/main" id="{85F42F24-D6D2-46A6-8CFB-0E7E58A2E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415319"/>
              </p:ext>
            </p:extLst>
          </p:nvPr>
        </p:nvGraphicFramePr>
        <p:xfrm>
          <a:off x="7807148" y="4034861"/>
          <a:ext cx="1315782" cy="19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82">
                  <a:extLst>
                    <a:ext uri="{9D8B030D-6E8A-4147-A177-3AD203B41FA5}">
                      <a16:colId xmlns:a16="http://schemas.microsoft.com/office/drawing/2014/main" val="1987657694"/>
                    </a:ext>
                  </a:extLst>
                </a:gridCol>
              </a:tblGrid>
              <a:tr h="124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Add photo here</a:t>
                      </a:r>
                    </a:p>
                  </a:txBody>
                  <a:tcPr marL="0" marR="0" marT="41232" marB="412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47277"/>
                  </a:ext>
                </a:extLst>
              </a:tr>
              <a:tr h="67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Edmund Waller, MD, PhD, FACP</a:t>
                      </a:r>
                    </a:p>
                  </a:txBody>
                  <a:tcPr marL="0" marR="0" marT="37633" marB="3763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41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66" y="1901770"/>
            <a:ext cx="1315782" cy="1315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" r="640" b="7978"/>
          <a:stretch/>
        </p:blipFill>
        <p:spPr>
          <a:xfrm>
            <a:off x="1785577" y="1880479"/>
            <a:ext cx="1369127" cy="13032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193" y="1893189"/>
            <a:ext cx="1294772" cy="1294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82" y="4034861"/>
            <a:ext cx="1307048" cy="1307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833" y="1917136"/>
            <a:ext cx="1300416" cy="13004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84" y="1889060"/>
            <a:ext cx="1317076" cy="1317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91" y="4055487"/>
            <a:ext cx="1309692" cy="1309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652" y="4055487"/>
            <a:ext cx="1309774" cy="1309774"/>
          </a:xfrm>
          <a:prstGeom prst="rect">
            <a:avLst/>
          </a:prstGeom>
        </p:spPr>
      </p:pic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42125A3E-65CB-B57A-B8A1-C2C395CDC5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73" y="4044967"/>
            <a:ext cx="1315783" cy="131578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DE314D9-1AC1-EC32-04B8-328046DEF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147529"/>
              </p:ext>
            </p:extLst>
          </p:nvPr>
        </p:nvGraphicFramePr>
        <p:xfrm>
          <a:off x="4851522" y="1889060"/>
          <a:ext cx="1315782" cy="19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82">
                  <a:extLst>
                    <a:ext uri="{9D8B030D-6E8A-4147-A177-3AD203B41FA5}">
                      <a16:colId xmlns:a16="http://schemas.microsoft.com/office/drawing/2014/main" val="1987657694"/>
                    </a:ext>
                  </a:extLst>
                </a:gridCol>
              </a:tblGrid>
              <a:tr h="124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Add photo here</a:t>
                      </a:r>
                    </a:p>
                  </a:txBody>
                  <a:tcPr marL="0" marR="0" marT="41232" marB="412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47277"/>
                  </a:ext>
                </a:extLst>
              </a:tr>
              <a:tr h="67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Owhofasa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Agbedia</a:t>
                      </a: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, MD</a:t>
                      </a:r>
                    </a:p>
                  </a:txBody>
                  <a:tcPr marL="0" marR="0" marT="37633" marB="3763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413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E6E6FFED-87DF-8015-96F7-987246C5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645" y="1889060"/>
            <a:ext cx="1294772" cy="128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6FC46F6-3C01-DA51-EE76-2BAB23CDC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28941"/>
              </p:ext>
            </p:extLst>
          </p:nvPr>
        </p:nvGraphicFramePr>
        <p:xfrm>
          <a:off x="1848447" y="4055487"/>
          <a:ext cx="1315782" cy="192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782">
                  <a:extLst>
                    <a:ext uri="{9D8B030D-6E8A-4147-A177-3AD203B41FA5}">
                      <a16:colId xmlns:a16="http://schemas.microsoft.com/office/drawing/2014/main" val="1987657694"/>
                    </a:ext>
                  </a:extLst>
                </a:gridCol>
              </a:tblGrid>
              <a:tr h="1243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Add photo here</a:t>
                      </a:r>
                    </a:p>
                  </a:txBody>
                  <a:tcPr marL="0" marR="0" marT="41232" marB="41232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447277"/>
                  </a:ext>
                </a:extLst>
              </a:tr>
              <a:tr h="6773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Carlos Lopez, MD</a:t>
                      </a:r>
                    </a:p>
                  </a:txBody>
                  <a:tcPr marL="0" marR="0" marT="37633" marB="37633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99413"/>
                  </a:ext>
                </a:extLst>
              </a:tr>
            </a:tbl>
          </a:graphicData>
        </a:graphic>
      </p:graphicFrame>
      <p:pic>
        <p:nvPicPr>
          <p:cNvPr id="1028" name="Picture 4" descr="Photo of &#10;        &#10;        Carlos A. Lopez">
            <a:extLst>
              <a:ext uri="{FF2B5EF4-FFF2-40B4-BE49-F238E27FC236}">
                <a16:creationId xmlns:a16="http://schemas.microsoft.com/office/drawing/2014/main" id="{831578EA-574D-0DC9-69B4-EAFDEECB2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605" y="4038230"/>
            <a:ext cx="1305099" cy="13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0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21</a:t>
            </a:fld>
            <a:endParaRPr lang="en-GB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358774" y="2405380"/>
            <a:ext cx="1147286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endParaRPr lang="en-US" sz="3200" dirty="0"/>
          </a:p>
          <a:p>
            <a:pPr algn="ctr">
              <a:buClr>
                <a:schemeClr val="accent3"/>
              </a:buClr>
            </a:pPr>
            <a:r>
              <a:rPr lang="en-US" sz="3200" dirty="0">
                <a:hlinkClick r:id="rId2"/>
              </a:rPr>
              <a:t>bloodcancer@emoryhealthcare.org</a:t>
            </a:r>
            <a:endParaRPr lang="en-US" sz="3200" dirty="0"/>
          </a:p>
          <a:p>
            <a:pPr algn="l">
              <a:buClr>
                <a:schemeClr val="accent3"/>
              </a:buClr>
            </a:pPr>
            <a:endParaRPr lang="en-US" sz="3200" dirty="0"/>
          </a:p>
          <a:p>
            <a:pPr algn="ctr">
              <a:buClr>
                <a:schemeClr val="accent3"/>
              </a:buClr>
            </a:pPr>
            <a:r>
              <a:rPr lang="en-US" sz="3200" dirty="0"/>
              <a:t>404.778.0519</a:t>
            </a:r>
          </a:p>
        </p:txBody>
      </p:sp>
    </p:spTree>
    <p:extLst>
      <p:ext uri="{BB962C8B-B14F-4D97-AF65-F5344CB8AC3E}">
        <p14:creationId xmlns:p14="http://schemas.microsoft.com/office/powerpoint/2010/main" val="237375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" b="12822"/>
          <a:stretch/>
        </p:blipFill>
        <p:spPr>
          <a:xfrm>
            <a:off x="8212144" y="1143057"/>
            <a:ext cx="1740771" cy="2328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776" y="3600992"/>
            <a:ext cx="560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Assistant Professor of Hematology and Medical Oncology at </a:t>
            </a:r>
            <a:r>
              <a:rPr lang="en-US" dirty="0" err="1"/>
              <a:t>Winship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Clinician investigator with expertise in lymphoma and cellular therapy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3423" y="3600992"/>
            <a:ext cx="5498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Assistant Professor of Hematology and Medical Oncology at </a:t>
            </a:r>
            <a:r>
              <a:rPr lang="en-US" dirty="0" err="1"/>
              <a:t>Winship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Lead, Cellular Therapy Clinical Trials Working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and translational research focus in B-cell lymphoma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340" y="1143057"/>
            <a:ext cx="2328028" cy="2328028"/>
          </a:xfrm>
        </p:spPr>
      </p:pic>
    </p:spTree>
    <p:extLst>
      <p:ext uri="{BB962C8B-B14F-4D97-AF65-F5344CB8AC3E}">
        <p14:creationId xmlns:p14="http://schemas.microsoft.com/office/powerpoint/2010/main" val="42678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match-up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0" b="12822"/>
          <a:stretch/>
        </p:blipFill>
        <p:spPr>
          <a:xfrm>
            <a:off x="8212144" y="1143057"/>
            <a:ext cx="1740771" cy="2328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776" y="3600992"/>
            <a:ext cx="560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Assistant Professor of Hematology and Medical Oncology at </a:t>
            </a:r>
            <a:r>
              <a:rPr lang="en-US" dirty="0" err="1"/>
              <a:t>Winship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Clinician investigator with expertise in lymphoma and cellular therapy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33423" y="3600992"/>
            <a:ext cx="5498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Assistant Professor of Hematology and Medical Oncology at </a:t>
            </a:r>
            <a:r>
              <a:rPr lang="en-US" dirty="0" err="1"/>
              <a:t>Winship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Lead, Cellular Therapy Clinical Trials Working Group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Clinical and translational research focus in B-cell lymphoma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Still Rick-rolling people in 2023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1860" y="1055077"/>
            <a:ext cx="4249439" cy="25039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180" b="6300"/>
          <a:stretch/>
        </p:blipFill>
        <p:spPr>
          <a:xfrm>
            <a:off x="6769760" y="891656"/>
            <a:ext cx="4258903" cy="273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0B17C3-E296-4711-9BA2-B348A3AA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 T cells offer new hope in relapsed / refractory </a:t>
            </a:r>
            <a:r>
              <a:rPr lang="en-GB" dirty="0" err="1"/>
              <a:t>nhl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6E564D-81EB-47D0-A5A0-A994BA1101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5"/>
            <a:r>
              <a:rPr lang="en-GB" dirty="0"/>
              <a:t>CAR-T = Cellular Immunotherapy</a:t>
            </a:r>
            <a:br>
              <a:rPr lang="en-GB" dirty="0"/>
            </a:br>
            <a:endParaRPr lang="en-GB" dirty="0"/>
          </a:p>
          <a:p>
            <a:r>
              <a:rPr lang="en-GB" dirty="0"/>
              <a:t>T cells engineered to express a stripped-down, “Frankenstein” version of the T cell receptor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Extracellular domain binds surface molecules on lymphoma cells (e.g., CD19)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Intracellular domains activate the T cell 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>
                <a:sym typeface="Wingdings" panose="05000000000000000000" pitchFamily="2" charset="2"/>
              </a:rPr>
              <a:t>Targeted cytotoxic effect is independent of antigen presenting cells and the MHC complex</a:t>
            </a:r>
            <a:r>
              <a:rPr lang="en-GB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CF587-FF7F-42C8-9A91-A0CE0C5F5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26367" r="22665" b="13683"/>
          <a:stretch/>
        </p:blipFill>
        <p:spPr>
          <a:xfrm>
            <a:off x="0" y="1704726"/>
            <a:ext cx="8178029" cy="3707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9975" y="5999005"/>
            <a:ext cx="3638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rgbClr val="58585B"/>
                </a:solidFill>
                <a:latin typeface="arial" panose="020B0604020202020204" pitchFamily="34" charset="0"/>
              </a:rPr>
              <a:t>Created with BioRender.com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5318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T manufacturing and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6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43" y="804438"/>
            <a:ext cx="7933204" cy="5555101"/>
          </a:xfr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3964576" y="4191000"/>
            <a:ext cx="1175658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accent3"/>
              </a:buClr>
            </a:pPr>
            <a:r>
              <a:rPr lang="en-US" sz="1400" dirty="0">
                <a:solidFill>
                  <a:schemeClr val="accent4"/>
                </a:solidFill>
              </a:rPr>
              <a:t>LD chemo</a:t>
            </a:r>
          </a:p>
        </p:txBody>
      </p:sp>
      <p:sp>
        <p:nvSpPr>
          <p:cNvPr id="9" name="Down Arrow 8"/>
          <p:cNvSpPr/>
          <p:nvPr/>
        </p:nvSpPr>
        <p:spPr>
          <a:xfrm>
            <a:off x="4552405" y="4604658"/>
            <a:ext cx="209005" cy="206828"/>
          </a:xfrm>
          <a:prstGeom prst="down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13660" y="6166258"/>
            <a:ext cx="36389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58585B"/>
                </a:solidFill>
                <a:latin typeface="arial" panose="020B0604020202020204" pitchFamily="34" charset="0"/>
              </a:rPr>
              <a:t>Created with BioRender.com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3392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quiz!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spcBef>
                <a:spcPct val="20000"/>
              </a:spcBef>
              <a:buNone/>
              <a:defRPr/>
            </a:pPr>
            <a:r>
              <a:rPr lang="en-US" sz="3200" dirty="0"/>
              <a:t>All CAR T products currently FDA-approved for NHL treatment </a:t>
            </a:r>
            <a:r>
              <a:rPr lang="en-US" sz="3200" i="1" dirty="0"/>
              <a:t>target which molecule?</a:t>
            </a:r>
            <a:endParaRPr lang="en-US" sz="3200" dirty="0"/>
          </a:p>
          <a:p>
            <a:pPr marL="971550" lvl="1" indent="-514350">
              <a:spcBef>
                <a:spcPct val="20000"/>
              </a:spcBef>
              <a:buAutoNum type="alphaUcPeriod"/>
              <a:defRPr/>
            </a:pPr>
            <a:endParaRPr lang="en-US" sz="3200" dirty="0"/>
          </a:p>
          <a:p>
            <a:pPr marL="457200" lvl="1" indent="0">
              <a:spcBef>
                <a:spcPct val="20000"/>
              </a:spcBef>
              <a:buNone/>
              <a:defRPr/>
            </a:pPr>
            <a:r>
              <a:rPr lang="en-US" sz="3200" dirty="0"/>
              <a:t>A. CD19</a:t>
            </a:r>
          </a:p>
          <a:p>
            <a:pPr marL="457200" lvl="1" indent="0">
              <a:spcBef>
                <a:spcPct val="20000"/>
              </a:spcBef>
              <a:buNone/>
              <a:defRPr/>
            </a:pPr>
            <a:r>
              <a:rPr lang="en-US" sz="3200" dirty="0"/>
              <a:t>B. CD20</a:t>
            </a:r>
          </a:p>
          <a:p>
            <a:pPr marL="457200" lvl="1" indent="0">
              <a:spcBef>
                <a:spcPct val="20000"/>
              </a:spcBef>
              <a:buNone/>
              <a:defRPr/>
            </a:pPr>
            <a:r>
              <a:rPr lang="en-US" sz="3200" dirty="0"/>
              <a:t>C. CD79b</a:t>
            </a:r>
          </a:p>
          <a:p>
            <a:pPr marL="457200" lvl="1" indent="0">
              <a:spcBef>
                <a:spcPct val="20000"/>
              </a:spcBef>
              <a:buNone/>
              <a:defRPr/>
            </a:pPr>
            <a:r>
              <a:rPr lang="en-US" sz="3200" dirty="0"/>
              <a:t>D. BCMA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 T vs. </a:t>
            </a:r>
            <a:r>
              <a:rPr lang="en-US" dirty="0" err="1"/>
              <a:t>bispecifics</a:t>
            </a:r>
            <a:r>
              <a:rPr lang="en-US" dirty="0"/>
              <a:t>: Administration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8</a:t>
            </a:fld>
            <a:endParaRPr lang="en-GB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11831637" y="6483507"/>
            <a:ext cx="365980" cy="30777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DA862-96DC-4F2E-B8EE-450732EFABAA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3003A0-A598-41B2-9893-7CEE9745250B}"/>
              </a:ext>
            </a:extLst>
          </p:cNvPr>
          <p:cNvSpPr/>
          <p:nvPr/>
        </p:nvSpPr>
        <p:spPr>
          <a:xfrm>
            <a:off x="357184" y="1338798"/>
            <a:ext cx="11472864" cy="47089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38">
            <a:extLst>
              <a:ext uri="{FF2B5EF4-FFF2-40B4-BE49-F238E27FC236}">
                <a16:creationId xmlns:a16="http://schemas.microsoft.com/office/drawing/2014/main" id="{704BB9B4-53C0-4AF0-BCEE-5565C4674309}"/>
              </a:ext>
            </a:extLst>
          </p:cNvPr>
          <p:cNvSpPr/>
          <p:nvPr/>
        </p:nvSpPr>
        <p:spPr>
          <a:xfrm>
            <a:off x="5970948" y="1337037"/>
            <a:ext cx="5860690" cy="4708974"/>
          </a:xfrm>
          <a:custGeom>
            <a:avLst/>
            <a:gdLst>
              <a:gd name="connsiteX0" fmla="*/ 0 w 5681663"/>
              <a:gd name="connsiteY0" fmla="*/ 0 h 4467359"/>
              <a:gd name="connsiteX1" fmla="*/ 5681663 w 5681663"/>
              <a:gd name="connsiteY1" fmla="*/ 0 h 4467359"/>
              <a:gd name="connsiteX2" fmla="*/ 5681663 w 5681663"/>
              <a:gd name="connsiteY2" fmla="*/ 4467359 h 4467359"/>
              <a:gd name="connsiteX3" fmla="*/ 0 w 5681663"/>
              <a:gd name="connsiteY3" fmla="*/ 4467359 h 4467359"/>
              <a:gd name="connsiteX4" fmla="*/ 0 w 5681663"/>
              <a:gd name="connsiteY4" fmla="*/ 0 h 4467359"/>
              <a:gd name="connsiteX0" fmla="*/ 9845 w 5691508"/>
              <a:gd name="connsiteY0" fmla="*/ 0 h 4467359"/>
              <a:gd name="connsiteX1" fmla="*/ 5691508 w 5691508"/>
              <a:gd name="connsiteY1" fmla="*/ 0 h 4467359"/>
              <a:gd name="connsiteX2" fmla="*/ 5691508 w 5691508"/>
              <a:gd name="connsiteY2" fmla="*/ 4467359 h 4467359"/>
              <a:gd name="connsiteX3" fmla="*/ 9845 w 5691508"/>
              <a:gd name="connsiteY3" fmla="*/ 4467359 h 4467359"/>
              <a:gd name="connsiteX4" fmla="*/ 0 w 5691508"/>
              <a:gd name="connsiteY4" fmla="*/ 2225451 h 4467359"/>
              <a:gd name="connsiteX5" fmla="*/ 9845 w 5691508"/>
              <a:gd name="connsiteY5" fmla="*/ 0 h 4467359"/>
              <a:gd name="connsiteX0" fmla="*/ 35 w 5681698"/>
              <a:gd name="connsiteY0" fmla="*/ 0 h 4467359"/>
              <a:gd name="connsiteX1" fmla="*/ 5681698 w 5681698"/>
              <a:gd name="connsiteY1" fmla="*/ 0 h 4467359"/>
              <a:gd name="connsiteX2" fmla="*/ 5681698 w 5681698"/>
              <a:gd name="connsiteY2" fmla="*/ 4467359 h 4467359"/>
              <a:gd name="connsiteX3" fmla="*/ 35 w 5681698"/>
              <a:gd name="connsiteY3" fmla="*/ 4467359 h 4467359"/>
              <a:gd name="connsiteX4" fmla="*/ 223870 w 5681698"/>
              <a:gd name="connsiteY4" fmla="*/ 2225451 h 4467359"/>
              <a:gd name="connsiteX5" fmla="*/ 35 w 5681698"/>
              <a:gd name="connsiteY5" fmla="*/ 0 h 4467359"/>
              <a:gd name="connsiteX0" fmla="*/ 68 w 5681731"/>
              <a:gd name="connsiteY0" fmla="*/ 0 h 4467359"/>
              <a:gd name="connsiteX1" fmla="*/ 5681731 w 5681731"/>
              <a:gd name="connsiteY1" fmla="*/ 0 h 4467359"/>
              <a:gd name="connsiteX2" fmla="*/ 5681731 w 5681731"/>
              <a:gd name="connsiteY2" fmla="*/ 4467359 h 4467359"/>
              <a:gd name="connsiteX3" fmla="*/ 68 w 5681731"/>
              <a:gd name="connsiteY3" fmla="*/ 4467359 h 4467359"/>
              <a:gd name="connsiteX4" fmla="*/ 223903 w 5681731"/>
              <a:gd name="connsiteY4" fmla="*/ 2225451 h 4467359"/>
              <a:gd name="connsiteX5" fmla="*/ 68 w 5681731"/>
              <a:gd name="connsiteY5" fmla="*/ 0 h 4467359"/>
              <a:gd name="connsiteX0" fmla="*/ 68 w 5681731"/>
              <a:gd name="connsiteY0" fmla="*/ 0 h 4467359"/>
              <a:gd name="connsiteX1" fmla="*/ 5681731 w 5681731"/>
              <a:gd name="connsiteY1" fmla="*/ 0 h 4467359"/>
              <a:gd name="connsiteX2" fmla="*/ 5681731 w 5681731"/>
              <a:gd name="connsiteY2" fmla="*/ 4467359 h 4467359"/>
              <a:gd name="connsiteX3" fmla="*/ 68 w 5681731"/>
              <a:gd name="connsiteY3" fmla="*/ 4467359 h 4467359"/>
              <a:gd name="connsiteX4" fmla="*/ 223903 w 5681731"/>
              <a:gd name="connsiteY4" fmla="*/ 2225451 h 4467359"/>
              <a:gd name="connsiteX5" fmla="*/ 68 w 5681731"/>
              <a:gd name="connsiteY5" fmla="*/ 0 h 4467359"/>
              <a:gd name="connsiteX0" fmla="*/ 68 w 5681731"/>
              <a:gd name="connsiteY0" fmla="*/ 0 h 4467359"/>
              <a:gd name="connsiteX1" fmla="*/ 5681731 w 5681731"/>
              <a:gd name="connsiteY1" fmla="*/ 0 h 4467359"/>
              <a:gd name="connsiteX2" fmla="*/ 5681731 w 5681731"/>
              <a:gd name="connsiteY2" fmla="*/ 4467359 h 4467359"/>
              <a:gd name="connsiteX3" fmla="*/ 68 w 5681731"/>
              <a:gd name="connsiteY3" fmla="*/ 4467359 h 4467359"/>
              <a:gd name="connsiteX4" fmla="*/ 223903 w 5681731"/>
              <a:gd name="connsiteY4" fmla="*/ 2225451 h 4467359"/>
              <a:gd name="connsiteX5" fmla="*/ 68 w 5681731"/>
              <a:gd name="connsiteY5" fmla="*/ 0 h 4467359"/>
              <a:gd name="connsiteX0" fmla="*/ 68 w 5681731"/>
              <a:gd name="connsiteY0" fmla="*/ 0 h 4467359"/>
              <a:gd name="connsiteX1" fmla="*/ 5681731 w 5681731"/>
              <a:gd name="connsiteY1" fmla="*/ 0 h 4467359"/>
              <a:gd name="connsiteX2" fmla="*/ 5681731 w 5681731"/>
              <a:gd name="connsiteY2" fmla="*/ 4467359 h 4467359"/>
              <a:gd name="connsiteX3" fmla="*/ 68 w 5681731"/>
              <a:gd name="connsiteY3" fmla="*/ 4467359 h 4467359"/>
              <a:gd name="connsiteX4" fmla="*/ 223903 w 5681731"/>
              <a:gd name="connsiteY4" fmla="*/ 2225451 h 4467359"/>
              <a:gd name="connsiteX5" fmla="*/ 68 w 5681731"/>
              <a:gd name="connsiteY5" fmla="*/ 0 h 4467359"/>
              <a:gd name="connsiteX0" fmla="*/ 0 w 5681663"/>
              <a:gd name="connsiteY0" fmla="*/ 0 h 4467359"/>
              <a:gd name="connsiteX1" fmla="*/ 5681663 w 5681663"/>
              <a:gd name="connsiteY1" fmla="*/ 0 h 4467359"/>
              <a:gd name="connsiteX2" fmla="*/ 5681663 w 5681663"/>
              <a:gd name="connsiteY2" fmla="*/ 4467359 h 4467359"/>
              <a:gd name="connsiteX3" fmla="*/ 0 w 5681663"/>
              <a:gd name="connsiteY3" fmla="*/ 4467359 h 4467359"/>
              <a:gd name="connsiteX4" fmla="*/ 223835 w 5681663"/>
              <a:gd name="connsiteY4" fmla="*/ 2225451 h 4467359"/>
              <a:gd name="connsiteX5" fmla="*/ 0 w 5681663"/>
              <a:gd name="connsiteY5" fmla="*/ 0 h 446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1663" h="4467359">
                <a:moveTo>
                  <a:pt x="0" y="0"/>
                </a:moveTo>
                <a:lnTo>
                  <a:pt x="5681663" y="0"/>
                </a:lnTo>
                <a:lnTo>
                  <a:pt x="5681663" y="4467359"/>
                </a:lnTo>
                <a:lnTo>
                  <a:pt x="0" y="4467359"/>
                </a:lnTo>
                <a:lnTo>
                  <a:pt x="223835" y="22254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458EE-9A5C-4B48-96CD-7BFEB4095360}"/>
              </a:ext>
            </a:extLst>
          </p:cNvPr>
          <p:cNvSpPr txBox="1"/>
          <p:nvPr/>
        </p:nvSpPr>
        <p:spPr>
          <a:xfrm>
            <a:off x="619044" y="1843074"/>
            <a:ext cx="5240736" cy="4024325"/>
          </a:xfrm>
          <a:prstGeom prst="rect">
            <a:avLst/>
          </a:prstGeom>
          <a:noFill/>
        </p:spPr>
        <p:txBody>
          <a:bodyPr wrap="square" lIns="0" rtlCol="0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800" b="1" dirty="0">
                <a:solidFill>
                  <a:schemeClr val="accent1"/>
                </a:solidFill>
              </a:rPr>
              <a:t>CAR T</a:t>
            </a:r>
          </a:p>
          <a:p>
            <a:pPr>
              <a:spcAft>
                <a:spcPts val="600"/>
              </a:spcAft>
            </a:pPr>
            <a:r>
              <a:rPr lang="en-GB" b="1" dirty="0"/>
              <a:t>Manufacture from autologous cells </a:t>
            </a:r>
            <a:r>
              <a:rPr lang="en-GB" dirty="0"/>
              <a:t>(but off-the-shelf products are under investigation)</a:t>
            </a:r>
          </a:p>
          <a:p>
            <a:pPr>
              <a:spcAft>
                <a:spcPts val="600"/>
              </a:spcAft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“One-and-done”</a:t>
            </a:r>
            <a:r>
              <a:rPr kumimoji="0" lang="en-GB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 infusion after LD chemo</a:t>
            </a:r>
            <a:endParaRPr kumimoji="0" lang="en-GB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spcAft>
                <a:spcPts val="600"/>
              </a:spcAft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lang="en-GB" sz="1600" b="1" noProof="0" dirty="0"/>
          </a:p>
          <a:p>
            <a:pPr>
              <a:spcAft>
                <a:spcPts val="600"/>
              </a:spcAft>
            </a:pPr>
            <a:endParaRPr lang="en-GB" sz="1600" b="1" dirty="0"/>
          </a:p>
          <a:p>
            <a:pPr>
              <a:spcAft>
                <a:spcPts val="600"/>
              </a:spcAft>
            </a:pPr>
            <a:r>
              <a:rPr lang="en-GB" sz="1600" b="1" noProof="0" dirty="0"/>
              <a:t>Key subtypes: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>
              <a:spcAft>
                <a:spcPts val="600"/>
              </a:spcAft>
            </a:pPr>
            <a:r>
              <a:rPr lang="fr-FR" sz="1600" dirty="0"/>
              <a:t>Large B-</a:t>
            </a:r>
            <a:r>
              <a:rPr lang="fr-FR" sz="1600" dirty="0" err="1"/>
              <a:t>cell</a:t>
            </a:r>
            <a:r>
              <a:rPr lang="fr-FR" sz="1600" dirty="0"/>
              <a:t> </a:t>
            </a:r>
            <a:r>
              <a:rPr lang="fr-FR" sz="1600" dirty="0" err="1"/>
              <a:t>lymphoma</a:t>
            </a:r>
            <a:r>
              <a:rPr lang="fr-FR" sz="1600" dirty="0"/>
              <a:t> (LBCL)</a:t>
            </a:r>
          </a:p>
          <a:p>
            <a:pPr>
              <a:spcAft>
                <a:spcPts val="600"/>
              </a:spcAft>
            </a:pPr>
            <a:r>
              <a:rPr lang="en-GB" sz="1600" dirty="0"/>
              <a:t>Follicular lymphoma (FL)</a:t>
            </a:r>
          </a:p>
          <a:p>
            <a:pPr>
              <a:spcAft>
                <a:spcPts val="600"/>
              </a:spcAft>
            </a:pPr>
            <a:r>
              <a:rPr kumimoji="0" lang="en-GB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Mantle cell </a:t>
            </a:r>
            <a:r>
              <a:rPr kumimoji="0" lang="en-GB" sz="16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lymphoma (MCL)</a:t>
            </a:r>
          </a:p>
          <a:p>
            <a:pPr>
              <a:spcAft>
                <a:spcPts val="600"/>
              </a:spcAft>
            </a:pPr>
            <a:endParaRPr kumimoji="0" lang="en-GB" sz="1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kumimoji="0" lang="en-GB" sz="14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Aft>
                <a:spcPts val="600"/>
              </a:spcAft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43E82-9681-4F45-B201-53855EF514A6}"/>
              </a:ext>
            </a:extLst>
          </p:cNvPr>
          <p:cNvSpPr txBox="1"/>
          <p:nvPr/>
        </p:nvSpPr>
        <p:spPr>
          <a:xfrm>
            <a:off x="6490345" y="1843074"/>
            <a:ext cx="5134812" cy="4024325"/>
          </a:xfrm>
          <a:prstGeom prst="rect">
            <a:avLst/>
          </a:prstGeom>
          <a:noFill/>
        </p:spPr>
        <p:txBody>
          <a:bodyPr wrap="square" lIns="0" rtlCol="0">
            <a:normAutofit fontScale="92500" lnSpcReduction="10000"/>
          </a:bodyPr>
          <a:lstStyle/>
          <a:p>
            <a:pPr>
              <a:spcAft>
                <a:spcPts val="2400"/>
              </a:spcAft>
            </a:pPr>
            <a:r>
              <a:rPr lang="en-US" sz="2800" b="1" dirty="0" err="1">
                <a:solidFill>
                  <a:schemeClr val="bg1"/>
                </a:solidFill>
              </a:rPr>
              <a:t>Bispecifics</a:t>
            </a:r>
            <a:endParaRPr lang="en-US" sz="2800" b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Off-the-shelf</a:t>
            </a:r>
          </a:p>
          <a:p>
            <a:pPr>
              <a:spcAft>
                <a:spcPts val="600"/>
              </a:spcAft>
            </a:pPr>
            <a:r>
              <a:rPr kumimoji="0" lang="en-GB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Epcoritamab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SC: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Weekly x</a:t>
            </a:r>
            <a:r>
              <a:rPr kumimoji="0" lang="en-GB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3 months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anose="05000000000000000000" pitchFamily="2" charset="2"/>
              </a:rPr>
              <a:t> biweekly x 6 months  monthly </a:t>
            </a:r>
            <a:r>
              <a:rPr kumimoji="0" lang="en-GB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infusions indefinitely</a:t>
            </a:r>
          </a:p>
          <a:p>
            <a:pPr>
              <a:spcAft>
                <a:spcPts val="600"/>
              </a:spcAft>
            </a:pPr>
            <a:r>
              <a:rPr lang="en-GB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Glofitamab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IV</a:t>
            </a:r>
            <a:r>
              <a:rPr lang="en-GB" dirty="0">
                <a:solidFill>
                  <a:schemeClr val="bg1"/>
                </a:solidFill>
              </a:rPr>
              <a:t>: Pre-</a:t>
            </a:r>
            <a:r>
              <a:rPr lang="en-GB" dirty="0" err="1">
                <a:solidFill>
                  <a:schemeClr val="bg1"/>
                </a:solidFill>
              </a:rPr>
              <a:t>tx</a:t>
            </a:r>
            <a:r>
              <a:rPr lang="en-GB" dirty="0">
                <a:solidFill>
                  <a:schemeClr val="bg1"/>
                </a:solidFill>
              </a:rPr>
              <a:t> Obinutuzumab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sym typeface="Wingdings" panose="05000000000000000000" pitchFamily="2" charset="2"/>
              </a:rPr>
              <a:t> weekly x 3 weeks  q3 weeks for 12 cycles</a:t>
            </a:r>
            <a:endParaRPr kumimoji="0" lang="en-GB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>
              <a:spcAft>
                <a:spcPts val="600"/>
              </a:spcAft>
            </a:pPr>
            <a:r>
              <a:rPr lang="en-GB" b="1" dirty="0" err="1">
                <a:solidFill>
                  <a:srgbClr val="FFC000"/>
                </a:solidFill>
              </a:rPr>
              <a:t>Mosunetuzumab</a:t>
            </a:r>
            <a:r>
              <a:rPr lang="en-GB" b="1" dirty="0">
                <a:solidFill>
                  <a:srgbClr val="FFC000"/>
                </a:solidFill>
              </a:rPr>
              <a:t> IV</a:t>
            </a:r>
            <a:r>
              <a:rPr lang="en-GB" b="1" dirty="0">
                <a:solidFill>
                  <a:schemeClr val="bg1"/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Weekly x 3 weeks </a:t>
            </a:r>
            <a:r>
              <a:rPr lang="en-GB" dirty="0">
                <a:solidFill>
                  <a:schemeClr val="bg1"/>
                </a:solidFill>
                <a:sym typeface="Wingdings" panose="05000000000000000000" pitchFamily="2" charset="2"/>
              </a:rPr>
              <a:t> q3 weeks for 8-17 cycles</a:t>
            </a:r>
            <a:endParaRPr lang="en-GB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GB" sz="1400" b="1" noProof="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Key subtypes:</a:t>
            </a:r>
          </a:p>
          <a:p>
            <a:pPr>
              <a:spcAft>
                <a:spcPts val="600"/>
              </a:spcAft>
            </a:pPr>
            <a:r>
              <a:rPr lang="en-GB" sz="1600" noProof="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LBCL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C000"/>
                </a:solidFill>
              </a:rPr>
              <a:t>FL</a:t>
            </a:r>
            <a:endParaRPr lang="en-US" sz="1600" dirty="0">
              <a:solidFill>
                <a:srgbClr val="FFC000"/>
              </a:solidFill>
              <a:ea typeface="MS PGothic" charset="0"/>
              <a:cs typeface="MS PGothic" charset="0"/>
            </a:endParaRPr>
          </a:p>
          <a:p>
            <a:pPr>
              <a:spcAft>
                <a:spcPts val="600"/>
              </a:spcAft>
            </a:pPr>
            <a:endParaRPr lang="en-US" sz="1400" dirty="0">
              <a:solidFill>
                <a:schemeClr val="bg1"/>
              </a:solidFill>
              <a:ea typeface="MS PGothic" charset="0"/>
              <a:cs typeface="MS PGothic" charset="0"/>
            </a:endParaRPr>
          </a:p>
          <a:p>
            <a:pPr>
              <a:spcAft>
                <a:spcPts val="600"/>
              </a:spcAft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34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A862-96DC-4F2E-B8EE-450732EFABAA}" type="slidenum">
              <a:rPr lang="en-GB" smtClean="0"/>
              <a:t>9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90775" y="1733550"/>
            <a:ext cx="8210550" cy="175432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>
              <a:buClr>
                <a:schemeClr val="accent3"/>
              </a:buClr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CAR T cell therapy has changed the paradigm for treatment of relapsed/refractory B-cell lymphomas.</a:t>
            </a:r>
          </a:p>
        </p:txBody>
      </p:sp>
    </p:spTree>
    <p:extLst>
      <p:ext uri="{BB962C8B-B14F-4D97-AF65-F5344CB8AC3E}">
        <p14:creationId xmlns:p14="http://schemas.microsoft.com/office/powerpoint/2010/main" val="156679991"/>
      </p:ext>
    </p:extLst>
  </p:cSld>
  <p:clrMapOvr>
    <a:masterClrMapping/>
  </p:clrMapOvr>
</p:sld>
</file>

<file path=ppt/theme/theme1.xml><?xml version="1.0" encoding="utf-8"?>
<a:theme xmlns:a="http://schemas.openxmlformats.org/drawingml/2006/main" name="Emory Healthcare Title Slides, Section Headers and Mission Statement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2169"/>
      </a:accent1>
      <a:accent2>
        <a:srgbClr val="0033A0"/>
      </a:accent2>
      <a:accent3>
        <a:srgbClr val="007DBA"/>
      </a:accent3>
      <a:accent4>
        <a:srgbClr val="F2A900"/>
      </a:accent4>
      <a:accent5>
        <a:srgbClr val="B58500"/>
      </a:accent5>
      <a:accent6>
        <a:srgbClr val="00AEEF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buClr>
            <a:schemeClr val="accent3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mory Healthcare 1 - Heli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2169"/>
      </a:accent1>
      <a:accent2>
        <a:srgbClr val="0033A0"/>
      </a:accent2>
      <a:accent3>
        <a:srgbClr val="007DBA"/>
      </a:accent3>
      <a:accent4>
        <a:srgbClr val="F2A900"/>
      </a:accent4>
      <a:accent5>
        <a:srgbClr val="B58500"/>
      </a:accent5>
      <a:accent6>
        <a:srgbClr val="00AEEF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buClr>
            <a:schemeClr val="accent3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mory Healthcare 2 - Vial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2169"/>
      </a:accent1>
      <a:accent2>
        <a:srgbClr val="0033A0"/>
      </a:accent2>
      <a:accent3>
        <a:srgbClr val="007DBA"/>
      </a:accent3>
      <a:accent4>
        <a:srgbClr val="F2A900"/>
      </a:accent4>
      <a:accent5>
        <a:srgbClr val="B58500"/>
      </a:accent5>
      <a:accent6>
        <a:srgbClr val="00AEEF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buClr>
            <a:schemeClr val="accent3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mory Healthcare 3 - Circos Pl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2169"/>
      </a:accent1>
      <a:accent2>
        <a:srgbClr val="0033A0"/>
      </a:accent2>
      <a:accent3>
        <a:srgbClr val="007DBA"/>
      </a:accent3>
      <a:accent4>
        <a:srgbClr val="F2A900"/>
      </a:accent4>
      <a:accent5>
        <a:srgbClr val="B58500"/>
      </a:accent5>
      <a:accent6>
        <a:srgbClr val="00AEEF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buClr>
            <a:schemeClr val="accent3"/>
          </a:buCl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72292df-b101-4805-ad94-db083f9dd1fb">
      <UserInfo>
        <DisplayName>Allen, Connie Lynn</DisplayName>
        <AccountId>6949</AccountId>
        <AccountType/>
      </UserInfo>
    </SharedWithUsers>
    <_activity xmlns="58011080-9f86-47a9-b9d0-c4bdda182eb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2673A546746448761E1201981DC9B" ma:contentTypeVersion="16" ma:contentTypeDescription="Create a new document." ma:contentTypeScope="" ma:versionID="b0b98971eeeeff91fdad40e9c79580a7">
  <xsd:schema xmlns:xsd="http://www.w3.org/2001/XMLSchema" xmlns:xs="http://www.w3.org/2001/XMLSchema" xmlns:p="http://schemas.microsoft.com/office/2006/metadata/properties" xmlns:ns3="d72292df-b101-4805-ad94-db083f9dd1fb" xmlns:ns4="58011080-9f86-47a9-b9d0-c4bdda182ebd" targetNamespace="http://schemas.microsoft.com/office/2006/metadata/properties" ma:root="true" ma:fieldsID="b22c83087c3d26365f376a0c3a44142f" ns3:_="" ns4:_="">
    <xsd:import namespace="d72292df-b101-4805-ad94-db083f9dd1fb"/>
    <xsd:import namespace="58011080-9f86-47a9-b9d0-c4bdda182eb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Location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292df-b101-4805-ad94-db083f9dd1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011080-9f86-47a9-b9d0-c4bdda182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14395-E40B-43B6-9A9C-757AE2ED408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d72292df-b101-4805-ad94-db083f9dd1fb"/>
    <ds:schemaRef ds:uri="http://purl.org/dc/terms/"/>
    <ds:schemaRef ds:uri="58011080-9f86-47a9-b9d0-c4bdda182eb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B9847A-217E-45A0-B7BD-EF3EAECBBD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218622-FF79-49DA-A796-399E6DC057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2292df-b101-4805-ad94-db083f9dd1fb"/>
    <ds:schemaRef ds:uri="58011080-9f86-47a9-b9d0-c4bdda182e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18867</TotalTime>
  <Words>2189</Words>
  <Application>Microsoft Macintosh PowerPoint</Application>
  <PresentationFormat>Widescreen</PresentationFormat>
  <Paragraphs>374</Paragraphs>
  <Slides>21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</vt:lpstr>
      <vt:lpstr>Calibri</vt:lpstr>
      <vt:lpstr>Wingdings</vt:lpstr>
      <vt:lpstr>Emory Healthcare Title Slides, Section Headers and Mission Statement </vt:lpstr>
      <vt:lpstr>Emory Healthcare 1 - Helix</vt:lpstr>
      <vt:lpstr>Emory Healthcare 2 - Vials</vt:lpstr>
      <vt:lpstr>Emory Healthcare 3 - Circos Plot</vt:lpstr>
      <vt:lpstr>CAR T Cells   in non-Hodgkin lymphoma (NHL)</vt:lpstr>
      <vt:lpstr>disclosures</vt:lpstr>
      <vt:lpstr>The match-up</vt:lpstr>
      <vt:lpstr>The match-up</vt:lpstr>
      <vt:lpstr>CAR T cells offer new hope in relapsed / refractory nhl</vt:lpstr>
      <vt:lpstr>CAR T manufacturing and administration</vt:lpstr>
      <vt:lpstr>Pop quiz!</vt:lpstr>
      <vt:lpstr>CAR T vs. bispecifics: Administration</vt:lpstr>
      <vt:lpstr>PowerPoint Presentation</vt:lpstr>
      <vt:lpstr>Car t in nhl: large B-cell lymphomas</vt:lpstr>
      <vt:lpstr>Car t in nhl: large B-cell lymphomas</vt:lpstr>
      <vt:lpstr>PowerPoint Presentation</vt:lpstr>
      <vt:lpstr>Brexucaptagene autoleucel approved for R/R MCL </vt:lpstr>
      <vt:lpstr>Brexucaptagene autoleucel approved for R/R MCL </vt:lpstr>
      <vt:lpstr>Car t in nhl: Follicular lymphoma</vt:lpstr>
      <vt:lpstr>PowerPoint Presentation</vt:lpstr>
      <vt:lpstr>CAR T vs. bispecifics: toxicity</vt:lpstr>
      <vt:lpstr>IEC clinical trials at winship</vt:lpstr>
      <vt:lpstr>summary</vt:lpstr>
      <vt:lpstr>Meet the Lymphoma team at winship </vt:lpstr>
      <vt:lpstr>Referrals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 Brown</dc:creator>
  <cp:lastModifiedBy>Dru Dace</cp:lastModifiedBy>
  <cp:revision>163</cp:revision>
  <dcterms:created xsi:type="dcterms:W3CDTF">2020-07-16T12:53:21Z</dcterms:created>
  <dcterms:modified xsi:type="dcterms:W3CDTF">2023-06-30T16:49:17Z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0x01010026C2673A546746448761E1201981DC9B</vt:lpwstr>
  </property>
</Properties>
</file>