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2" r:id="rId1"/>
    <p:sldMasterId id="2147483710" r:id="rId2"/>
    <p:sldMasterId id="2147483747" r:id="rId3"/>
  </p:sldMasterIdLst>
  <p:notesMasterIdLst>
    <p:notesMasterId r:id="rId77"/>
  </p:notesMasterIdLst>
  <p:sldIdLst>
    <p:sldId id="257" r:id="rId4"/>
    <p:sldId id="261" r:id="rId5"/>
    <p:sldId id="263" r:id="rId6"/>
    <p:sldId id="321" r:id="rId7"/>
    <p:sldId id="2135714306" r:id="rId8"/>
    <p:sldId id="2135714307" r:id="rId9"/>
    <p:sldId id="2135714312" r:id="rId10"/>
    <p:sldId id="1443" r:id="rId11"/>
    <p:sldId id="1444" r:id="rId12"/>
    <p:sldId id="1445" r:id="rId13"/>
    <p:sldId id="1446" r:id="rId14"/>
    <p:sldId id="1447" r:id="rId15"/>
    <p:sldId id="2135714315" r:id="rId16"/>
    <p:sldId id="258" r:id="rId17"/>
    <p:sldId id="2135714316" r:id="rId18"/>
    <p:sldId id="2135714317" r:id="rId19"/>
    <p:sldId id="273" r:id="rId20"/>
    <p:sldId id="11811" r:id="rId21"/>
    <p:sldId id="2135714318" r:id="rId22"/>
    <p:sldId id="453" r:id="rId23"/>
    <p:sldId id="2135714319" r:id="rId24"/>
    <p:sldId id="2135714320" r:id="rId25"/>
    <p:sldId id="2693" r:id="rId26"/>
    <p:sldId id="2702" r:id="rId27"/>
    <p:sldId id="11809" r:id="rId28"/>
    <p:sldId id="11879" r:id="rId29"/>
    <p:sldId id="2135714321" r:id="rId30"/>
    <p:sldId id="2135714314" r:id="rId31"/>
    <p:sldId id="2135714322" r:id="rId32"/>
    <p:sldId id="2135714325" r:id="rId33"/>
    <p:sldId id="2678" r:id="rId34"/>
    <p:sldId id="735" r:id="rId35"/>
    <p:sldId id="1540" r:id="rId36"/>
    <p:sldId id="745" r:id="rId37"/>
    <p:sldId id="2679" r:id="rId38"/>
    <p:sldId id="11816" r:id="rId39"/>
    <p:sldId id="755" r:id="rId40"/>
    <p:sldId id="757" r:id="rId41"/>
    <p:sldId id="274" r:id="rId42"/>
    <p:sldId id="270" r:id="rId43"/>
    <p:sldId id="282" r:id="rId44"/>
    <p:sldId id="1547" r:id="rId45"/>
    <p:sldId id="1545" r:id="rId46"/>
    <p:sldId id="1566" r:id="rId47"/>
    <p:sldId id="11817" r:id="rId48"/>
    <p:sldId id="395" r:id="rId49"/>
    <p:sldId id="399" r:id="rId50"/>
    <p:sldId id="385" r:id="rId51"/>
    <p:sldId id="2135714323" r:id="rId52"/>
    <p:sldId id="2135714324" r:id="rId53"/>
    <p:sldId id="2135714344" r:id="rId54"/>
    <p:sldId id="11847" r:id="rId55"/>
    <p:sldId id="11850" r:id="rId56"/>
    <p:sldId id="11851" r:id="rId57"/>
    <p:sldId id="2135714346" r:id="rId58"/>
    <p:sldId id="11852" r:id="rId59"/>
    <p:sldId id="11853" r:id="rId60"/>
    <p:sldId id="11886" r:id="rId61"/>
    <p:sldId id="11855" r:id="rId62"/>
    <p:sldId id="11887" r:id="rId63"/>
    <p:sldId id="11882" r:id="rId64"/>
    <p:sldId id="11863" r:id="rId65"/>
    <p:sldId id="11858" r:id="rId66"/>
    <p:sldId id="11865" r:id="rId67"/>
    <p:sldId id="11860" r:id="rId68"/>
    <p:sldId id="11868" r:id="rId69"/>
    <p:sldId id="11820" r:id="rId70"/>
    <p:sldId id="11876" r:id="rId71"/>
    <p:sldId id="2135714347" r:id="rId72"/>
    <p:sldId id="2135714348" r:id="rId73"/>
    <p:sldId id="2135714349" r:id="rId74"/>
    <p:sldId id="1437" r:id="rId75"/>
    <p:sldId id="323" r:id="rId76"/>
  </p:sldIdLst>
  <p:sldSz cx="9144000" cy="5143500" type="screen16x9"/>
  <p:notesSz cx="7019925" cy="9305925"/>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AE73885D-AB5D-F148-B0BA-99A8E474BA8D}">
          <p14:sldIdLst>
            <p14:sldId id="257"/>
            <p14:sldId id="261"/>
            <p14:sldId id="263"/>
            <p14:sldId id="321"/>
            <p14:sldId id="2135714306"/>
            <p14:sldId id="2135714307"/>
            <p14:sldId id="2135714312"/>
            <p14:sldId id="1443"/>
            <p14:sldId id="1444"/>
            <p14:sldId id="1445"/>
            <p14:sldId id="1446"/>
            <p14:sldId id="1447"/>
            <p14:sldId id="2135714315"/>
            <p14:sldId id="258"/>
            <p14:sldId id="2135714316"/>
            <p14:sldId id="2135714317"/>
            <p14:sldId id="273"/>
            <p14:sldId id="11811"/>
            <p14:sldId id="2135714318"/>
            <p14:sldId id="453"/>
            <p14:sldId id="2135714319"/>
            <p14:sldId id="2135714320"/>
            <p14:sldId id="2693"/>
            <p14:sldId id="2702"/>
            <p14:sldId id="11809"/>
            <p14:sldId id="11879"/>
            <p14:sldId id="2135714321"/>
            <p14:sldId id="2135714314"/>
            <p14:sldId id="2135714322"/>
            <p14:sldId id="2135714325"/>
          </p14:sldIdLst>
        </p14:section>
        <p14:section name="Default Section" id="{F2A0FE49-D051-AF47-8D07-30590CAE0932}">
          <p14:sldIdLst>
            <p14:sldId id="2678"/>
            <p14:sldId id="735"/>
            <p14:sldId id="1540"/>
            <p14:sldId id="745"/>
            <p14:sldId id="2679"/>
            <p14:sldId id="11816"/>
            <p14:sldId id="755"/>
            <p14:sldId id="757"/>
            <p14:sldId id="274"/>
            <p14:sldId id="270"/>
            <p14:sldId id="282"/>
            <p14:sldId id="1547"/>
            <p14:sldId id="1545"/>
            <p14:sldId id="1566"/>
            <p14:sldId id="11817"/>
            <p14:sldId id="395"/>
            <p14:sldId id="399"/>
            <p14:sldId id="385"/>
          </p14:sldIdLst>
        </p14:section>
        <p14:section name="1. RR DLBCL" id="{EBE41AA7-1A65-48E1-9E3B-8871D702402E}">
          <p14:sldIdLst/>
        </p14:section>
        <p14:section name="Untitled Section" id="{CAA49FE5-88D3-4466-BFC5-A130F4815183}">
          <p14:sldIdLst>
            <p14:sldId id="2135714323"/>
            <p14:sldId id="2135714324"/>
            <p14:sldId id="2135714344"/>
            <p14:sldId id="11847"/>
            <p14:sldId id="11850"/>
            <p14:sldId id="11851"/>
            <p14:sldId id="2135714346"/>
            <p14:sldId id="11852"/>
            <p14:sldId id="11853"/>
            <p14:sldId id="11886"/>
            <p14:sldId id="11855"/>
            <p14:sldId id="11887"/>
            <p14:sldId id="11882"/>
            <p14:sldId id="11863"/>
            <p14:sldId id="11858"/>
            <p14:sldId id="11865"/>
            <p14:sldId id="11860"/>
            <p14:sldId id="11868"/>
          </p14:sldIdLst>
        </p14:section>
        <p14:section name="Default Section" id="{B3FB6F99-7C9A-F84A-B50E-E89758F89BD8}">
          <p14:sldIdLst>
            <p14:sldId id="11820"/>
            <p14:sldId id="11876"/>
          </p14:sldIdLst>
        </p14:section>
        <p14:section name="1. RR DLBCL" id="{331748DA-6BB6-9D4D-8088-83D78474C4A8}">
          <p14:sldIdLst/>
        </p14:section>
        <p14:section name="Untitled Section" id="{284C0879-BE2D-194B-AE74-0CA8992C58EB}">
          <p14:sldIdLst>
            <p14:sldId id="2135714347"/>
            <p14:sldId id="2135714348"/>
            <p14:sldId id="2135714349"/>
            <p14:sldId id="1437"/>
            <p14:sldId id="323"/>
          </p14:sldIdLst>
        </p14:section>
      </p14:sectionLst>
    </p:ext>
    <p:ext uri="{EFAFB233-063F-42B5-8137-9DF3F51BA10A}">
      <p15:sldGuideLst xmlns:p15="http://schemas.microsoft.com/office/powerpoint/2012/main">
        <p15:guide id="1" orient="horz" pos="3198" userDrawn="1">
          <p15:clr>
            <a:srgbClr val="A4A3A4"/>
          </p15:clr>
        </p15:guide>
        <p15:guide id="2" orient="horz" pos="3137" userDrawn="1">
          <p15:clr>
            <a:srgbClr val="A4A3A4"/>
          </p15:clr>
        </p15:guide>
        <p15:guide id="3" orient="horz" pos="476" userDrawn="1">
          <p15:clr>
            <a:srgbClr val="A4A3A4"/>
          </p15:clr>
        </p15:guide>
        <p15:guide id="4" orient="horz" pos="875" userDrawn="1">
          <p15:clr>
            <a:srgbClr val="A4A3A4"/>
          </p15:clr>
        </p15:guide>
        <p15:guide id="5" orient="horz" pos="2645" userDrawn="1">
          <p15:clr>
            <a:srgbClr val="A4A3A4"/>
          </p15:clr>
        </p15:guide>
        <p15:guide id="6" orient="horz" pos="2838" userDrawn="1">
          <p15:clr>
            <a:srgbClr val="A4A3A4"/>
          </p15:clr>
        </p15:guide>
        <p15:guide id="7" pos="425" userDrawn="1">
          <p15:clr>
            <a:srgbClr val="A4A3A4"/>
          </p15:clr>
        </p15:guide>
        <p15:guide id="8" pos="1782" userDrawn="1">
          <p15:clr>
            <a:srgbClr val="A4A3A4"/>
          </p15:clr>
        </p15:guide>
        <p15:guide id="9" pos="2879" userDrawn="1">
          <p15:clr>
            <a:srgbClr val="A4A3A4"/>
          </p15:clr>
        </p15:guide>
        <p15:guide id="10" pos="148" userDrawn="1">
          <p15:clr>
            <a:srgbClr val="A4A3A4"/>
          </p15:clr>
        </p15:guide>
        <p15:guide id="11" pos="5285" userDrawn="1">
          <p15:clr>
            <a:srgbClr val="A4A3A4"/>
          </p15:clr>
        </p15:guide>
        <p15:guide id="12" pos="237"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5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ti Bunyasaranand, MS" initials="PBM" lastIdx="3" clrIdx="0">
    <p:extLst>
      <p:ext uri="{19B8F6BF-5375-455C-9EA6-DF929625EA0E}">
        <p15:presenceInfo xmlns:p15="http://schemas.microsoft.com/office/powerpoint/2012/main" userId="S::patti@vaniamgroup.com::dcc25bd2-a30c-4642-8797-c8dbee2198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26"/>
    <p:restoredTop sz="94674"/>
  </p:normalViewPr>
  <p:slideViewPr>
    <p:cSldViewPr snapToGrid="0" snapToObjects="1">
      <p:cViewPr varScale="1">
        <p:scale>
          <a:sx n="165" d="100"/>
          <a:sy n="165" d="100"/>
        </p:scale>
        <p:origin x="456" y="184"/>
      </p:cViewPr>
      <p:guideLst>
        <p:guide orient="horz" pos="3198"/>
        <p:guide orient="horz" pos="3137"/>
        <p:guide orient="horz" pos="476"/>
        <p:guide orient="horz" pos="875"/>
        <p:guide orient="horz" pos="2645"/>
        <p:guide orient="horz" pos="2838"/>
        <p:guide pos="425"/>
        <p:guide pos="1782"/>
        <p:guide pos="2879"/>
        <p:guide pos="148"/>
        <p:guide pos="5285"/>
        <p:guide pos="237"/>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66" d="100"/>
          <a:sy n="66" d="100"/>
        </p:scale>
        <p:origin x="0" y="0"/>
      </p:cViewPr>
      <p:guideLst>
        <p:guide orient="horz" pos="2880"/>
        <p:guide pos="215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sz="1400" dirty="0"/>
              <a:t>ORR End of Treatment</a:t>
            </a:r>
            <a:br>
              <a:rPr lang="en-US" dirty="0"/>
            </a:br>
            <a:r>
              <a:rPr lang="en-US" sz="1200" i="1" dirty="0"/>
              <a:t>Primary Endpoint</a:t>
            </a:r>
            <a:endParaRPr lang="en-US" sz="1200" dirty="0"/>
          </a:p>
        </c:rich>
      </c:tx>
      <c:layout>
        <c:manualLayout>
          <c:xMode val="edge"/>
          <c:yMode val="edge"/>
          <c:x val="0.19752496318344381"/>
          <c:y val="0"/>
        </c:manualLayout>
      </c:layout>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1249999999999997E-2"/>
          <c:y val="0.12408390267083652"/>
          <c:w val="0.96562499999999996"/>
          <c:h val="0.76872522338058424"/>
        </c:manualLayout>
      </c:layout>
      <c:barChart>
        <c:barDir val="col"/>
        <c:grouping val="stacked"/>
        <c:varyColors val="0"/>
        <c:ser>
          <c:idx val="0"/>
          <c:order val="0"/>
          <c:tx>
            <c:strRef>
              <c:f>Sheet1!$A$2</c:f>
              <c:strCache>
                <c:ptCount val="1"/>
                <c:pt idx="0">
                  <c:v>CR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Sheet1!$B$1:$C$1</c:f>
              <c:strCache>
                <c:ptCount val="2"/>
                <c:pt idx="0">
                  <c:v>Pola-BR (n=40)</c:v>
                </c:pt>
                <c:pt idx="1">
                  <c:v>BR (n=40)</c:v>
                </c:pt>
              </c:strCache>
            </c:strRef>
          </c:cat>
          <c:val>
            <c:numRef>
              <c:f>Sheet1!$B$2:$C$2</c:f>
              <c:numCache>
                <c:formatCode>0.0%</c:formatCode>
                <c:ptCount val="2"/>
                <c:pt idx="0">
                  <c:v>0.4</c:v>
                </c:pt>
                <c:pt idx="1">
                  <c:v>0.17499999999999999</c:v>
                </c:pt>
              </c:numCache>
            </c:numRef>
          </c:val>
          <c:extLst>
            <c:ext xmlns:c16="http://schemas.microsoft.com/office/drawing/2014/chart" uri="{C3380CC4-5D6E-409C-BE32-E72D297353CC}">
              <c16:uniqueId val="{00000000-4F58-4B7D-AD1B-E871096DB654}"/>
            </c:ext>
          </c:extLst>
        </c:ser>
        <c:ser>
          <c:idx val="1"/>
          <c:order val="1"/>
          <c:tx>
            <c:strRef>
              <c:f>Sheet1!$A$3</c:f>
              <c:strCache>
                <c:ptCount val="1"/>
                <c:pt idx="0">
                  <c:v>PR</c:v>
                </c:pt>
              </c:strCache>
            </c:strRef>
          </c:tx>
          <c:spPr>
            <a:solidFill>
              <a:schemeClr val="accent3"/>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6-4F58-4B7D-AD1B-E871096DB65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Sheet1!$B$1:$C$1</c:f>
              <c:strCache>
                <c:ptCount val="2"/>
                <c:pt idx="0">
                  <c:v>Pola-BR (n=40)</c:v>
                </c:pt>
                <c:pt idx="1">
                  <c:v>BR (n=40)</c:v>
                </c:pt>
              </c:strCache>
            </c:strRef>
          </c:cat>
          <c:val>
            <c:numRef>
              <c:f>Sheet1!$B$3:$C$3</c:f>
              <c:numCache>
                <c:formatCode>0.0%</c:formatCode>
                <c:ptCount val="2"/>
                <c:pt idx="0">
                  <c:v>0.05</c:v>
                </c:pt>
                <c:pt idx="1">
                  <c:v>0</c:v>
                </c:pt>
              </c:numCache>
            </c:numRef>
          </c:val>
          <c:extLst>
            <c:ext xmlns:c16="http://schemas.microsoft.com/office/drawing/2014/chart" uri="{C3380CC4-5D6E-409C-BE32-E72D297353CC}">
              <c16:uniqueId val="{00000001-4F58-4B7D-AD1B-E871096DB654}"/>
            </c:ext>
          </c:extLst>
        </c:ser>
        <c:ser>
          <c:idx val="2"/>
          <c:order val="2"/>
          <c:tx>
            <c:strRef>
              <c:f>Sheet1!$A$4</c:f>
              <c:strCache>
                <c:ptCount val="1"/>
                <c:pt idx="0">
                  <c:v>SD</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Sheet1!$B$1:$C$1</c:f>
              <c:strCache>
                <c:ptCount val="2"/>
                <c:pt idx="0">
                  <c:v>Pola-BR (n=40)</c:v>
                </c:pt>
                <c:pt idx="1">
                  <c:v>BR (n=40)</c:v>
                </c:pt>
              </c:strCache>
            </c:strRef>
          </c:cat>
          <c:val>
            <c:numRef>
              <c:f>Sheet1!$B$4:$C$4</c:f>
              <c:numCache>
                <c:formatCode>0.0%</c:formatCode>
                <c:ptCount val="2"/>
                <c:pt idx="0">
                  <c:v>0.15</c:v>
                </c:pt>
                <c:pt idx="1">
                  <c:v>2.5000000000000001E-2</c:v>
                </c:pt>
              </c:numCache>
            </c:numRef>
          </c:val>
          <c:extLst>
            <c:ext xmlns:c16="http://schemas.microsoft.com/office/drawing/2014/chart" uri="{C3380CC4-5D6E-409C-BE32-E72D297353CC}">
              <c16:uniqueId val="{00000004-4F58-4B7D-AD1B-E871096DB654}"/>
            </c:ext>
          </c:extLst>
        </c:ser>
        <c:ser>
          <c:idx val="3"/>
          <c:order val="3"/>
          <c:tx>
            <c:strRef>
              <c:f>Sheet1!$A$5</c:f>
              <c:strCache>
                <c:ptCount val="1"/>
                <c:pt idx="0">
                  <c:v>PD</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Sheet1!$B$1:$C$1</c:f>
              <c:strCache>
                <c:ptCount val="2"/>
                <c:pt idx="0">
                  <c:v>Pola-BR (n=40)</c:v>
                </c:pt>
                <c:pt idx="1">
                  <c:v>BR (n=40)</c:v>
                </c:pt>
              </c:strCache>
            </c:strRef>
          </c:cat>
          <c:val>
            <c:numRef>
              <c:f>Sheet1!$B$5:$C$5</c:f>
              <c:numCache>
                <c:formatCode>0.0%</c:formatCode>
                <c:ptCount val="2"/>
                <c:pt idx="0">
                  <c:v>0.2</c:v>
                </c:pt>
                <c:pt idx="1">
                  <c:v>0.25</c:v>
                </c:pt>
              </c:numCache>
            </c:numRef>
          </c:val>
          <c:extLst>
            <c:ext xmlns:c16="http://schemas.microsoft.com/office/drawing/2014/chart" uri="{C3380CC4-5D6E-409C-BE32-E72D297353CC}">
              <c16:uniqueId val="{00000005-4F58-4B7D-AD1B-E871096DB654}"/>
            </c:ext>
          </c:extLst>
        </c:ser>
        <c:dLbls>
          <c:dLblPos val="ctr"/>
          <c:showLegendKey val="0"/>
          <c:showVal val="1"/>
          <c:showCatName val="0"/>
          <c:showSerName val="0"/>
          <c:showPercent val="0"/>
          <c:showBubbleSize val="0"/>
        </c:dLbls>
        <c:gapWidth val="79"/>
        <c:overlap val="100"/>
        <c:axId val="1888179407"/>
        <c:axId val="60719535"/>
      </c:barChart>
      <c:catAx>
        <c:axId val="188817940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cap="all" spc="120" normalizeH="0" baseline="0">
                <a:solidFill>
                  <a:schemeClr val="tx1">
                    <a:lumMod val="65000"/>
                    <a:lumOff val="35000"/>
                  </a:schemeClr>
                </a:solidFill>
                <a:latin typeface="+mn-lt"/>
                <a:ea typeface="+mn-ea"/>
                <a:cs typeface="+mn-cs"/>
              </a:defRPr>
            </a:pPr>
            <a:endParaRPr lang="en-US"/>
          </a:p>
        </c:txPr>
        <c:crossAx val="60719535"/>
        <c:crosses val="autoZero"/>
        <c:auto val="1"/>
        <c:lblAlgn val="ctr"/>
        <c:lblOffset val="100"/>
        <c:noMultiLvlLbl val="0"/>
      </c:catAx>
      <c:valAx>
        <c:axId val="60719535"/>
        <c:scaling>
          <c:orientation val="minMax"/>
        </c:scaling>
        <c:delete val="1"/>
        <c:axPos val="l"/>
        <c:numFmt formatCode="0.0%" sourceLinked="1"/>
        <c:majorTickMark val="none"/>
        <c:minorTickMark val="none"/>
        <c:tickLblPos val="nextTo"/>
        <c:crossAx val="1888179407"/>
        <c:crosses val="autoZero"/>
        <c:crossBetween val="between"/>
      </c:valAx>
      <c:spPr>
        <a:noFill/>
        <a:ln>
          <a:noFill/>
        </a:ln>
        <a:effectLst/>
      </c:spPr>
    </c:plotArea>
    <c:legend>
      <c:legendPos val="t"/>
      <c:layout>
        <c:manualLayout>
          <c:xMode val="edge"/>
          <c:yMode val="edge"/>
          <c:x val="0.58796843710797186"/>
          <c:y val="0.26927996584572589"/>
          <c:w val="0.36265324868481935"/>
          <c:h val="0.1539124377322620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sz="1400" dirty="0"/>
              <a:t>ORR End of Treatment</a:t>
            </a:r>
            <a:br>
              <a:rPr lang="en-US" dirty="0"/>
            </a:br>
            <a:r>
              <a:rPr lang="en-US" sz="1200" i="1" dirty="0"/>
              <a:t>Primary Endpoint</a:t>
            </a:r>
            <a:endParaRPr lang="en-US" sz="1200" dirty="0"/>
          </a:p>
        </c:rich>
      </c:tx>
      <c:layout>
        <c:manualLayout>
          <c:xMode val="edge"/>
          <c:yMode val="edge"/>
          <c:x val="0.19752496318344381"/>
          <c:y val="0"/>
        </c:manualLayout>
      </c:layout>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1249999999999997E-2"/>
          <c:y val="0.12408390267083652"/>
          <c:w val="0.96562499999999996"/>
          <c:h val="0.76872522338058424"/>
        </c:manualLayout>
      </c:layout>
      <c:barChart>
        <c:barDir val="col"/>
        <c:grouping val="stacked"/>
        <c:varyColors val="0"/>
        <c:ser>
          <c:idx val="0"/>
          <c:order val="0"/>
          <c:tx>
            <c:strRef>
              <c:f>Sheet1!$A$2</c:f>
              <c:strCache>
                <c:ptCount val="1"/>
                <c:pt idx="0">
                  <c:v>CR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Sheet1!$B$1:$C$1</c:f>
              <c:strCache>
                <c:ptCount val="2"/>
                <c:pt idx="0">
                  <c:v>Pola-BR (n=40)</c:v>
                </c:pt>
                <c:pt idx="1">
                  <c:v>BR (n=40)</c:v>
                </c:pt>
              </c:strCache>
            </c:strRef>
          </c:cat>
          <c:val>
            <c:numRef>
              <c:f>Sheet1!$B$2:$C$2</c:f>
              <c:numCache>
                <c:formatCode>0.0%</c:formatCode>
                <c:ptCount val="2"/>
                <c:pt idx="0">
                  <c:v>0.4</c:v>
                </c:pt>
                <c:pt idx="1">
                  <c:v>0.17499999999999999</c:v>
                </c:pt>
              </c:numCache>
            </c:numRef>
          </c:val>
          <c:extLst>
            <c:ext xmlns:c16="http://schemas.microsoft.com/office/drawing/2014/chart" uri="{C3380CC4-5D6E-409C-BE32-E72D297353CC}">
              <c16:uniqueId val="{00000000-4F58-4B7D-AD1B-E871096DB654}"/>
            </c:ext>
          </c:extLst>
        </c:ser>
        <c:ser>
          <c:idx val="1"/>
          <c:order val="1"/>
          <c:tx>
            <c:strRef>
              <c:f>Sheet1!$A$3</c:f>
              <c:strCache>
                <c:ptCount val="1"/>
                <c:pt idx="0">
                  <c:v>PR</c:v>
                </c:pt>
              </c:strCache>
            </c:strRef>
          </c:tx>
          <c:spPr>
            <a:solidFill>
              <a:schemeClr val="accent3"/>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6-4F58-4B7D-AD1B-E871096DB65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Sheet1!$B$1:$C$1</c:f>
              <c:strCache>
                <c:ptCount val="2"/>
                <c:pt idx="0">
                  <c:v>Pola-BR (n=40)</c:v>
                </c:pt>
                <c:pt idx="1">
                  <c:v>BR (n=40)</c:v>
                </c:pt>
              </c:strCache>
            </c:strRef>
          </c:cat>
          <c:val>
            <c:numRef>
              <c:f>Sheet1!$B$3:$C$3</c:f>
              <c:numCache>
                <c:formatCode>0.0%</c:formatCode>
                <c:ptCount val="2"/>
                <c:pt idx="0">
                  <c:v>0.05</c:v>
                </c:pt>
                <c:pt idx="1">
                  <c:v>0</c:v>
                </c:pt>
              </c:numCache>
            </c:numRef>
          </c:val>
          <c:extLst>
            <c:ext xmlns:c16="http://schemas.microsoft.com/office/drawing/2014/chart" uri="{C3380CC4-5D6E-409C-BE32-E72D297353CC}">
              <c16:uniqueId val="{00000001-4F58-4B7D-AD1B-E871096DB654}"/>
            </c:ext>
          </c:extLst>
        </c:ser>
        <c:ser>
          <c:idx val="2"/>
          <c:order val="2"/>
          <c:tx>
            <c:strRef>
              <c:f>Sheet1!$A$4</c:f>
              <c:strCache>
                <c:ptCount val="1"/>
                <c:pt idx="0">
                  <c:v>SD</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Sheet1!$B$1:$C$1</c:f>
              <c:strCache>
                <c:ptCount val="2"/>
                <c:pt idx="0">
                  <c:v>Pola-BR (n=40)</c:v>
                </c:pt>
                <c:pt idx="1">
                  <c:v>BR (n=40)</c:v>
                </c:pt>
              </c:strCache>
            </c:strRef>
          </c:cat>
          <c:val>
            <c:numRef>
              <c:f>Sheet1!$B$4:$C$4</c:f>
              <c:numCache>
                <c:formatCode>0.0%</c:formatCode>
                <c:ptCount val="2"/>
                <c:pt idx="0">
                  <c:v>0.15</c:v>
                </c:pt>
                <c:pt idx="1">
                  <c:v>2.5000000000000001E-2</c:v>
                </c:pt>
              </c:numCache>
            </c:numRef>
          </c:val>
          <c:extLst>
            <c:ext xmlns:c16="http://schemas.microsoft.com/office/drawing/2014/chart" uri="{C3380CC4-5D6E-409C-BE32-E72D297353CC}">
              <c16:uniqueId val="{00000004-4F58-4B7D-AD1B-E871096DB654}"/>
            </c:ext>
          </c:extLst>
        </c:ser>
        <c:ser>
          <c:idx val="3"/>
          <c:order val="3"/>
          <c:tx>
            <c:strRef>
              <c:f>Sheet1!$A$5</c:f>
              <c:strCache>
                <c:ptCount val="1"/>
                <c:pt idx="0">
                  <c:v>PD</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Sheet1!$B$1:$C$1</c:f>
              <c:strCache>
                <c:ptCount val="2"/>
                <c:pt idx="0">
                  <c:v>Pola-BR (n=40)</c:v>
                </c:pt>
                <c:pt idx="1">
                  <c:v>BR (n=40)</c:v>
                </c:pt>
              </c:strCache>
            </c:strRef>
          </c:cat>
          <c:val>
            <c:numRef>
              <c:f>Sheet1!$B$5:$C$5</c:f>
              <c:numCache>
                <c:formatCode>0.0%</c:formatCode>
                <c:ptCount val="2"/>
                <c:pt idx="0">
                  <c:v>0.2</c:v>
                </c:pt>
                <c:pt idx="1">
                  <c:v>0.25</c:v>
                </c:pt>
              </c:numCache>
            </c:numRef>
          </c:val>
          <c:extLst>
            <c:ext xmlns:c16="http://schemas.microsoft.com/office/drawing/2014/chart" uri="{C3380CC4-5D6E-409C-BE32-E72D297353CC}">
              <c16:uniqueId val="{00000005-4F58-4B7D-AD1B-E871096DB654}"/>
            </c:ext>
          </c:extLst>
        </c:ser>
        <c:dLbls>
          <c:dLblPos val="ctr"/>
          <c:showLegendKey val="0"/>
          <c:showVal val="1"/>
          <c:showCatName val="0"/>
          <c:showSerName val="0"/>
          <c:showPercent val="0"/>
          <c:showBubbleSize val="0"/>
        </c:dLbls>
        <c:gapWidth val="79"/>
        <c:overlap val="100"/>
        <c:axId val="1888179407"/>
        <c:axId val="60719535"/>
      </c:barChart>
      <c:catAx>
        <c:axId val="188817940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cap="all" spc="120" normalizeH="0" baseline="0">
                <a:solidFill>
                  <a:schemeClr val="tx1">
                    <a:lumMod val="65000"/>
                    <a:lumOff val="35000"/>
                  </a:schemeClr>
                </a:solidFill>
                <a:latin typeface="+mn-lt"/>
                <a:ea typeface="+mn-ea"/>
                <a:cs typeface="+mn-cs"/>
              </a:defRPr>
            </a:pPr>
            <a:endParaRPr lang="en-US"/>
          </a:p>
        </c:txPr>
        <c:crossAx val="60719535"/>
        <c:crosses val="autoZero"/>
        <c:auto val="1"/>
        <c:lblAlgn val="ctr"/>
        <c:lblOffset val="100"/>
        <c:noMultiLvlLbl val="0"/>
      </c:catAx>
      <c:valAx>
        <c:axId val="60719535"/>
        <c:scaling>
          <c:orientation val="minMax"/>
        </c:scaling>
        <c:delete val="1"/>
        <c:axPos val="l"/>
        <c:numFmt formatCode="0.0%" sourceLinked="1"/>
        <c:majorTickMark val="none"/>
        <c:minorTickMark val="none"/>
        <c:tickLblPos val="nextTo"/>
        <c:crossAx val="1888179407"/>
        <c:crosses val="autoZero"/>
        <c:crossBetween val="between"/>
      </c:valAx>
      <c:spPr>
        <a:noFill/>
        <a:ln>
          <a:noFill/>
        </a:ln>
        <a:effectLst/>
      </c:spPr>
    </c:plotArea>
    <c:legend>
      <c:legendPos val="t"/>
      <c:layout>
        <c:manualLayout>
          <c:xMode val="edge"/>
          <c:yMode val="edge"/>
          <c:x val="0.58796843710797186"/>
          <c:y val="0.26927996584572589"/>
          <c:w val="0.36265324868481935"/>
          <c:h val="0.1539124377322620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6688" y="0"/>
            <a:ext cx="3041650" cy="466725"/>
          </a:xfrm>
          <a:prstGeom prst="rect">
            <a:avLst/>
          </a:prstGeom>
        </p:spPr>
        <p:txBody>
          <a:bodyPr vert="horz" lIns="91440" tIns="45720" rIns="91440" bIns="45720" rtlCol="0"/>
          <a:lstStyle>
            <a:lvl1pPr algn="r">
              <a:defRPr sz="1200"/>
            </a:lvl1pPr>
          </a:lstStyle>
          <a:p>
            <a:fld id="{DCDE577E-FC56-F34F-BA34-479551CB4EEE}" type="datetimeFigureOut">
              <a:rPr lang="en-US" smtClean="0"/>
              <a:t>11/10/21</a:t>
            </a:fld>
            <a:endParaRPr lang="en-US"/>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8338"/>
            <a:ext cx="5616575" cy="36639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200"/>
            <a:ext cx="304165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6688" y="8839200"/>
            <a:ext cx="3041650" cy="466725"/>
          </a:xfrm>
          <a:prstGeom prst="rect">
            <a:avLst/>
          </a:prstGeom>
        </p:spPr>
        <p:txBody>
          <a:bodyPr vert="horz" lIns="91440" tIns="45720" rIns="91440" bIns="45720" rtlCol="0" anchor="b"/>
          <a:lstStyle>
            <a:lvl1pPr algn="r">
              <a:defRPr sz="1200"/>
            </a:lvl1pPr>
          </a:lstStyle>
          <a:p>
            <a:fld id="{52B9CBF9-F031-214E-B75F-FD02C946284F}" type="slidenum">
              <a:rPr lang="en-US" smtClean="0"/>
              <a:t>‹#›</a:t>
            </a:fld>
            <a:endParaRPr lang="en-US"/>
          </a:p>
        </p:txBody>
      </p:sp>
    </p:spTree>
    <p:extLst>
      <p:ext uri="{BB962C8B-B14F-4D97-AF65-F5344CB8AC3E}">
        <p14:creationId xmlns:p14="http://schemas.microsoft.com/office/powerpoint/2010/main" val="2205992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clinicaltrials.gov/show/NCT02257567"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clinicaltrials.gov/show/NCT04150328"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61EB6C-D1EE-7845-B7EC-EC51419F5BF8}" type="slidenum">
              <a:rPr lang="en-US" smtClean="0"/>
              <a:t>5</a:t>
            </a:fld>
            <a:endParaRPr lang="en-US" dirty="0"/>
          </a:p>
        </p:txBody>
      </p:sp>
    </p:spTree>
    <p:extLst>
      <p:ext uri="{BB962C8B-B14F-4D97-AF65-F5344CB8AC3E}">
        <p14:creationId xmlns:p14="http://schemas.microsoft.com/office/powerpoint/2010/main" val="162646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212121"/>
                </a:solidFill>
                <a:effectLst/>
                <a:latin typeface="BlinkMacSystemFont"/>
              </a:rPr>
              <a:t>Purpose: </a:t>
            </a:r>
            <a:r>
              <a:rPr lang="en-US" b="0" i="0" dirty="0">
                <a:solidFill>
                  <a:srgbClr val="212121"/>
                </a:solidFill>
                <a:effectLst/>
                <a:latin typeface="BlinkMacSystemFont"/>
              </a:rPr>
              <a:t>Patients with transplantation-ineligible relapsed/refractory (R/R) diffuse large B-cell lymphoma (DLBCL) fare poorly, with limited treatment options. The antibody-drug conjugate polatuzumab vedotin targets CD79b, a B-cell receptor component.</a:t>
            </a:r>
          </a:p>
          <a:p>
            <a:pPr algn="l"/>
            <a:r>
              <a:rPr lang="en-US" b="1" i="0" dirty="0">
                <a:solidFill>
                  <a:srgbClr val="212121"/>
                </a:solidFill>
                <a:effectLst/>
                <a:latin typeface="BlinkMacSystemFont"/>
              </a:rPr>
              <a:t>Methods: </a:t>
            </a:r>
            <a:r>
              <a:rPr lang="en-US" b="0" i="0" dirty="0">
                <a:solidFill>
                  <a:srgbClr val="212121"/>
                </a:solidFill>
                <a:effectLst/>
                <a:latin typeface="BlinkMacSystemFont"/>
              </a:rPr>
              <a:t>Safety and efficacy of polatuzumab vedotin with bendamustine and obinutuzumab (pola-BG) was evaluated in a single-arm cohort. Polatuzumab vedotin combined with bendamustine and rituximab (pola-BR) was compared with bendamustine and rituximab (BR) in a randomly assigned cohort of patients with transplantation-ineligible R/R DLBCL (primary end point: independent review committee [IRC] assessed complete response [CR] rate at the end of treatment). Duration of response, progression-free survival (PFS), and overall survival (OS) were analyzed using Kaplan-Meier and Cox regression methods.</a:t>
            </a:r>
          </a:p>
          <a:p>
            <a:pPr algn="l"/>
            <a:r>
              <a:rPr lang="en-US" b="1" i="0" dirty="0">
                <a:solidFill>
                  <a:srgbClr val="212121"/>
                </a:solidFill>
                <a:effectLst/>
                <a:latin typeface="BlinkMacSystemFont"/>
              </a:rPr>
              <a:t>Results: </a:t>
            </a:r>
            <a:r>
              <a:rPr lang="en-US" b="0" i="0" dirty="0">
                <a:solidFill>
                  <a:srgbClr val="212121"/>
                </a:solidFill>
                <a:effectLst/>
                <a:latin typeface="BlinkMacSystemFont"/>
              </a:rPr>
              <a:t>Pola-BG and pola-BR had a tolerable safety profile. The phase Ib/II pola-BG cohort (n = 27) had a CR rate of 29.6% and a median OS of 10.8 months (median follow-up, 27.0 months). In the randomly assigned cohort (n = 80; 40 per arm), pola-BR patients had a significantly higher IRC-assessed CR rate (40.0% </a:t>
            </a:r>
            <a:r>
              <a:rPr lang="en-US" b="0" i="1" dirty="0">
                <a:solidFill>
                  <a:srgbClr val="212121"/>
                </a:solidFill>
                <a:effectLst/>
                <a:latin typeface="BlinkMacSystemFont"/>
              </a:rPr>
              <a:t>v</a:t>
            </a:r>
            <a:r>
              <a:rPr lang="en-US" b="0" i="0" dirty="0">
                <a:solidFill>
                  <a:srgbClr val="212121"/>
                </a:solidFill>
                <a:effectLst/>
                <a:latin typeface="BlinkMacSystemFont"/>
              </a:rPr>
              <a:t> 17.5%; </a:t>
            </a:r>
            <a:r>
              <a:rPr lang="en-US" b="0" i="1" dirty="0">
                <a:solidFill>
                  <a:srgbClr val="212121"/>
                </a:solidFill>
                <a:effectLst/>
                <a:latin typeface="BlinkMacSystemFont"/>
              </a:rPr>
              <a:t>P</a:t>
            </a:r>
            <a:r>
              <a:rPr lang="en-US" b="0" i="0" dirty="0">
                <a:solidFill>
                  <a:srgbClr val="212121"/>
                </a:solidFill>
                <a:effectLst/>
                <a:latin typeface="BlinkMacSystemFont"/>
              </a:rPr>
              <a:t> = .026) and longer IRC-assessed PFS (median, 9.5 </a:t>
            </a:r>
            <a:r>
              <a:rPr lang="en-US" b="0" i="1" dirty="0">
                <a:solidFill>
                  <a:srgbClr val="212121"/>
                </a:solidFill>
                <a:effectLst/>
                <a:latin typeface="BlinkMacSystemFont"/>
              </a:rPr>
              <a:t>v</a:t>
            </a:r>
            <a:r>
              <a:rPr lang="en-US" b="0" i="0" dirty="0">
                <a:solidFill>
                  <a:srgbClr val="212121"/>
                </a:solidFill>
                <a:effectLst/>
                <a:latin typeface="BlinkMacSystemFont"/>
              </a:rPr>
              <a:t> 3.7 months; hazard ratio [HR], 0.36, 95% CI, 0.21 to 0.63; </a:t>
            </a:r>
            <a:r>
              <a:rPr lang="en-US" b="0" i="1" dirty="0">
                <a:solidFill>
                  <a:srgbClr val="212121"/>
                </a:solidFill>
                <a:effectLst/>
                <a:latin typeface="BlinkMacSystemFont"/>
              </a:rPr>
              <a:t>P</a:t>
            </a:r>
            <a:r>
              <a:rPr lang="en-US" b="0" i="0" dirty="0">
                <a:solidFill>
                  <a:srgbClr val="212121"/>
                </a:solidFill>
                <a:effectLst/>
                <a:latin typeface="BlinkMacSystemFont"/>
              </a:rPr>
              <a:t> &lt; .001) and OS (median, 12.4 </a:t>
            </a:r>
            <a:r>
              <a:rPr lang="en-US" b="0" i="1" dirty="0">
                <a:solidFill>
                  <a:srgbClr val="212121"/>
                </a:solidFill>
                <a:effectLst/>
                <a:latin typeface="BlinkMacSystemFont"/>
              </a:rPr>
              <a:t>v</a:t>
            </a:r>
            <a:r>
              <a:rPr lang="en-US" b="0" i="0" dirty="0">
                <a:solidFill>
                  <a:srgbClr val="212121"/>
                </a:solidFill>
                <a:effectLst/>
                <a:latin typeface="BlinkMacSystemFont"/>
              </a:rPr>
              <a:t> 4.7 months; HR, 0.42; 95% CI, 0.24 to 0.75; </a:t>
            </a:r>
            <a:r>
              <a:rPr lang="en-US" b="0" i="1" dirty="0">
                <a:solidFill>
                  <a:srgbClr val="212121"/>
                </a:solidFill>
                <a:effectLst/>
                <a:latin typeface="BlinkMacSystemFont"/>
              </a:rPr>
              <a:t>P</a:t>
            </a:r>
            <a:r>
              <a:rPr lang="en-US" b="0" i="0" dirty="0">
                <a:solidFill>
                  <a:srgbClr val="212121"/>
                </a:solidFill>
                <a:effectLst/>
                <a:latin typeface="BlinkMacSystemFont"/>
              </a:rPr>
              <a:t> = .002; median follow-up, 22.3 months). Pola-BR patients had higher rates of grade 3-4 neutropenia (46.2% </a:t>
            </a:r>
            <a:r>
              <a:rPr lang="en-US" b="0" i="1" dirty="0">
                <a:solidFill>
                  <a:srgbClr val="212121"/>
                </a:solidFill>
                <a:effectLst/>
                <a:latin typeface="BlinkMacSystemFont"/>
              </a:rPr>
              <a:t>v</a:t>
            </a:r>
            <a:r>
              <a:rPr lang="en-US" b="0" i="0" dirty="0">
                <a:solidFill>
                  <a:srgbClr val="212121"/>
                </a:solidFill>
                <a:effectLst/>
                <a:latin typeface="BlinkMacSystemFont"/>
              </a:rPr>
              <a:t> 33.3%), anemia (28.2% </a:t>
            </a:r>
            <a:r>
              <a:rPr lang="en-US" b="0" i="1" dirty="0">
                <a:solidFill>
                  <a:srgbClr val="212121"/>
                </a:solidFill>
                <a:effectLst/>
                <a:latin typeface="BlinkMacSystemFont"/>
              </a:rPr>
              <a:t>v</a:t>
            </a:r>
            <a:r>
              <a:rPr lang="en-US" b="0" i="0" dirty="0">
                <a:solidFill>
                  <a:srgbClr val="212121"/>
                </a:solidFill>
                <a:effectLst/>
                <a:latin typeface="BlinkMacSystemFont"/>
              </a:rPr>
              <a:t> 17.9%), and thrombocytopenia (41% </a:t>
            </a:r>
            <a:r>
              <a:rPr lang="en-US" b="0" i="1" dirty="0">
                <a:solidFill>
                  <a:srgbClr val="212121"/>
                </a:solidFill>
                <a:effectLst/>
                <a:latin typeface="BlinkMacSystemFont"/>
              </a:rPr>
              <a:t>v</a:t>
            </a:r>
            <a:r>
              <a:rPr lang="en-US" b="0" i="0" dirty="0">
                <a:solidFill>
                  <a:srgbClr val="212121"/>
                </a:solidFill>
                <a:effectLst/>
                <a:latin typeface="BlinkMacSystemFont"/>
              </a:rPr>
              <a:t> 23.1%), but similar grade 3-4 infections (23.1% </a:t>
            </a:r>
            <a:r>
              <a:rPr lang="en-US" b="0" i="1" dirty="0">
                <a:solidFill>
                  <a:srgbClr val="212121"/>
                </a:solidFill>
                <a:effectLst/>
                <a:latin typeface="BlinkMacSystemFont"/>
              </a:rPr>
              <a:t>v</a:t>
            </a:r>
            <a:r>
              <a:rPr lang="en-US" b="0" i="0" dirty="0">
                <a:solidFill>
                  <a:srgbClr val="212121"/>
                </a:solidFill>
                <a:effectLst/>
                <a:latin typeface="BlinkMacSystemFont"/>
              </a:rPr>
              <a:t> 20.5%), versus the BR group. Peripheral neuropathy associated with polatuzumab vedotin (43.6% of patients) was grade 1-2 and resolved in most patients.</a:t>
            </a:r>
          </a:p>
          <a:p>
            <a:pPr algn="l"/>
            <a:r>
              <a:rPr lang="en-US" b="1" i="0" dirty="0">
                <a:solidFill>
                  <a:srgbClr val="212121"/>
                </a:solidFill>
                <a:effectLst/>
                <a:latin typeface="BlinkMacSystemFont"/>
              </a:rPr>
              <a:t>Conclusion: </a:t>
            </a:r>
            <a:r>
              <a:rPr lang="en-US" b="0" i="0" dirty="0">
                <a:solidFill>
                  <a:srgbClr val="212121"/>
                </a:solidFill>
                <a:effectLst/>
                <a:latin typeface="BlinkMacSystemFont"/>
              </a:rPr>
              <a:t>Polatuzumab vedotin combined with BR resulted in a significantly higher CR rate and reduced the risk of death by 58% compared with BR in patients with transplantation-ineligible R/R DLBCL.</a:t>
            </a:r>
          </a:p>
          <a:p>
            <a:pPr algn="l"/>
            <a:r>
              <a:rPr lang="en-US" b="1" i="0" dirty="0">
                <a:solidFill>
                  <a:srgbClr val="212121"/>
                </a:solidFill>
                <a:effectLst/>
                <a:latin typeface="BlinkMacSystemFont"/>
              </a:rPr>
              <a:t>Trial registration: </a:t>
            </a:r>
            <a:r>
              <a:rPr lang="en-US" b="0" i="0" dirty="0">
                <a:solidFill>
                  <a:srgbClr val="212121"/>
                </a:solidFill>
                <a:effectLst/>
                <a:latin typeface="BlinkMacSystemFont"/>
              </a:rPr>
              <a:t>ClinicalTrials.gov </a:t>
            </a:r>
            <a:r>
              <a:rPr lang="en-US" b="0" i="0" u="none" strike="noStrike" dirty="0">
                <a:solidFill>
                  <a:srgbClr val="4C2C92"/>
                </a:solidFill>
                <a:effectLst/>
                <a:latin typeface="BlinkMacSystemFont"/>
                <a:hlinkClick r:id="rId3" tooltip="See in ClinicalTrials.gov"/>
              </a:rPr>
              <a:t>NCT02257567</a:t>
            </a:r>
            <a:r>
              <a:rPr lang="en-US" b="0" i="0" dirty="0">
                <a:solidFill>
                  <a:srgbClr val="212121"/>
                </a:solidFill>
                <a:effectLst/>
                <a:latin typeface="BlinkMacSystemFont"/>
              </a:rPr>
              <a:t>.</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B22031-4A30-4C85-9E37-F9222F3060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8483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Sehn L, et al. </a:t>
            </a:r>
            <a:r>
              <a:rPr lang="en-US" i="1" dirty="0"/>
              <a:t>J Clin Oncol</a:t>
            </a:r>
            <a:r>
              <a:rPr lang="en-US" dirty="0"/>
              <a:t>. </a:t>
            </a:r>
            <a:r>
              <a:rPr lang="en-US" b="0" i="0" dirty="0">
                <a:solidFill>
                  <a:srgbClr val="0071BC"/>
                </a:solidFill>
                <a:effectLst/>
                <a:latin typeface="BlinkMacSystemFont"/>
              </a:rPr>
              <a:t> </a:t>
            </a:r>
            <a:r>
              <a:rPr lang="en-US" b="0" i="0" dirty="0">
                <a:solidFill>
                  <a:srgbClr val="5B616B"/>
                </a:solidFill>
                <a:effectLst/>
                <a:latin typeface="BlinkMacSystemFont"/>
              </a:rPr>
              <a:t>2020;38(2):155-165.</a:t>
            </a:r>
          </a:p>
          <a:p>
            <a:pPr algn="l"/>
            <a:endParaRPr lang="en-US" b="0" i="0" dirty="0">
              <a:solidFill>
                <a:srgbClr val="5B616B"/>
              </a:solidFill>
              <a:effectLst/>
              <a:latin typeface="BlinkMacSystemFont"/>
            </a:endParaRPr>
          </a:p>
          <a:p>
            <a:pPr algn="l"/>
            <a:endParaRPr lang="en-US" b="0" i="0" dirty="0">
              <a:solidFill>
                <a:srgbClr val="5B616B"/>
              </a:solidFill>
              <a:effectLst/>
              <a:latin typeface="BlinkMacSystemFont"/>
            </a:endParaRPr>
          </a:p>
          <a:p>
            <a:r>
              <a:rPr lang="en-US" b="0" i="0" dirty="0">
                <a:solidFill>
                  <a:srgbClr val="212121"/>
                </a:solidFill>
                <a:effectLst/>
                <a:latin typeface="BlinkMacSystemFont"/>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B22031-4A30-4C85-9E37-F9222F3060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1177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All-Grade AES (&gt;= 20%) and Grade 3-4 AES (&gt;= 10%) </a:t>
            </a:r>
          </a:p>
          <a:p>
            <a:r>
              <a:rPr lang="en-US" dirty="0"/>
              <a:t>*1 patient in each group did not receive study treatment and was excluded from safety evaluable population.</a:t>
            </a:r>
          </a:p>
          <a:p>
            <a:r>
              <a:rPr lang="en-US" dirty="0"/>
              <a:t>+Includes peripheral motor neuropathy, peripheral sensory neuropathy, decreased vibratory sense, hyopesthesia, paresthesia.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B22031-4A30-4C85-9E37-F9222F3060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156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05050"/>
                </a:solidFill>
                <a:effectLst/>
                <a:latin typeface="Source Sans Pro" panose="020B0503030403020204" pitchFamily="34" charset="0"/>
              </a:rPr>
              <a:t>Data are n/N (%; 95% CI). Responses were adjudicated according to central imaging assessment. GCB=germinal centre B cell. See results section in main text for one-sided 97·5% CI.</a:t>
            </a:r>
          </a:p>
          <a:p>
            <a:endParaRPr lang="en-US" b="0" i="0" dirty="0">
              <a:solidFill>
                <a:srgbClr val="505050"/>
              </a:solidFill>
              <a:effectLst/>
              <a:latin typeface="Source Sans Pro" panose="020B0503030403020204" pitchFamily="34" charset="0"/>
            </a:endParaRPr>
          </a:p>
          <a:p>
            <a:r>
              <a:rPr lang="en-US" dirty="0"/>
              <a:t>Kalakonda N, et al. </a:t>
            </a:r>
            <a:r>
              <a:rPr lang="en-US" i="1" dirty="0"/>
              <a:t>Lancet Haematol</a:t>
            </a:r>
            <a:r>
              <a:rPr lang="en-US" dirty="0"/>
              <a:t>. 2020;7: e511–22.</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B22031-4A30-4C85-9E37-F9222F3060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1417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22 (17%) patients discontinued treatment due to a treatment-emergent adverse events.</a:t>
            </a:r>
          </a:p>
          <a:p>
            <a:pPr marL="171450" indent="-171450">
              <a:buFont typeface="Arial" panose="020B0604020202020204" pitchFamily="34" charset="0"/>
              <a:buChar char="•"/>
            </a:pPr>
            <a:r>
              <a:rPr lang="en-US" dirty="0"/>
              <a:t>Treatment-emergent adverse events leading to dose modification (reduction or interruption) occurred in 89 (70%) patients, with the majority (73 [57%]) of patients having modifications in the first two cycles (appendix p 7). </a:t>
            </a:r>
          </a:p>
          <a:p>
            <a:pPr marL="628650" lvl="1" indent="-171450">
              <a:buFont typeface="Arial" panose="020B0604020202020204" pitchFamily="34" charset="0"/>
              <a:buChar char="•"/>
            </a:pPr>
            <a:r>
              <a:rPr lang="en-US" dirty="0"/>
              <a:t>The majority of patients who required a dose reduction due to adverse events received </a:t>
            </a:r>
            <a:r>
              <a:rPr lang="en-US" dirty="0" err="1"/>
              <a:t>selinexor</a:t>
            </a:r>
            <a:r>
              <a:rPr lang="en-US" dirty="0"/>
              <a:t> 40 mg twice weekly, which, with appropriate supportive care, was shown to be effective for resolution of the events. Supportive care included additional anti-nausea drugs (</a:t>
            </a:r>
            <a:r>
              <a:rPr lang="en-US" dirty="0" err="1"/>
              <a:t>eg</a:t>
            </a:r>
            <a:r>
              <a:rPr lang="en-US" dirty="0"/>
              <a:t>, oral olanzapine 2·5 mg to 5 mg once daily), appropriate fluid and caloric intake, appetite stimulants, psychostimulants, moderate to high doses of thrombopoietin-receptor agonists (n=21), and granulocyte colony stimulating factors (n=31). These drugs usually reduced the intensity or duration of adverse events, or both.</a:t>
            </a:r>
          </a:p>
          <a:p>
            <a:pPr marL="171450" lvl="0" indent="-171450">
              <a:buFont typeface="Arial" panose="020B0604020202020204" pitchFamily="34" charset="0"/>
              <a:buChar char="•"/>
            </a:pPr>
            <a:r>
              <a:rPr lang="en-US" dirty="0"/>
              <a:t>Serious adverse events occurred in 61 (48%) patients (appendix p 8)</a:t>
            </a:r>
          </a:p>
          <a:p>
            <a:pPr marL="628650" lvl="1" indent="-171450">
              <a:buFont typeface="Arial" panose="020B0604020202020204" pitchFamily="34" charset="0"/>
              <a:buChar char="•"/>
            </a:pPr>
            <a:r>
              <a:rPr lang="en-US" dirty="0"/>
              <a:t>The most common serious adverse events (≥3%) were pyrexia (n=9, 7%), pneumonia (n=6, 5%), fatigue (n=5, 4%), </a:t>
            </a:r>
            <a:r>
              <a:rPr lang="en-US" dirty="0" err="1"/>
              <a:t>anaemia</a:t>
            </a:r>
            <a:r>
              <a:rPr lang="en-US" dirty="0"/>
              <a:t> (n=4, 3%), cardiac failure (n=4, 3%), febrile neutropenia (n=4, 3%), and sepsis (n=6, 5%; appendix p 8). </a:t>
            </a:r>
          </a:p>
          <a:p>
            <a:pPr marL="171450" lvl="0" indent="-171450">
              <a:buFont typeface="Arial" panose="020B0604020202020204" pitchFamily="34" charset="0"/>
              <a:buChar char="•"/>
            </a:pPr>
            <a:r>
              <a:rPr lang="en-US" dirty="0"/>
              <a:t>Three of the five deaths due to treatment-emergent AE were in patients &gt;= 70 years</a:t>
            </a:r>
          </a:p>
          <a:p>
            <a:pPr marL="171450" lvl="0" indent="-171450">
              <a:buFont typeface="Arial" panose="020B0604020202020204" pitchFamily="34" charset="0"/>
              <a:buChar char="•"/>
            </a:pPr>
            <a:r>
              <a:rPr lang="en-US" dirty="0"/>
              <a:t>None of the deaths in the study were considered related to </a:t>
            </a:r>
            <a:r>
              <a:rPr lang="en-US" dirty="0" err="1"/>
              <a:t>selinexor</a:t>
            </a:r>
            <a:r>
              <a:rPr lang="en-US" dirty="0"/>
              <a:t> by the investigator.</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F8AD11-5591-43C1-A4D5-D9A01FF276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8783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ICML 2019 #124. Salles G, et al. L-MIND. June 22, 2019.</a:t>
            </a:r>
          </a:p>
          <a:p>
            <a:r>
              <a:rPr lang="en-US" dirty="0"/>
              <a:t>https://www.morphosys.de/sites/default/files/phone-conferences/downloads/190622_morphosys_icml_2019_presentation.pdf</a:t>
            </a:r>
          </a:p>
          <a:p>
            <a:endParaRPr lang="en-US" dirty="0"/>
          </a:p>
          <a:p>
            <a:r>
              <a:rPr lang="en-US" dirty="0"/>
              <a:t>Tafasitamab-cxix is an Fc-modified monoclonal antibody that binds to CD19 antigen expressed on the surface of pre-B and mature B lymphocytes and on several B-cell malignancies, including diffuse large B-cell lymphoma (DLBCL). Upon binding to CD19, tafasitamab-cxix mediates B-cell lysis through apoptosis and immune effector mechanisms, including antibody-dependent cellular cytotoxicity (ADCC) and antibody-dependent cellular phagocytosis (ADCP). In studies conducted in vitro in DLBCL tumor cells, tafasitamab-cxix in combination with lenalidomide resulted in increased ADCC activity compared to tafasitamab-cxix or lenalidomide alone.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B22031-4A30-4C85-9E37-F9222F3060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3454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Salles G, et al. </a:t>
            </a:r>
            <a:r>
              <a:rPr lang="en-US" i="1" dirty="0"/>
              <a:t>Lancet Oncol. </a:t>
            </a:r>
            <a:r>
              <a:rPr lang="en-US" dirty="0"/>
              <a:t>2020 June 5. https://doi.org/10.1016/S1470-2045(20)30225-4. (NCT02399085)</a:t>
            </a:r>
            <a:br>
              <a:rPr lang="en-US" dirty="0"/>
            </a:br>
            <a:r>
              <a:rPr lang="en-US" dirty="0"/>
              <a:t>https://www.morphosys.de/sites/default/files/phone-conferences/downloads/190622_morphosys_icml_2019_presentation.pdf</a:t>
            </a:r>
          </a:p>
          <a:p>
            <a:endParaRPr lang="en-US" dirty="0"/>
          </a:p>
          <a:p>
            <a:pPr marL="171450" indent="-171450">
              <a:buFont typeface="Arial" panose="020B0604020202020204" pitchFamily="34" charset="0"/>
              <a:buChar char="•"/>
            </a:pPr>
            <a:r>
              <a:rPr lang="en-US" b="0" i="0" dirty="0">
                <a:solidFill>
                  <a:srgbClr val="000000"/>
                </a:solidFill>
                <a:effectLst/>
                <a:latin typeface="Open Sans"/>
              </a:rPr>
              <a:t>Key inclusion criteria were adequate organ function, ≤3 prior lines of therapy, including ≥1 anti-CD20 therapy, and ineligibility for stem cell transplantation. Treatment comprised up to 12, 28-day (d) cycles (C) of MOR208, 12 mg/kg IV, q1w C1–3 (loading dose on d4 of C1), and q2w C4–12 + LEN 25 mg PO d1–21, C1–12. Pts progression-free after 12 C received MOR208 q2w until progression. The primary endpoint was independent review committee (IRC)-assessed ORR as per Cheson 2007 criteria.</a:t>
            </a:r>
          </a:p>
          <a:p>
            <a:pPr marL="171450" indent="-171450">
              <a:buFont typeface="Arial" panose="020B0604020202020204" pitchFamily="34" charset="0"/>
              <a:buChar char="•"/>
            </a:pPr>
            <a:r>
              <a:rPr lang="en-US" dirty="0"/>
              <a:t>The median age of enrolled patients was 72 years (IQR 62–76) and all patients received R-CHOP (rituximab, cyclophosphamide, doxorubicin, vincristine, and prednisone or prednisolone) or equivalent anthracycline-containing immunochemotherapy before study entry (table 1). </a:t>
            </a:r>
          </a:p>
          <a:p>
            <a:pPr marL="171450" indent="-171450">
              <a:buFont typeface="Arial" panose="020B0604020202020204" pitchFamily="34" charset="0"/>
              <a:buChar char="•"/>
            </a:pPr>
            <a:r>
              <a:rPr lang="en-US" dirty="0"/>
              <a:t>The median follow-up was 13·2 months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B22031-4A30-4C85-9E37-F9222F3060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18013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04813" y="720725"/>
            <a:ext cx="5751512" cy="3236913"/>
          </a:xfrm>
        </p:spPr>
      </p:sp>
      <p:sp>
        <p:nvSpPr>
          <p:cNvPr id="3" name="Notizenplatzhalter 2"/>
          <p:cNvSpPr>
            <a:spLocks noGrp="1"/>
          </p:cNvSpPr>
          <p:nvPr>
            <p:ph type="body" idx="1"/>
          </p:nvPr>
        </p:nvSpPr>
        <p:spPr/>
        <p:txBody>
          <a:bodyPr/>
          <a:lstStyle/>
          <a:p>
            <a:pPr marL="0" indent="0">
              <a:buNone/>
            </a:pPr>
            <a:endParaRPr lang="en-US" dirty="0"/>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9AD599-7CAB-45A3-9CBA-267D764C85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89255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a:solidFill>
                  <a:srgbClr val="777777"/>
                </a:solidFill>
                <a:effectLst/>
                <a:latin typeface="arial" panose="020B0604020202020204" pitchFamily="34" charset="0"/>
              </a:rPr>
              <a:t>Median OS was 31.6 months (95% CI: 18.3–NR) with a median follow-up of 31.8 months (95% CI: 27.2–35.9), and IRC-assessed median PFS was 16.2 months (95% CI: 6.3–NR) with a median follow-up of 22.6 months (95% CI: 22.2–27.4).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2B22031-4A30-4C85-9E37-F9222F3060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4142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https://meetinglibrary.asco.org/record/187014/abstract</a:t>
            </a:r>
          </a:p>
          <a:p>
            <a:endParaRPr lang="en-US" dirty="0"/>
          </a:p>
          <a:p>
            <a:r>
              <a:rPr lang="en-US" b="1" i="0" dirty="0" err="1">
                <a:solidFill>
                  <a:srgbClr val="000000"/>
                </a:solidFill>
                <a:effectLst/>
                <a:latin typeface="Open Sans" panose="020B0606030504020204" pitchFamily="34" charset="0"/>
              </a:rPr>
              <a:t>Background:</a:t>
            </a:r>
            <a:r>
              <a:rPr lang="en-US" b="0" i="0" dirty="0" err="1">
                <a:solidFill>
                  <a:srgbClr val="000000"/>
                </a:solidFill>
                <a:effectLst/>
                <a:latin typeface="Open Sans" panose="020B0606030504020204" pitchFamily="34" charset="0"/>
              </a:rPr>
              <a:t>Patients</a:t>
            </a:r>
            <a:r>
              <a:rPr lang="en-US" b="0" i="0" dirty="0">
                <a:solidFill>
                  <a:srgbClr val="000000"/>
                </a:solidFill>
                <a:effectLst/>
                <a:latin typeface="Open Sans" panose="020B0606030504020204" pitchFamily="34" charset="0"/>
              </a:rPr>
              <a:t> with R/R DLBCL ineligible for autologous stem cell transplant (ASCT) have a poor prognosis. In these patients, </a:t>
            </a:r>
            <a:r>
              <a:rPr lang="en-US" b="0" i="0" dirty="0" err="1">
                <a:solidFill>
                  <a:srgbClr val="000000"/>
                </a:solidFill>
                <a:effectLst/>
                <a:latin typeface="Open Sans" panose="020B0606030504020204" pitchFamily="34" charset="0"/>
              </a:rPr>
              <a:t>tafasitamab</a:t>
            </a:r>
            <a:r>
              <a:rPr lang="en-US" b="0" i="0" dirty="0">
                <a:solidFill>
                  <a:srgbClr val="000000"/>
                </a:solidFill>
                <a:effectLst/>
                <a:latin typeface="Open Sans" panose="020B0606030504020204" pitchFamily="34" charset="0"/>
              </a:rPr>
              <a:t> (anti-CD19 antibody) plus lenalidomide (LEN) has shown encouraging results in the open-label, single-arm, phase II L-MIND study (n = 81; NCT02399085). To evaluate the contribution of </a:t>
            </a:r>
            <a:r>
              <a:rPr lang="en-US" b="0" i="0" dirty="0" err="1">
                <a:solidFill>
                  <a:srgbClr val="000000"/>
                </a:solidFill>
                <a:effectLst/>
                <a:latin typeface="Open Sans" panose="020B0606030504020204" pitchFamily="34" charset="0"/>
              </a:rPr>
              <a:t>tafasitamab</a:t>
            </a:r>
            <a:r>
              <a:rPr lang="en-US" b="0" i="0" dirty="0">
                <a:solidFill>
                  <a:srgbClr val="000000"/>
                </a:solidFill>
                <a:effectLst/>
                <a:latin typeface="Open Sans" panose="020B0606030504020204" pitchFamily="34" charset="0"/>
              </a:rPr>
              <a:t> to the activity of this doublet, we conducted a global, real-world study of patients treated with LEN monotherapy (RE-MIND; NCT04150328). Here we present the primary analysis of a 1:1 patient-level matched comparison between the L-MIND and RE-MIND </a:t>
            </a:r>
            <a:r>
              <a:rPr lang="en-US" b="0" i="0" dirty="0" err="1">
                <a:solidFill>
                  <a:srgbClr val="000000"/>
                </a:solidFill>
                <a:effectLst/>
                <a:latin typeface="Open Sans" panose="020B0606030504020204" pitchFamily="34" charset="0"/>
              </a:rPr>
              <a:t>cohorts.</a:t>
            </a:r>
            <a:r>
              <a:rPr lang="en-US" b="1" i="0" dirty="0" err="1">
                <a:solidFill>
                  <a:srgbClr val="000000"/>
                </a:solidFill>
                <a:effectLst/>
                <a:latin typeface="Open Sans" panose="020B0606030504020204" pitchFamily="34" charset="0"/>
              </a:rPr>
              <a:t>Methods:</a:t>
            </a:r>
            <a:r>
              <a:rPr lang="en-US" b="0" i="0" dirty="0" err="1">
                <a:solidFill>
                  <a:srgbClr val="000000"/>
                </a:solidFill>
                <a:effectLst/>
                <a:latin typeface="Open Sans" panose="020B0606030504020204" pitchFamily="34" charset="0"/>
              </a:rPr>
              <a:t>Patients</a:t>
            </a:r>
            <a:r>
              <a:rPr lang="en-US" b="0" i="0" dirty="0">
                <a:solidFill>
                  <a:srgbClr val="000000"/>
                </a:solidFill>
                <a:effectLst/>
                <a:latin typeface="Open Sans" panose="020B0606030504020204" pitchFamily="34" charset="0"/>
              </a:rPr>
              <a:t> treated with LEN monotherapy for R/R DLBCL were enrolled in the observational, retrospective RE-MIND cohort. As in L-MIND, patients had 1–3 prior systemic therapies, including ≥1 CD20-targeting regimen; were aged ≥18 years; and were not eligible for ASCT. A 1:1 estimated propensity score (</a:t>
            </a:r>
            <a:r>
              <a:rPr lang="en-US" b="0" i="0" dirty="0" err="1">
                <a:solidFill>
                  <a:srgbClr val="000000"/>
                </a:solidFill>
                <a:effectLst/>
                <a:latin typeface="Open Sans" panose="020B0606030504020204" pitchFamily="34" charset="0"/>
              </a:rPr>
              <a:t>ePS</a:t>
            </a:r>
            <a:r>
              <a:rPr lang="en-US" b="0" i="0" dirty="0">
                <a:solidFill>
                  <a:srgbClr val="000000"/>
                </a:solidFill>
                <a:effectLst/>
                <a:latin typeface="Open Sans" panose="020B0606030504020204" pitchFamily="34" charset="0"/>
              </a:rPr>
              <a:t>) matching methodology ensured balancing of nine pre-specified baseline covariates. The primary analysis set, Matched Analysis Set 25 (MAS25), included patients who received a LEN starting dose of 25 mg/day. The primary endpoint was investigator-assessed best objective response rate (ORR). Key secondary endpoints included overall survival (OS) and complete response (CR) rate.</a:t>
            </a:r>
            <a:r>
              <a:rPr lang="en-US" b="1" i="0" dirty="0">
                <a:solidFill>
                  <a:srgbClr val="000000"/>
                </a:solidFill>
                <a:effectLst/>
                <a:latin typeface="Open Sans" panose="020B0606030504020204" pitchFamily="34" charset="0"/>
              </a:rPr>
              <a:t>Results:</a:t>
            </a:r>
            <a:r>
              <a:rPr lang="en-US" b="0" i="0" dirty="0">
                <a:solidFill>
                  <a:srgbClr val="000000"/>
                </a:solidFill>
                <a:effectLst/>
                <a:latin typeface="Open Sans" panose="020B0606030504020204" pitchFamily="34" charset="0"/>
              </a:rPr>
              <a:t>490 patients were enrolled in RE-MIND across 58 centers in the US and Europe, of which 140 fulfilled the </a:t>
            </a:r>
            <a:r>
              <a:rPr lang="en-US" b="0" i="0" dirty="0" err="1">
                <a:solidFill>
                  <a:srgbClr val="000000"/>
                </a:solidFill>
                <a:effectLst/>
                <a:latin typeface="Open Sans" panose="020B0606030504020204" pitchFamily="34" charset="0"/>
              </a:rPr>
              <a:t>ePS</a:t>
            </a:r>
            <a:r>
              <a:rPr lang="en-US" b="0" i="0" dirty="0">
                <a:solidFill>
                  <a:srgbClr val="000000"/>
                </a:solidFill>
                <a:effectLst/>
                <a:latin typeface="Open Sans" panose="020B0606030504020204" pitchFamily="34" charset="0"/>
              </a:rPr>
              <a:t> matching criteria. The MAS25 included 76 patients each from the two cohorts. Baseline characteristics between cohorts were comparable. The primary endpoint was met with a significantly better ORR of 67.1% (95% CI: 55.4–77.5) for the L-MIND cohort versus 34.2% (95% CI: 23.7–46.0) for the RE-MIND cohort (odds ratio 3.89; 95% CI: 1.90–8.14; p &lt; 0.0001). The CR rate was 39.5% (95% CI: 28.4–51.4) in the L-MIND cohort and 13.2% (95% CI: 6.5–22.9) in the RE-MIND cohort. A significant difference in OS favored the L-MIND cohort (HR = 0.499; 95% CI: 0.317–0.785). ORR and CR outcomes in the RE-MIND cohort were similar to the published literature for LEN monotherapy in R/R </a:t>
            </a:r>
            <a:r>
              <a:rPr lang="en-US" b="0" i="0" dirty="0" err="1">
                <a:solidFill>
                  <a:srgbClr val="000000"/>
                </a:solidFill>
                <a:effectLst/>
                <a:latin typeface="Open Sans" panose="020B0606030504020204" pitchFamily="34" charset="0"/>
              </a:rPr>
              <a:t>DLBCL.</a:t>
            </a:r>
            <a:r>
              <a:rPr lang="en-US" b="1" i="0" dirty="0" err="1">
                <a:solidFill>
                  <a:srgbClr val="000000"/>
                </a:solidFill>
                <a:effectLst/>
                <a:latin typeface="Open Sans" panose="020B0606030504020204" pitchFamily="34" charset="0"/>
              </a:rPr>
              <a:t>Conclusions:</a:t>
            </a:r>
            <a:r>
              <a:rPr lang="en-US" b="0" i="0" dirty="0" err="1">
                <a:solidFill>
                  <a:srgbClr val="000000"/>
                </a:solidFill>
                <a:effectLst/>
                <a:latin typeface="Open Sans" panose="020B0606030504020204" pitchFamily="34" charset="0"/>
              </a:rPr>
              <a:t>Significantly</a:t>
            </a:r>
            <a:r>
              <a:rPr lang="en-US" b="0" i="0" dirty="0">
                <a:solidFill>
                  <a:srgbClr val="000000"/>
                </a:solidFill>
                <a:effectLst/>
                <a:latin typeface="Open Sans" panose="020B0606030504020204" pitchFamily="34" charset="0"/>
              </a:rPr>
              <a:t> better ORR, CR and OS indicate potential synergistic effects of the </a:t>
            </a:r>
            <a:r>
              <a:rPr lang="en-US" b="0" i="0" dirty="0" err="1">
                <a:solidFill>
                  <a:srgbClr val="000000"/>
                </a:solidFill>
                <a:effectLst/>
                <a:latin typeface="Open Sans" panose="020B0606030504020204" pitchFamily="34" charset="0"/>
              </a:rPr>
              <a:t>tafasitamab</a:t>
            </a:r>
            <a:r>
              <a:rPr lang="en-US" b="0" i="0" dirty="0">
                <a:solidFill>
                  <a:srgbClr val="000000"/>
                </a:solidFill>
                <a:effectLst/>
                <a:latin typeface="Open Sans" panose="020B0606030504020204" pitchFamily="34" charset="0"/>
              </a:rPr>
              <a:t> + LEN combination in ASCT-ineligible R/R DLBCL. </a:t>
            </a:r>
            <a:r>
              <a:rPr lang="en-US" b="0" i="0" dirty="0" err="1">
                <a:solidFill>
                  <a:srgbClr val="000000"/>
                </a:solidFill>
                <a:effectLst/>
                <a:latin typeface="Open Sans" panose="020B0606030504020204" pitchFamily="34" charset="0"/>
              </a:rPr>
              <a:t>ePS</a:t>
            </a:r>
            <a:r>
              <a:rPr lang="en-US" b="0" i="0" dirty="0">
                <a:solidFill>
                  <a:srgbClr val="000000"/>
                </a:solidFill>
                <a:effectLst/>
                <a:latin typeface="Open Sans" panose="020B0606030504020204" pitchFamily="34" charset="0"/>
              </a:rPr>
              <a:t>-based 1:1 matching allows robust estimation of the treatment effect of </a:t>
            </a:r>
            <a:r>
              <a:rPr lang="en-US" b="0" i="0" dirty="0" err="1">
                <a:solidFill>
                  <a:srgbClr val="000000"/>
                </a:solidFill>
                <a:effectLst/>
                <a:latin typeface="Open Sans" panose="020B0606030504020204" pitchFamily="34" charset="0"/>
              </a:rPr>
              <a:t>tafasitamab</a:t>
            </a:r>
            <a:r>
              <a:rPr lang="en-US" b="0" i="0" dirty="0">
                <a:solidFill>
                  <a:srgbClr val="000000"/>
                </a:solidFill>
                <a:effectLst/>
                <a:latin typeface="Open Sans" panose="020B0606030504020204" pitchFamily="34" charset="0"/>
              </a:rPr>
              <a:t> when added to LEN. RE-MIND demonstrates the utility of real-world data in interpreting non-randomized trials. Clinical trial information: </a:t>
            </a:r>
            <a:r>
              <a:rPr lang="en-US" b="0" i="0" u="none" strike="noStrike" dirty="0">
                <a:solidFill>
                  <a:srgbClr val="00447C"/>
                </a:solidFill>
                <a:effectLst/>
                <a:latin typeface="Open Sans" panose="020B0606030504020204" pitchFamily="34" charset="0"/>
                <a:hlinkClick r:id="rId3"/>
              </a:rPr>
              <a:t>NCT04150328</a:t>
            </a:r>
            <a:r>
              <a:rPr lang="en-US" b="0" i="0" dirty="0">
                <a:solidFill>
                  <a:srgbClr val="000000"/>
                </a:solidFill>
                <a:effectLst/>
                <a:latin typeface="Open Sans" panose="020B0606030504020204" pitchFamily="34" charset="0"/>
              </a:rPr>
              <a:t>.</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F8AD11-5591-43C1-A4D5-D9A01FF276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950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B3745C-3034-42CA-8747-578965B8440B}" type="slidenum">
              <a:rPr lang="en-US" smtClean="0"/>
              <a:t>17</a:t>
            </a:fld>
            <a:endParaRPr lang="en-US" dirty="0"/>
          </a:p>
        </p:txBody>
      </p:sp>
    </p:spTree>
    <p:extLst>
      <p:ext uri="{BB962C8B-B14F-4D97-AF65-F5344CB8AC3E}">
        <p14:creationId xmlns:p14="http://schemas.microsoft.com/office/powerpoint/2010/main" val="2605094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CAR T-cell therapy review article: </a:t>
            </a:r>
            <a:r>
              <a:rPr lang="en-GB" sz="1200" dirty="0"/>
              <a:t>Levin A, Shah NN. </a:t>
            </a:r>
            <a:r>
              <a:rPr lang="en-GB" sz="1200" i="1" dirty="0"/>
              <a:t>Am J Hematol</a:t>
            </a:r>
            <a:r>
              <a:rPr lang="en-GB" sz="1200" dirty="0"/>
              <a:t> 2019;94:S18–S23</a:t>
            </a:r>
          </a:p>
          <a:p>
            <a:pPr marL="171450" indent="-171450">
              <a:buFont typeface="Arial" panose="020B0604020202020204" pitchFamily="34" charset="0"/>
              <a:buChar char="•"/>
            </a:pPr>
            <a:r>
              <a:rPr lang="en-GB" sz="1200" dirty="0"/>
              <a:t>RR DLBCL outcomes after ASCT in rituximab era: . Nagle SJ, et al. </a:t>
            </a:r>
            <a:r>
              <a:rPr lang="en-GB" sz="1200" i="1" dirty="0"/>
              <a:t>Am J Hematol</a:t>
            </a:r>
            <a:r>
              <a:rPr lang="en-GB" sz="1200" dirty="0"/>
              <a:t> 2013;88(10):890–4</a:t>
            </a:r>
          </a:p>
          <a:p>
            <a:pPr marL="171450" indent="-171450">
              <a:buFont typeface="Arial" panose="020B0604020202020204" pitchFamily="34" charset="0"/>
              <a:buChar char="•"/>
            </a:pPr>
            <a:r>
              <a:rPr lang="en-GB" sz="1200" dirty="0"/>
              <a:t>Preclinical lonca data: </a:t>
            </a:r>
            <a:r>
              <a:rPr lang="en-US" sz="1200" dirty="0"/>
              <a:t>Zammarchi F, et al. </a:t>
            </a:r>
            <a:r>
              <a:rPr lang="en-US" sz="1200" i="1" dirty="0"/>
              <a:t>Blood</a:t>
            </a:r>
            <a:r>
              <a:rPr lang="en-US" sz="1200" dirty="0"/>
              <a:t> 2018;131(10):1094–105</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F8AD11-5591-43C1-A4D5-D9A01FF276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1535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ASH 2020 - updated results including analysis of response in subgroups with high risk for poor prognosis </a:t>
            </a:r>
            <a:r>
              <a:rPr kumimoji="0" lang="en-GB" sz="1200" b="0" i="0" u="none" strike="noStrike" kern="1200" cap="none" spc="0" normalizeH="0" baseline="0" noProof="0" dirty="0">
                <a:ln>
                  <a:noFill/>
                </a:ln>
                <a:solidFill>
                  <a:prstClr val="white"/>
                </a:solidFill>
                <a:effectLst/>
                <a:uLnTx/>
                <a:uFillTx/>
                <a:latin typeface="Calibri"/>
                <a:ea typeface="Geneva" charset="0"/>
                <a:cs typeface="Arial" panose="020B0604020202020204" pitchFamily="34" charset="0"/>
              </a:rPr>
              <a:t>Pre-specified analyses of ORR and DoR by demographic and clinical characteristics were performed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Calibri"/>
              <a:ea typeface="Geneva" charset="0"/>
              <a:cs typeface="Arial" panose="020B0604020202020204" pitchFamily="34" charset="0"/>
            </a:endParaRPr>
          </a:p>
          <a:p>
            <a:pPr marL="0" marR="0" lvl="0" indent="0" algn="l" defTabSz="609585"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mDoR</a:t>
            </a:r>
            <a:r>
              <a:rPr kumimoji="0" lang="en-GB" sz="12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was comparable to the whole study population in subgroups at high-risk of poor prognosis</a:t>
            </a:r>
          </a:p>
          <a:p>
            <a:pPr marL="0" marR="0" lvl="0" indent="0" algn="l" defTabSz="609585"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Patients continue to be followed for </a:t>
            </a:r>
            <a:r>
              <a:rPr kumimoji="0" lang="en-GB" sz="1200" b="1" i="0"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DoR.</a:t>
            </a:r>
            <a:r>
              <a:rPr kumimoji="0" lang="en-GB" sz="12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a:t>
            </a:r>
            <a:r>
              <a:rPr lang="en-GB" sz="1200" dirty="0" err="1"/>
              <a:t>DoR</a:t>
            </a:r>
            <a:r>
              <a:rPr lang="en-GB" sz="1200" dirty="0"/>
              <a:t> was defined as the time from earliest date of first response until the first date of either disease progression or death due to any cause. *</a:t>
            </a:r>
            <a:r>
              <a:rPr lang="en-GB" sz="1200" dirty="0" err="1"/>
              <a:t>mDoR</a:t>
            </a:r>
            <a:r>
              <a:rPr lang="en-GB" sz="1200" dirty="0"/>
              <a:t> for patients with a PR: 5.68 months (95% CI: 1.64, 6.87). Data cut-off: 06 Aug, 2020</a:t>
            </a:r>
            <a:br>
              <a:rPr lang="en-GB" sz="1200" dirty="0"/>
            </a:br>
            <a:r>
              <a:rPr lang="en-GB" sz="1200" dirty="0" err="1"/>
              <a:t>Caimi</a:t>
            </a:r>
            <a:r>
              <a:rPr lang="en-GB" sz="1200" dirty="0"/>
              <a:t> PF, et al. ASH 2020l. Abstract 1183.</a:t>
            </a:r>
          </a:p>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Geneva"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F8AD11-5591-43C1-A4D5-D9A01FF276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7022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HDC with ASCT may not be appropriate, especially in patients with comorbidities or older age. This aggressive approach can generally only be offered to a relatively small percentage of patients with relapsed/refractory (R/R) DLBCL.  For the remaining patient population, several second line combination therapies are used but with variable success.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580681-9DC6-4FBF-94D9-962AA5A655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5477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HDC with ASCT may not be appropriate, especially in patients with comorbidities or older age. This aggressive approach can generally only be offered to a relatively small percentage of patients with relapsed/refractory (R/R) DLBCL.  For the remaining patient population, several second line combination therapies are used but with variable success.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580681-9DC6-4FBF-94D9-962AA5A655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03566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EB123853-46D3-9047-9D84-E7882D9E51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a:extLst>
              <a:ext uri="{FF2B5EF4-FFF2-40B4-BE49-F238E27FC236}">
                <a16:creationId xmlns:a16="http://schemas.microsoft.com/office/drawing/2014/main" id="{D55C8DE9-D233-D746-A435-52D46B54D2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ヒラギノ角ゴ Pro W3" panose="020B0300000000000000" pitchFamily="34" charset="-128"/>
            </a:endParaRPr>
          </a:p>
          <a:p>
            <a:endParaRPr lang="en-US" altLang="en-US" dirty="0">
              <a:ea typeface="ヒラギノ角ゴ Pro W3" panose="020B0300000000000000" pitchFamily="34" charset="-128"/>
            </a:endParaRPr>
          </a:p>
        </p:txBody>
      </p:sp>
      <p:sp>
        <p:nvSpPr>
          <p:cNvPr id="50179" name="Slide Number Placeholder 3">
            <a:extLst>
              <a:ext uri="{FF2B5EF4-FFF2-40B4-BE49-F238E27FC236}">
                <a16:creationId xmlns:a16="http://schemas.microsoft.com/office/drawing/2014/main" id="{93314BB5-3027-9540-B964-842EBDC08C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anose="020B0300000000000000" pitchFamily="34" charset="-128"/>
              </a:defRPr>
            </a:lvl1pPr>
            <a:lvl2pPr marL="742950" indent="-285750">
              <a:defRPr sz="2400">
                <a:solidFill>
                  <a:schemeClr val="tx1"/>
                </a:solidFill>
                <a:latin typeface="Times New Roman" panose="02020603050405020304" pitchFamily="18" charset="0"/>
                <a:ea typeface="ヒラギノ角ゴ Pro W3" panose="020B0300000000000000" pitchFamily="34" charset="-128"/>
              </a:defRPr>
            </a:lvl2pPr>
            <a:lvl3pPr marL="1143000" indent="-228600">
              <a:defRPr sz="2400">
                <a:solidFill>
                  <a:schemeClr val="tx1"/>
                </a:solidFill>
                <a:latin typeface="Times New Roman" panose="02020603050405020304" pitchFamily="18" charset="0"/>
                <a:ea typeface="ヒラギノ角ゴ Pro W3" panose="020B0300000000000000" pitchFamily="34" charset="-128"/>
              </a:defRPr>
            </a:lvl3pPr>
            <a:lvl4pPr marL="1600200" indent="-228600">
              <a:defRPr sz="2400">
                <a:solidFill>
                  <a:schemeClr val="tx1"/>
                </a:solidFill>
                <a:latin typeface="Times New Roman" panose="02020603050405020304" pitchFamily="18" charset="0"/>
                <a:ea typeface="ヒラギノ角ゴ Pro W3" panose="020B0300000000000000" pitchFamily="34" charset="-128"/>
              </a:defRPr>
            </a:lvl4pPr>
            <a:lvl5pPr marL="2057400" indent="-228600">
              <a:defRPr sz="2400">
                <a:solidFill>
                  <a:schemeClr val="tx1"/>
                </a:solidFill>
                <a:latin typeface="Times New Roman" panose="02020603050405020304" pitchFamily="18"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anose="020B0300000000000000"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771EC0B-46DE-A744-97ED-20C2D695B085}"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ヒラギノ角ゴ Pro W3" panose="020B0300000000000000"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ヒラギノ角ゴ Pro W3" panose="020B0300000000000000" pitchFamily="34" charset="-128"/>
              <a:cs typeface="+mn-cs"/>
            </a:endParaRPr>
          </a:p>
        </p:txBody>
      </p:sp>
    </p:spTree>
    <p:extLst>
      <p:ext uri="{BB962C8B-B14F-4D97-AF65-F5344CB8AC3E}">
        <p14:creationId xmlns:p14="http://schemas.microsoft.com/office/powerpoint/2010/main" val="40622524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EB123853-46D3-9047-9D84-E7882D9E51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a:extLst>
              <a:ext uri="{FF2B5EF4-FFF2-40B4-BE49-F238E27FC236}">
                <a16:creationId xmlns:a16="http://schemas.microsoft.com/office/drawing/2014/main" id="{D55C8DE9-D233-D746-A435-52D46B54D2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ヒラギノ角ゴ Pro W3" panose="020B0300000000000000" pitchFamily="34" charset="-128"/>
            </a:endParaRPr>
          </a:p>
          <a:p>
            <a:endParaRPr lang="en-US" altLang="en-US" dirty="0">
              <a:ea typeface="ヒラギノ角ゴ Pro W3" panose="020B0300000000000000" pitchFamily="34" charset="-128"/>
            </a:endParaRPr>
          </a:p>
        </p:txBody>
      </p:sp>
      <p:sp>
        <p:nvSpPr>
          <p:cNvPr id="50179" name="Slide Number Placeholder 3">
            <a:extLst>
              <a:ext uri="{FF2B5EF4-FFF2-40B4-BE49-F238E27FC236}">
                <a16:creationId xmlns:a16="http://schemas.microsoft.com/office/drawing/2014/main" id="{93314BB5-3027-9540-B964-842EBDC08C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anose="020B0300000000000000" pitchFamily="34" charset="-128"/>
              </a:defRPr>
            </a:lvl1pPr>
            <a:lvl2pPr marL="742950" indent="-285750">
              <a:defRPr sz="2400">
                <a:solidFill>
                  <a:schemeClr val="tx1"/>
                </a:solidFill>
                <a:latin typeface="Times New Roman" panose="02020603050405020304" pitchFamily="18" charset="0"/>
                <a:ea typeface="ヒラギノ角ゴ Pro W3" panose="020B0300000000000000" pitchFamily="34" charset="-128"/>
              </a:defRPr>
            </a:lvl2pPr>
            <a:lvl3pPr marL="1143000" indent="-228600">
              <a:defRPr sz="2400">
                <a:solidFill>
                  <a:schemeClr val="tx1"/>
                </a:solidFill>
                <a:latin typeface="Times New Roman" panose="02020603050405020304" pitchFamily="18" charset="0"/>
                <a:ea typeface="ヒラギノ角ゴ Pro W3" panose="020B0300000000000000" pitchFamily="34" charset="-128"/>
              </a:defRPr>
            </a:lvl3pPr>
            <a:lvl4pPr marL="1600200" indent="-228600">
              <a:defRPr sz="2400">
                <a:solidFill>
                  <a:schemeClr val="tx1"/>
                </a:solidFill>
                <a:latin typeface="Times New Roman" panose="02020603050405020304" pitchFamily="18" charset="0"/>
                <a:ea typeface="ヒラギノ角ゴ Pro W3" panose="020B0300000000000000" pitchFamily="34" charset="-128"/>
              </a:defRPr>
            </a:lvl4pPr>
            <a:lvl5pPr marL="2057400" indent="-228600">
              <a:defRPr sz="2400">
                <a:solidFill>
                  <a:schemeClr val="tx1"/>
                </a:solidFill>
                <a:latin typeface="Times New Roman" panose="02020603050405020304" pitchFamily="18"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anose="020B0300000000000000"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771EC0B-46DE-A744-97ED-20C2D695B085}"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ヒラギノ角ゴ Pro W3" panose="020B0300000000000000"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ヒラギノ角ゴ Pro W3" panose="020B0300000000000000" pitchFamily="34" charset="-128"/>
              <a:cs typeface="+mn-cs"/>
            </a:endParaRPr>
          </a:p>
        </p:txBody>
      </p:sp>
    </p:spTree>
    <p:extLst>
      <p:ext uri="{BB962C8B-B14F-4D97-AF65-F5344CB8AC3E}">
        <p14:creationId xmlns:p14="http://schemas.microsoft.com/office/powerpoint/2010/main" val="22739504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EB123853-46D3-9047-9D84-E7882D9E51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a:extLst>
              <a:ext uri="{FF2B5EF4-FFF2-40B4-BE49-F238E27FC236}">
                <a16:creationId xmlns:a16="http://schemas.microsoft.com/office/drawing/2014/main" id="{D55C8DE9-D233-D746-A435-52D46B54D2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ヒラギノ角ゴ Pro W3" panose="020B0300000000000000" pitchFamily="34" charset="-128"/>
            </a:endParaRPr>
          </a:p>
          <a:p>
            <a:endParaRPr lang="en-US" altLang="en-US" dirty="0">
              <a:ea typeface="ヒラギノ角ゴ Pro W3" panose="020B0300000000000000" pitchFamily="34" charset="-128"/>
            </a:endParaRPr>
          </a:p>
        </p:txBody>
      </p:sp>
      <p:sp>
        <p:nvSpPr>
          <p:cNvPr id="50179" name="Slide Number Placeholder 3">
            <a:extLst>
              <a:ext uri="{FF2B5EF4-FFF2-40B4-BE49-F238E27FC236}">
                <a16:creationId xmlns:a16="http://schemas.microsoft.com/office/drawing/2014/main" id="{93314BB5-3027-9540-B964-842EBDC08C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ヒラギノ角ゴ Pro W3" panose="020B0300000000000000" pitchFamily="34" charset="-128"/>
              </a:defRPr>
            </a:lvl1pPr>
            <a:lvl2pPr marL="742950" indent="-285750">
              <a:defRPr sz="2400">
                <a:solidFill>
                  <a:schemeClr val="tx1"/>
                </a:solidFill>
                <a:latin typeface="Times New Roman" panose="02020603050405020304" pitchFamily="18" charset="0"/>
                <a:ea typeface="ヒラギノ角ゴ Pro W3" panose="020B0300000000000000" pitchFamily="34" charset="-128"/>
              </a:defRPr>
            </a:lvl2pPr>
            <a:lvl3pPr marL="1143000" indent="-228600">
              <a:defRPr sz="2400">
                <a:solidFill>
                  <a:schemeClr val="tx1"/>
                </a:solidFill>
                <a:latin typeface="Times New Roman" panose="02020603050405020304" pitchFamily="18" charset="0"/>
                <a:ea typeface="ヒラギノ角ゴ Pro W3" panose="020B0300000000000000" pitchFamily="34" charset="-128"/>
              </a:defRPr>
            </a:lvl3pPr>
            <a:lvl4pPr marL="1600200" indent="-228600">
              <a:defRPr sz="2400">
                <a:solidFill>
                  <a:schemeClr val="tx1"/>
                </a:solidFill>
                <a:latin typeface="Times New Roman" panose="02020603050405020304" pitchFamily="18" charset="0"/>
                <a:ea typeface="ヒラギノ角ゴ Pro W3" panose="020B0300000000000000" pitchFamily="34" charset="-128"/>
              </a:defRPr>
            </a:lvl4pPr>
            <a:lvl5pPr marL="2057400" indent="-228600">
              <a:defRPr sz="2400">
                <a:solidFill>
                  <a:schemeClr val="tx1"/>
                </a:solidFill>
                <a:latin typeface="Times New Roman" panose="02020603050405020304" pitchFamily="18"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anose="020B0300000000000000"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771EC0B-46DE-A744-97ED-20C2D695B085}" type="slidenum">
              <a:rPr kumimoji="0" lang="en-US"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ヒラギノ角ゴ Pro W3" panose="020B0300000000000000"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ヒラギノ角ゴ Pro W3" panose="020B0300000000000000" pitchFamily="34" charset="-128"/>
              <a:cs typeface="+mn-cs"/>
            </a:endParaRPr>
          </a:p>
        </p:txBody>
      </p:sp>
    </p:spTree>
    <p:extLst>
      <p:ext uri="{BB962C8B-B14F-4D97-AF65-F5344CB8AC3E}">
        <p14:creationId xmlns:p14="http://schemas.microsoft.com/office/powerpoint/2010/main" val="176997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Sehn L, et al. </a:t>
            </a:r>
            <a:r>
              <a:rPr lang="en-US" i="1" dirty="0"/>
              <a:t>J Clin Oncol</a:t>
            </a:r>
            <a:r>
              <a:rPr lang="en-US" dirty="0"/>
              <a:t>. </a:t>
            </a:r>
            <a:r>
              <a:rPr lang="en-US" b="0" i="0" dirty="0">
                <a:solidFill>
                  <a:srgbClr val="0071BC"/>
                </a:solidFill>
                <a:effectLst/>
                <a:latin typeface="BlinkMacSystemFont"/>
              </a:rPr>
              <a:t> </a:t>
            </a:r>
            <a:r>
              <a:rPr lang="en-US" b="0" i="0" dirty="0">
                <a:solidFill>
                  <a:srgbClr val="5B616B"/>
                </a:solidFill>
                <a:effectLst/>
                <a:latin typeface="BlinkMacSystemFont"/>
              </a:rPr>
              <a:t>2020;38(2):155-165.</a:t>
            </a:r>
          </a:p>
          <a:p>
            <a:pPr algn="l"/>
            <a:endParaRPr lang="en-US" b="0" i="0" dirty="0">
              <a:solidFill>
                <a:srgbClr val="5B616B"/>
              </a:solidFill>
              <a:effectLst/>
              <a:latin typeface="BlinkMacSystemFont"/>
            </a:endParaRPr>
          </a:p>
          <a:p>
            <a:pPr algn="l"/>
            <a:endParaRPr lang="en-US" b="0" i="0" dirty="0">
              <a:solidFill>
                <a:srgbClr val="5B616B"/>
              </a:solidFill>
              <a:effectLst/>
              <a:latin typeface="BlinkMacSystemFont"/>
            </a:endParaRPr>
          </a:p>
          <a:p>
            <a:r>
              <a:rPr lang="en-US" b="0" i="0" dirty="0">
                <a:solidFill>
                  <a:srgbClr val="212121"/>
                </a:solidFill>
                <a:effectLst/>
                <a:latin typeface="BlinkMacSystemFont"/>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B22031-4A30-4C85-9E37-F9222F3060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00783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ASH 2020 - updated results including analysis of response in subgroups with high risk for poor prognosis </a:t>
            </a:r>
            <a:r>
              <a:rPr kumimoji="0" lang="en-GB" sz="1200" b="0" i="0" u="none" strike="noStrike" kern="1200" cap="none" spc="0" normalizeH="0" baseline="0" noProof="0" dirty="0">
                <a:ln>
                  <a:noFill/>
                </a:ln>
                <a:solidFill>
                  <a:prstClr val="white"/>
                </a:solidFill>
                <a:effectLst/>
                <a:uLnTx/>
                <a:uFillTx/>
                <a:latin typeface="Calibri"/>
                <a:ea typeface="Geneva" charset="0"/>
                <a:cs typeface="Arial" panose="020B0604020202020204" pitchFamily="34" charset="0"/>
              </a:rPr>
              <a:t>Pre-specified analyses of ORR and DoR by demographic and clinical characteristics were performed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Calibri"/>
              <a:ea typeface="Geneva" charset="0"/>
              <a:cs typeface="Arial" panose="020B0604020202020204" pitchFamily="34" charset="0"/>
            </a:endParaRPr>
          </a:p>
          <a:p>
            <a:pPr marL="0" marR="0" lvl="0" indent="0" algn="l" defTabSz="609585"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mDoR</a:t>
            </a:r>
            <a:r>
              <a:rPr kumimoji="0" lang="en-GB" sz="12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was comparable to the whole study population in subgroups at high-risk of poor prognosis</a:t>
            </a:r>
          </a:p>
          <a:p>
            <a:pPr marL="0" marR="0" lvl="0" indent="0" algn="l" defTabSz="609585"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Patients continue to be followed for </a:t>
            </a:r>
            <a:r>
              <a:rPr kumimoji="0" lang="en-GB" sz="1200" b="1" i="0" u="none" strike="noStrike" kern="1200" cap="none" spc="0" normalizeH="0" baseline="0" noProof="0" dirty="0" err="1">
                <a:ln>
                  <a:noFill/>
                </a:ln>
                <a:solidFill>
                  <a:prstClr val="white"/>
                </a:solidFill>
                <a:effectLst/>
                <a:uLnTx/>
                <a:uFillTx/>
                <a:latin typeface="Calibri"/>
                <a:ea typeface="+mn-ea"/>
                <a:cs typeface="Arial" panose="020B0604020202020204" pitchFamily="34" charset="0"/>
              </a:rPr>
              <a:t>DoR.</a:t>
            </a:r>
            <a:r>
              <a:rPr kumimoji="0" lang="en-GB" sz="12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 </a:t>
            </a:r>
            <a:r>
              <a:rPr lang="en-GB" sz="1200" dirty="0" err="1"/>
              <a:t>DoR</a:t>
            </a:r>
            <a:r>
              <a:rPr lang="en-GB" sz="1200" dirty="0"/>
              <a:t> was defined as the time from earliest date of first response until the first date of either disease progression or death due to any cause. *</a:t>
            </a:r>
            <a:r>
              <a:rPr lang="en-GB" sz="1200" dirty="0" err="1"/>
              <a:t>mDoR</a:t>
            </a:r>
            <a:r>
              <a:rPr lang="en-GB" sz="1200" dirty="0"/>
              <a:t> for patients with a PR: 5.68 months (95% CI: 1.64, 6.87). Data cut-off: 06 Aug, 2020</a:t>
            </a:r>
            <a:br>
              <a:rPr lang="en-GB" sz="1200" dirty="0"/>
            </a:br>
            <a:r>
              <a:rPr lang="en-GB" sz="1200" dirty="0" err="1"/>
              <a:t>Caimi</a:t>
            </a:r>
            <a:r>
              <a:rPr lang="en-GB" sz="1200" dirty="0"/>
              <a:t> PF, et al. ASH 2020l. Abstract 1183.</a:t>
            </a:r>
          </a:p>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a:ea typeface="Geneva"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F8AD11-5591-43C1-A4D5-D9A01FF276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36162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05050"/>
                </a:solidFill>
                <a:effectLst/>
                <a:latin typeface="Source Sans Pro" panose="020B0503030403020204" pitchFamily="34" charset="0"/>
              </a:rPr>
              <a:t>Data are n/N (%; 95% CI). Responses were adjudicated according to central imaging assessment. GCB=germinal centre B cell. See results section in main text for one-sided 97·5% CI.</a:t>
            </a:r>
          </a:p>
          <a:p>
            <a:endParaRPr lang="en-US" b="0" i="0" dirty="0">
              <a:solidFill>
                <a:srgbClr val="505050"/>
              </a:solidFill>
              <a:effectLst/>
              <a:latin typeface="Source Sans Pro" panose="020B0503030403020204" pitchFamily="34" charset="0"/>
            </a:endParaRPr>
          </a:p>
          <a:p>
            <a:r>
              <a:rPr lang="en-US" dirty="0"/>
              <a:t>Kalakonda N, et al. </a:t>
            </a:r>
            <a:r>
              <a:rPr lang="en-US" i="1" dirty="0"/>
              <a:t>Lancet Haematol</a:t>
            </a:r>
            <a:r>
              <a:rPr lang="en-US" dirty="0"/>
              <a:t>. 2020;7: e511–22.</a:t>
            </a:r>
          </a:p>
        </p:txBody>
      </p:sp>
      <p:sp>
        <p:nvSpPr>
          <p:cNvPr id="4" name="Slide Number Placeholder 3"/>
          <p:cNvSpPr>
            <a:spLocks noGrp="1"/>
          </p:cNvSpPr>
          <p:nvPr>
            <p:ph type="sldNum" sz="quarter" idx="5"/>
          </p:nvPr>
        </p:nvSpPr>
        <p:spPr/>
        <p:txBody>
          <a:bodyPr/>
          <a:lstStyle/>
          <a:p>
            <a:fld id="{32B22031-4A30-4C85-9E37-F9222F3060BF}" type="slidenum">
              <a:rPr lang="en-US" smtClean="0"/>
              <a:t>65</a:t>
            </a:fld>
            <a:endParaRPr lang="en-US" dirty="0"/>
          </a:p>
        </p:txBody>
      </p:sp>
    </p:spTree>
    <p:extLst>
      <p:ext uri="{BB962C8B-B14F-4D97-AF65-F5344CB8AC3E}">
        <p14:creationId xmlns:p14="http://schemas.microsoft.com/office/powerpoint/2010/main" val="4053124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10"/>
          </p:nvPr>
        </p:nvSpPr>
        <p:spPr/>
        <p:txBody>
          <a:bodyPr/>
          <a:lstStyle/>
          <a:p>
            <a:fld id="{7C07F5C7-14BF-4B40-98E9-C5521E6029CA}" type="slidenum">
              <a:rPr lang="en-US" smtClean="0"/>
              <a:t>20</a:t>
            </a:fld>
            <a:endParaRPr lang="en-US" dirty="0"/>
          </a:p>
        </p:txBody>
      </p:sp>
    </p:spTree>
    <p:extLst>
      <p:ext uri="{BB962C8B-B14F-4D97-AF65-F5344CB8AC3E}">
        <p14:creationId xmlns:p14="http://schemas.microsoft.com/office/powerpoint/2010/main" val="2223272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endParaRPr lang="en-US" dirty="0"/>
          </a:p>
        </p:txBody>
      </p:sp>
      <p:sp>
        <p:nvSpPr>
          <p:cNvPr id="4" name="Footer Placeholder 3"/>
          <p:cNvSpPr>
            <a:spLocks noGrp="1"/>
          </p:cNvSpPr>
          <p:nvPr>
            <p:ph type="ftr"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FED13BBB-D318-4230-A9E3-8C2A2E4F3973}" type="datetime8">
              <a:rPr kumimoji="0" lang="en-GB" sz="9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10/11/2021 07:49</a:t>
            </a:fld>
            <a:endParaRPr kumimoji="0" lang="en-GB" sz="9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6904992-98B2-43EF-8AFA-B426A3D09A69}" type="slidenum">
              <a:rPr kumimoji="0" lang="en-GB" sz="9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GB" sz="9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3598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A05B39-F440-1E4E-8EFD-93CA15F84595}" type="slidenum">
              <a:rPr lang="en-US" smtClean="0"/>
              <a:t>23</a:t>
            </a:fld>
            <a:endParaRPr lang="en-US" dirty="0"/>
          </a:p>
        </p:txBody>
      </p:sp>
    </p:spTree>
    <p:extLst>
      <p:ext uri="{BB962C8B-B14F-4D97-AF65-F5344CB8AC3E}">
        <p14:creationId xmlns:p14="http://schemas.microsoft.com/office/powerpoint/2010/main" val="52353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A05B39-F440-1E4E-8EFD-93CA15F84595}" type="slidenum">
              <a:rPr lang="en-US" smtClean="0"/>
              <a:t>24</a:t>
            </a:fld>
            <a:endParaRPr lang="en-US" dirty="0"/>
          </a:p>
        </p:txBody>
      </p:sp>
    </p:spTree>
    <p:extLst>
      <p:ext uri="{BB962C8B-B14F-4D97-AF65-F5344CB8AC3E}">
        <p14:creationId xmlns:p14="http://schemas.microsoft.com/office/powerpoint/2010/main" val="1498424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A05B39-F440-1E4E-8EFD-93CA15F84595}" type="slidenum">
              <a:rPr lang="en-US" smtClean="0"/>
              <a:t>25</a:t>
            </a:fld>
            <a:endParaRPr lang="en-US" dirty="0"/>
          </a:p>
        </p:txBody>
      </p:sp>
    </p:spTree>
    <p:extLst>
      <p:ext uri="{BB962C8B-B14F-4D97-AF65-F5344CB8AC3E}">
        <p14:creationId xmlns:p14="http://schemas.microsoft.com/office/powerpoint/2010/main" val="2157070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HDC with ASCT may not be appropriate, especially in patients with comorbidities or older age. This aggressive approach can generally only be offered to a relatively small percentage of patients with relapsed/refractory (R/R) DLBCL.  For the remaining patient population, several second line combination therapies are used but with variable success. </a:t>
            </a:r>
          </a:p>
          <a:p>
            <a:endParaRPr lang="en-US" dirty="0"/>
          </a:p>
        </p:txBody>
      </p:sp>
      <p:sp>
        <p:nvSpPr>
          <p:cNvPr id="4" name="Slide Number Placeholder 3"/>
          <p:cNvSpPr>
            <a:spLocks noGrp="1"/>
          </p:cNvSpPr>
          <p:nvPr>
            <p:ph type="sldNum" sz="quarter" idx="5"/>
          </p:nvPr>
        </p:nvSpPr>
        <p:spPr/>
        <p:txBody>
          <a:bodyPr/>
          <a:lstStyle/>
          <a:p>
            <a:fld id="{D5580681-9DC6-4FBF-94D9-962AA5A6557F}" type="slidenum">
              <a:rPr lang="en-US" smtClean="0"/>
              <a:pPr/>
              <a:t>26</a:t>
            </a:fld>
            <a:endParaRPr lang="en-US" dirty="0"/>
          </a:p>
        </p:txBody>
      </p:sp>
    </p:spTree>
    <p:extLst>
      <p:ext uri="{BB962C8B-B14F-4D97-AF65-F5344CB8AC3E}">
        <p14:creationId xmlns:p14="http://schemas.microsoft.com/office/powerpoint/2010/main" val="1855477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HDC with ASCT may not be appropriate, especially in patients with comorbidities or older age. This aggressive approach can generally only be offered to a relatively small percentage of patients with relapsed/refractory (R/R) DLBCL.  For the remaining patient population, several second line combination therapies are used but with variable success. </a:t>
            </a:r>
          </a:p>
          <a:p>
            <a:endParaRPr lang="en-US" dirty="0"/>
          </a:p>
        </p:txBody>
      </p:sp>
      <p:sp>
        <p:nvSpPr>
          <p:cNvPr id="4" name="Slide Number Placeholder 3"/>
          <p:cNvSpPr>
            <a:spLocks noGrp="1"/>
          </p:cNvSpPr>
          <p:nvPr>
            <p:ph type="sldNum" sz="quarter" idx="5"/>
          </p:nvPr>
        </p:nvSpPr>
        <p:spPr/>
        <p:txBody>
          <a:bodyPr/>
          <a:lstStyle/>
          <a:p>
            <a:fld id="{D5580681-9DC6-4FBF-94D9-962AA5A6557F}" type="slidenum">
              <a:rPr lang="en-US" smtClean="0"/>
              <a:pPr/>
              <a:t>27</a:t>
            </a:fld>
            <a:endParaRPr lang="en-US" dirty="0"/>
          </a:p>
        </p:txBody>
      </p:sp>
    </p:spTree>
    <p:extLst>
      <p:ext uri="{BB962C8B-B14F-4D97-AF65-F5344CB8AC3E}">
        <p14:creationId xmlns:p14="http://schemas.microsoft.com/office/powerpoint/2010/main" val="12077880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649401-DF3D-544B-A5C4-9D428483F25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4600807"/>
          </a:xfrm>
          <a:prstGeom prst="rect">
            <a:avLst/>
          </a:prstGeom>
        </p:spPr>
      </p:pic>
      <p:sp>
        <p:nvSpPr>
          <p:cNvPr id="2" name="Rectangle 1">
            <a:extLst>
              <a:ext uri="{FF2B5EF4-FFF2-40B4-BE49-F238E27FC236}">
                <a16:creationId xmlns:a16="http://schemas.microsoft.com/office/drawing/2014/main" id="{FEB49DE4-F101-0B4F-BF17-4B8D0EBE512D}"/>
              </a:ext>
            </a:extLst>
          </p:cNvPr>
          <p:cNvSpPr/>
          <p:nvPr userDrawn="1"/>
        </p:nvSpPr>
        <p:spPr>
          <a:xfrm>
            <a:off x="-1" y="907901"/>
            <a:ext cx="4038599" cy="2923877"/>
          </a:xfrm>
          <a:prstGeom prst="rect">
            <a:avLst/>
          </a:prstGeom>
          <a:solidFill>
            <a:srgbClr val="FFFFFF">
              <a:alpha val="49412"/>
            </a:srgbClr>
          </a:solidFill>
        </p:spPr>
        <p:txBody>
          <a:bodyPr wrap="square">
            <a:spAutoFit/>
          </a:bodyPr>
          <a:lstStyle/>
          <a:p>
            <a:pPr algn="ctr"/>
            <a:r>
              <a:rPr lang="en-US" sz="3200" dirty="0">
                <a:solidFill>
                  <a:srgbClr val="3E569D"/>
                </a:solidFill>
                <a:effectLst/>
                <a:latin typeface="Futura" panose="020B0602020204020303" pitchFamily="34" charset="-79"/>
                <a:cs typeface="Futura" panose="020B0602020204020303" pitchFamily="34" charset="-79"/>
              </a:rPr>
              <a:t>VIRTUAL </a:t>
            </a:r>
            <a:br>
              <a:rPr lang="en-US" sz="3200" dirty="0">
                <a:solidFill>
                  <a:srgbClr val="3E569D"/>
                </a:solidFill>
                <a:effectLst/>
                <a:latin typeface="Futura" panose="020B0602020204020303" pitchFamily="34" charset="-79"/>
                <a:cs typeface="Futura" panose="020B0602020204020303" pitchFamily="34" charset="-79"/>
              </a:rPr>
            </a:br>
            <a:r>
              <a:rPr lang="en-US" sz="3200" dirty="0">
                <a:solidFill>
                  <a:srgbClr val="3E569D"/>
                </a:solidFill>
                <a:effectLst/>
                <a:latin typeface="Futura" panose="020B0602020204020303" pitchFamily="34" charset="-79"/>
                <a:cs typeface="Futura" panose="020B0602020204020303" pitchFamily="34" charset="-79"/>
              </a:rPr>
              <a:t>CHALLENGING</a:t>
            </a:r>
            <a:br>
              <a:rPr lang="en-US" sz="3200" dirty="0">
                <a:solidFill>
                  <a:srgbClr val="3E569D"/>
                </a:solidFill>
                <a:effectLst/>
                <a:latin typeface="Futura" panose="020B0602020204020303" pitchFamily="34" charset="-79"/>
                <a:cs typeface="Futura" panose="020B0602020204020303" pitchFamily="34" charset="-79"/>
              </a:rPr>
            </a:br>
            <a:r>
              <a:rPr lang="en-US" sz="3200" dirty="0">
                <a:solidFill>
                  <a:srgbClr val="3E569D"/>
                </a:solidFill>
                <a:effectLst/>
                <a:latin typeface="Futura" panose="020B0602020204020303" pitchFamily="34" charset="-79"/>
                <a:cs typeface="Futura" panose="020B0602020204020303" pitchFamily="34" charset="-79"/>
              </a:rPr>
              <a:t> CASE CLINIC:</a:t>
            </a:r>
            <a:endParaRPr lang="en-US" sz="1800" dirty="0">
              <a:solidFill>
                <a:srgbClr val="3E569D"/>
              </a:solidFill>
              <a:effectLst/>
              <a:latin typeface="Futura" panose="020B0602020204020303" pitchFamily="34" charset="-79"/>
              <a:cs typeface="Futura" panose="020B0602020204020303" pitchFamily="34" charset="-79"/>
            </a:endParaRPr>
          </a:p>
          <a:p>
            <a:pPr algn="ctr"/>
            <a:br>
              <a:rPr lang="en-US" sz="1800" b="1" dirty="0">
                <a:solidFill>
                  <a:srgbClr val="3E569D"/>
                </a:solidFill>
                <a:effectLst/>
                <a:latin typeface="Futura" panose="020B0602020204020303" pitchFamily="34" charset="-79"/>
                <a:cs typeface="Futura" panose="020B0602020204020303" pitchFamily="34" charset="-79"/>
              </a:rPr>
            </a:br>
            <a:r>
              <a:rPr lang="en-US" sz="3200" b="1" dirty="0">
                <a:solidFill>
                  <a:srgbClr val="3E569D"/>
                </a:solidFill>
                <a:effectLst/>
                <a:latin typeface="Futura" panose="020B0602020204020303" pitchFamily="34" charset="-79"/>
                <a:cs typeface="Futura" panose="020B0602020204020303" pitchFamily="34" charset="-79"/>
              </a:rPr>
              <a:t>B-Cell</a:t>
            </a:r>
            <a:br>
              <a:rPr lang="en-US" sz="3200" b="1" dirty="0">
                <a:solidFill>
                  <a:srgbClr val="3E569D"/>
                </a:solidFill>
                <a:effectLst/>
                <a:latin typeface="Futura" panose="020B0602020204020303" pitchFamily="34" charset="-79"/>
                <a:cs typeface="Futura" panose="020B0602020204020303" pitchFamily="34" charset="-79"/>
              </a:rPr>
            </a:br>
            <a:r>
              <a:rPr lang="en-US" sz="3200" b="1" dirty="0">
                <a:solidFill>
                  <a:srgbClr val="3E569D"/>
                </a:solidFill>
                <a:effectLst/>
                <a:latin typeface="Futura" panose="020B0602020204020303" pitchFamily="34" charset="-79"/>
                <a:cs typeface="Futura" panose="020B0602020204020303" pitchFamily="34" charset="-79"/>
              </a:rPr>
              <a:t>Lymphomas</a:t>
            </a:r>
            <a:endParaRPr lang="en-US" sz="3200" dirty="0">
              <a:solidFill>
                <a:srgbClr val="3E569D"/>
              </a:solidFill>
              <a:effectLst/>
              <a:latin typeface="Futura" panose="020B0602020204020303" pitchFamily="34" charset="-79"/>
              <a:cs typeface="Futura" panose="020B0602020204020303" pitchFamily="34" charset="-79"/>
            </a:endParaRPr>
          </a:p>
        </p:txBody>
      </p:sp>
      <p:sp>
        <p:nvSpPr>
          <p:cNvPr id="4" name="Rectangle 3">
            <a:extLst>
              <a:ext uri="{FF2B5EF4-FFF2-40B4-BE49-F238E27FC236}">
                <a16:creationId xmlns:a16="http://schemas.microsoft.com/office/drawing/2014/main" id="{90685755-842D-8645-8F7E-D96BF487E553}"/>
              </a:ext>
            </a:extLst>
          </p:cNvPr>
          <p:cNvSpPr/>
          <p:nvPr userDrawn="1"/>
        </p:nvSpPr>
        <p:spPr bwMode="auto">
          <a:xfrm>
            <a:off x="383786" y="2483005"/>
            <a:ext cx="3271025" cy="81776"/>
          </a:xfrm>
          <a:prstGeom prst="rect">
            <a:avLst/>
          </a:prstGeom>
          <a:solidFill>
            <a:schemeClr val="accent3"/>
          </a:solidFill>
          <a:ln w="127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5" name="Picture 4">
            <a:extLst>
              <a:ext uri="{FF2B5EF4-FFF2-40B4-BE49-F238E27FC236}">
                <a16:creationId xmlns:a16="http://schemas.microsoft.com/office/drawing/2014/main" id="{81B2612B-43F6-9E41-948D-211C048AEAA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2633" y="4727125"/>
            <a:ext cx="4029250" cy="272749"/>
          </a:xfrm>
          <a:prstGeom prst="rect">
            <a:avLst/>
          </a:prstGeom>
        </p:spPr>
      </p:pic>
    </p:spTree>
    <p:extLst>
      <p:ext uri="{BB962C8B-B14F-4D97-AF65-F5344CB8AC3E}">
        <p14:creationId xmlns:p14="http://schemas.microsoft.com/office/powerpoint/2010/main" val="338270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1800"/>
            </a:lvl1pPr>
            <a:lvl2pPr>
              <a:defRPr sz="1500"/>
            </a:lvl2pPr>
            <a:lvl3pPr marL="766763" indent="-161925">
              <a:buFont typeface="Arial" pitchFamily="34" charset="0"/>
              <a:buChar char="•"/>
              <a:defRPr lang="en-US" sz="1500" b="0" dirty="0">
                <a:solidFill>
                  <a:schemeClr val="bg2"/>
                </a:solidFill>
                <a:latin typeface="+mn-lt"/>
              </a:defRPr>
            </a:lvl3pPr>
            <a:lvl4pPr marL="857250" indent="-171450">
              <a:defRPr lang="en-US" sz="1500" b="1" dirty="0" smtClean="0">
                <a:solidFill>
                  <a:schemeClr val="bg2"/>
                </a:solidFill>
                <a:latin typeface="+mn-lt"/>
              </a:defRPr>
            </a:lvl4pPr>
            <a:lvl5pPr marL="857250" indent="-171450">
              <a:defRPr lang="en-US" sz="1500" b="1" dirty="0">
                <a:solidFill>
                  <a:schemeClr val="bg2"/>
                </a:solidFill>
                <a:latin typeface="+mn-lt"/>
              </a:defRPr>
            </a:lvl5pPr>
          </a:lstStyle>
          <a:p>
            <a:pPr lvl="0"/>
            <a:r>
              <a:rPr lang="en-US"/>
              <a:t>Edit Master text styles</a:t>
            </a:r>
          </a:p>
          <a:p>
            <a:pPr lvl="1"/>
            <a:r>
              <a:rPr lang="en-US"/>
              <a:t>Second level</a:t>
            </a:r>
          </a:p>
          <a:p>
            <a:pPr lvl="2"/>
            <a:r>
              <a:rPr lang="en-US"/>
              <a:t>Third level</a:t>
            </a:r>
          </a:p>
        </p:txBody>
      </p:sp>
      <p:sp>
        <p:nvSpPr>
          <p:cNvPr id="14" name="Slide Number Placeholder 2">
            <a:extLst>
              <a:ext uri="{FF2B5EF4-FFF2-40B4-BE49-F238E27FC236}">
                <a16:creationId xmlns:a16="http://schemas.microsoft.com/office/drawing/2014/main" id="{BEC9998D-760B-8643-B466-AA1FE3977622}"/>
              </a:ext>
            </a:extLst>
          </p:cNvPr>
          <p:cNvSpPr>
            <a:spLocks noGrp="1"/>
          </p:cNvSpPr>
          <p:nvPr>
            <p:ph type="sldNum" sz="quarter" idx="4"/>
          </p:nvPr>
        </p:nvSpPr>
        <p:spPr>
          <a:xfrm>
            <a:off x="36724" y="49730"/>
            <a:ext cx="530015" cy="217953"/>
          </a:xfrm>
          <a:prstGeom prst="rect">
            <a:avLst/>
          </a:prstGeom>
        </p:spPr>
        <p:txBody>
          <a:bodyPr vert="horz" lIns="91440" tIns="45720" rIns="91440" bIns="45720" rtlCol="0" anchor="ctr"/>
          <a:lstStyle>
            <a:lvl1pPr algn="ctr">
              <a:defRPr sz="1050">
                <a:solidFill>
                  <a:schemeClr val="accent3"/>
                </a:solidFill>
                <a:latin typeface="Calibri"/>
                <a:cs typeface="Calibri"/>
              </a:defRPr>
            </a:lvl1pPr>
          </a:lstStyle>
          <a:p>
            <a:fld id="{52DF0245-2CA1-6445-9E71-A40071F6548D}" type="slidenum">
              <a:rPr lang="en-US" smtClean="0"/>
              <a:pPr/>
              <a:t>‹#›</a:t>
            </a:fld>
            <a:endParaRPr lang="en-US" dirty="0"/>
          </a:p>
        </p:txBody>
      </p:sp>
    </p:spTree>
    <p:extLst>
      <p:ext uri="{BB962C8B-B14F-4D97-AF65-F5344CB8AC3E}">
        <p14:creationId xmlns:p14="http://schemas.microsoft.com/office/powerpoint/2010/main" val="780787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4467E"/>
                </a:solidFill>
              </a:defRPr>
            </a:lvl1pPr>
          </a:lstStyle>
          <a:p>
            <a:r>
              <a:rPr lang="en-US" dirty="0"/>
              <a:t>Click to edit Master title style</a:t>
            </a:r>
          </a:p>
        </p:txBody>
      </p:sp>
      <p:sp>
        <p:nvSpPr>
          <p:cNvPr id="3" name="Content Placeholder 2"/>
          <p:cNvSpPr>
            <a:spLocks noGrp="1"/>
          </p:cNvSpPr>
          <p:nvPr>
            <p:ph idx="1"/>
          </p:nvPr>
        </p:nvSpPr>
        <p:spPr>
          <a:xfrm>
            <a:off x="685800" y="1131590"/>
            <a:ext cx="7772400" cy="2880320"/>
          </a:xfrm>
        </p:spPr>
        <p:txBody>
          <a:bodyPr/>
          <a:lstStyle>
            <a:lvl1pPr>
              <a:defRPr>
                <a:solidFill>
                  <a:srgbClr val="003767"/>
                </a:solidFill>
              </a:defRPr>
            </a:lvl1pPr>
            <a:lvl2pPr>
              <a:defRPr>
                <a:solidFill>
                  <a:srgbClr val="003767"/>
                </a:solidFill>
              </a:defRPr>
            </a:lvl2pPr>
            <a:lvl3pPr>
              <a:defRPr>
                <a:solidFill>
                  <a:srgbClr val="003767"/>
                </a:solidFill>
              </a:defRPr>
            </a:lvl3pPr>
            <a:lvl4pPr>
              <a:defRPr>
                <a:solidFill>
                  <a:srgbClr val="003767"/>
                </a:solidFill>
              </a:defRPr>
            </a:lvl4pPr>
            <a:lvl5pPr>
              <a:defRPr>
                <a:solidFill>
                  <a:srgbClr val="00376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1"/>
          <p:cNvSpPr>
            <a:spLocks noGrp="1"/>
          </p:cNvSpPr>
          <p:nvPr>
            <p:ph type="ftr" sz="quarter" idx="3"/>
          </p:nvPr>
        </p:nvSpPr>
        <p:spPr>
          <a:xfrm>
            <a:off x="4211960" y="4443958"/>
            <a:ext cx="3240360" cy="699542"/>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Tree>
    <p:extLst>
      <p:ext uri="{BB962C8B-B14F-4D97-AF65-F5344CB8AC3E}">
        <p14:creationId xmlns:p14="http://schemas.microsoft.com/office/powerpoint/2010/main" val="720749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3" name="Footer Placeholder 1"/>
          <p:cNvSpPr>
            <a:spLocks noGrp="1"/>
          </p:cNvSpPr>
          <p:nvPr>
            <p:ph type="ftr" sz="quarter" idx="3"/>
          </p:nvPr>
        </p:nvSpPr>
        <p:spPr>
          <a:xfrm>
            <a:off x="4211960" y="4443958"/>
            <a:ext cx="3240360" cy="699542"/>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Tree>
    <p:extLst>
      <p:ext uri="{BB962C8B-B14F-4D97-AF65-F5344CB8AC3E}">
        <p14:creationId xmlns:p14="http://schemas.microsoft.com/office/powerpoint/2010/main" val="2576238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1800"/>
            </a:lvl1pPr>
            <a:lvl2pPr>
              <a:defRPr sz="1500"/>
            </a:lvl2pPr>
            <a:lvl3pPr marL="766743" indent="-161921">
              <a:buFont typeface="Arial" pitchFamily="34" charset="0"/>
              <a:buChar char="•"/>
              <a:defRPr lang="en-US" sz="1500" b="0" dirty="0">
                <a:solidFill>
                  <a:schemeClr val="bg2"/>
                </a:solidFill>
                <a:latin typeface="+mn-lt"/>
              </a:defRPr>
            </a:lvl3pPr>
            <a:lvl4pPr marL="857229" indent="-171446">
              <a:defRPr lang="en-US" sz="1500" b="1" dirty="0" smtClean="0">
                <a:solidFill>
                  <a:schemeClr val="bg2"/>
                </a:solidFill>
                <a:latin typeface="+mn-lt"/>
              </a:defRPr>
            </a:lvl4pPr>
            <a:lvl5pPr marL="857229" indent="-171446">
              <a:defRPr lang="en-US" sz="1500" b="1" dirty="0">
                <a:solidFill>
                  <a:schemeClr val="bg2"/>
                </a:solidFill>
                <a:latin typeface="+mn-lt"/>
              </a:defRPr>
            </a:lvl5pPr>
          </a:lstStyle>
          <a:p>
            <a:pPr lvl="0"/>
            <a:r>
              <a:rPr lang="en-US" dirty="0"/>
              <a:t>Click to edit Master text styles</a:t>
            </a:r>
          </a:p>
          <a:p>
            <a:pPr lvl="1"/>
            <a:r>
              <a:rPr lang="en-US" dirty="0"/>
              <a:t>Second level</a:t>
            </a:r>
          </a:p>
          <a:p>
            <a:pPr lvl="2"/>
            <a:r>
              <a:rPr lang="en-US" dirty="0"/>
              <a:t>Third level</a:t>
            </a:r>
          </a:p>
        </p:txBody>
      </p:sp>
      <p:sp>
        <p:nvSpPr>
          <p:cNvPr id="6" name="Title Placeholder 15"/>
          <p:cNvSpPr>
            <a:spLocks noGrp="1"/>
          </p:cNvSpPr>
          <p:nvPr>
            <p:ph type="title"/>
          </p:nvPr>
        </p:nvSpPr>
        <p:spPr>
          <a:xfrm>
            <a:off x="552735" y="61416"/>
            <a:ext cx="8045356" cy="857250"/>
          </a:xfrm>
          <a:prstGeom prst="rect">
            <a:avLst/>
          </a:prstGeom>
        </p:spPr>
        <p:txBody>
          <a:bodyPr vert="horz" lIns="91440" tIns="45720" rIns="91440" bIns="45720" rtlCol="0" anchor="b">
            <a:normAutofit/>
          </a:bodyPr>
          <a:lstStyle/>
          <a:p>
            <a:r>
              <a:rPr lang="en-US" dirty="0"/>
              <a:t>Click to edit Master title style</a:t>
            </a:r>
          </a:p>
        </p:txBody>
      </p:sp>
      <p:sp>
        <p:nvSpPr>
          <p:cNvPr id="5" name="Slide Number Placeholder 2"/>
          <p:cNvSpPr>
            <a:spLocks noGrp="1"/>
          </p:cNvSpPr>
          <p:nvPr>
            <p:ph type="sldNum" sz="quarter" idx="4"/>
          </p:nvPr>
        </p:nvSpPr>
        <p:spPr>
          <a:xfrm>
            <a:off x="6991140" y="4925813"/>
            <a:ext cx="2133600" cy="217953"/>
          </a:xfrm>
          <a:prstGeom prst="rect">
            <a:avLst/>
          </a:prstGeom>
        </p:spPr>
        <p:txBody>
          <a:bodyPr vert="horz" lIns="91440" tIns="45720" rIns="91440" bIns="45720" rtlCol="0" anchor="ctr"/>
          <a:lstStyle>
            <a:lvl1pPr algn="r">
              <a:defRPr sz="750">
                <a:solidFill>
                  <a:srgbClr val="336699"/>
                </a:solidFill>
                <a:latin typeface="Calibri"/>
                <a:cs typeface="Calibri"/>
              </a:defRPr>
            </a:lvl1pPr>
          </a:lstStyle>
          <a:p>
            <a:fld id="{52DF0245-2CA1-6445-9E71-A40071F6548D}" type="slidenum">
              <a:rPr lang="en-US" smtClean="0"/>
              <a:pPr/>
              <a:t>‹#›</a:t>
            </a:fld>
            <a:endParaRPr lang="en-US" dirty="0"/>
          </a:p>
        </p:txBody>
      </p:sp>
    </p:spTree>
    <p:extLst>
      <p:ext uri="{BB962C8B-B14F-4D97-AF65-F5344CB8AC3E}">
        <p14:creationId xmlns:p14="http://schemas.microsoft.com/office/powerpoint/2010/main" val="3433303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4218" y="177230"/>
            <a:ext cx="7525265" cy="630326"/>
          </a:xfrm>
        </p:spPr>
        <p:txBody>
          <a:bodyPr/>
          <a:lstStyle/>
          <a:p>
            <a:r>
              <a:rPr lang="en-US" dirty="0"/>
              <a:t>Click to edit Master title style</a:t>
            </a:r>
          </a:p>
        </p:txBody>
      </p:sp>
      <p:sp>
        <p:nvSpPr>
          <p:cNvPr id="3" name="Content Placeholder 2"/>
          <p:cNvSpPr>
            <a:spLocks noGrp="1"/>
          </p:cNvSpPr>
          <p:nvPr>
            <p:ph sz="half" idx="1"/>
          </p:nvPr>
        </p:nvSpPr>
        <p:spPr>
          <a:xfrm>
            <a:off x="284209" y="956329"/>
            <a:ext cx="3873842" cy="36621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280085" y="956329"/>
            <a:ext cx="3529399" cy="36621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fontAlgn="auto">
              <a:spcBef>
                <a:spcPts val="0"/>
              </a:spcBef>
              <a:spcAft>
                <a:spcPts val="0"/>
              </a:spcAft>
              <a:defRPr/>
            </a:pPr>
            <a:fld id="{63AACB90-F281-3D40-98D8-3852EB5BC334}" type="datetimeFigureOut">
              <a:rPr lang="en-US" sz="900" smtClean="0">
                <a:solidFill>
                  <a:prstClr val="black">
                    <a:tint val="75000"/>
                  </a:prstClr>
                </a:solidFill>
                <a:latin typeface="Calibri"/>
              </a:rPr>
              <a:pPr defTabSz="685800" fontAlgn="auto">
                <a:spcBef>
                  <a:spcPts val="0"/>
                </a:spcBef>
                <a:spcAft>
                  <a:spcPts val="0"/>
                </a:spcAft>
                <a:defRPr/>
              </a:pPr>
              <a:t>11/10/21</a:t>
            </a:fld>
            <a:endParaRPr lang="en-US" sz="900" dirty="0">
              <a:solidFill>
                <a:prstClr val="black">
                  <a:tint val="75000"/>
                </a:prstClr>
              </a:solidFill>
              <a:latin typeface="Calibri"/>
            </a:endParaRPr>
          </a:p>
        </p:txBody>
      </p:sp>
      <p:sp>
        <p:nvSpPr>
          <p:cNvPr id="6" name="Footer Placeholder 5"/>
          <p:cNvSpPr>
            <a:spLocks noGrp="1"/>
          </p:cNvSpPr>
          <p:nvPr>
            <p:ph type="ftr" sz="quarter" idx="11"/>
          </p:nvPr>
        </p:nvSpPr>
        <p:spPr>
          <a:xfrm>
            <a:off x="4400550" y="4767273"/>
            <a:ext cx="2358596" cy="273844"/>
          </a:xfrm>
        </p:spPr>
        <p:txBody>
          <a:bodyPr/>
          <a:lstStyle/>
          <a:p>
            <a:pPr algn="ctr" defTabSz="685800" fontAlgn="auto">
              <a:spcBef>
                <a:spcPts val="0"/>
              </a:spcBef>
              <a:spcAft>
                <a:spcPts val="0"/>
              </a:spcAft>
              <a:defRPr/>
            </a:pPr>
            <a:endParaRPr lang="en-US" sz="900" dirty="0">
              <a:solidFill>
                <a:prstClr val="black">
                  <a:tint val="75000"/>
                </a:prstClr>
              </a:solidFill>
              <a:latin typeface="Calibri"/>
            </a:endParaRPr>
          </a:p>
        </p:txBody>
      </p:sp>
      <p:sp>
        <p:nvSpPr>
          <p:cNvPr id="7" name="Slide Number Placeholder 6"/>
          <p:cNvSpPr>
            <a:spLocks noGrp="1"/>
          </p:cNvSpPr>
          <p:nvPr>
            <p:ph type="sldNum" sz="quarter" idx="12"/>
          </p:nvPr>
        </p:nvSpPr>
        <p:spPr>
          <a:xfrm>
            <a:off x="6879626" y="4767273"/>
            <a:ext cx="929847" cy="273844"/>
          </a:xfrm>
          <a:prstGeom prst="rect">
            <a:avLst/>
          </a:prstGeom>
        </p:spPr>
        <p:txBody>
          <a:bodyPr lIns="91428" tIns="45718" rIns="91428" bIns="45718"/>
          <a:lstStyle/>
          <a:p>
            <a:pPr algn="l" defTabSz="685800" fontAlgn="auto">
              <a:spcBef>
                <a:spcPts val="0"/>
              </a:spcBef>
              <a:spcAft>
                <a:spcPts val="0"/>
              </a:spcAft>
              <a:defRPr/>
            </a:pPr>
            <a:fld id="{4DDC5C52-5206-2944-94A9-4E65DB9D6CFA}" type="slidenum">
              <a:rPr lang="en-US" sz="1350" smtClean="0">
                <a:solidFill>
                  <a:prstClr val="black"/>
                </a:solidFill>
                <a:cs typeface="+mn-cs"/>
              </a:rPr>
              <a:pPr algn="l" defTabSz="685800" fontAlgn="auto">
                <a:spcBef>
                  <a:spcPts val="0"/>
                </a:spcBef>
                <a:spcAft>
                  <a:spcPts val="0"/>
                </a:spcAft>
                <a:defRPr/>
              </a:pPr>
              <a:t>‹#›</a:t>
            </a:fld>
            <a:endParaRPr lang="en-US" sz="1350" dirty="0">
              <a:solidFill>
                <a:prstClr val="black"/>
              </a:solidFill>
              <a:cs typeface="+mn-cs"/>
            </a:endParaRPr>
          </a:p>
        </p:txBody>
      </p:sp>
    </p:spTree>
    <p:extLst>
      <p:ext uri="{BB962C8B-B14F-4D97-AF65-F5344CB8AC3E}">
        <p14:creationId xmlns:p14="http://schemas.microsoft.com/office/powerpoint/2010/main" val="1955430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FA3D5A04-CCDD-2A4F-92F9-51190134DD0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6561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_blu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997527" y="1200151"/>
            <a:ext cx="7128164" cy="1153391"/>
          </a:xfrm>
        </p:spPr>
        <p:txBody>
          <a:bodyPr tIns="0" bIns="0" anchor="b" anchorCtr="0"/>
          <a:lstStyle>
            <a:lvl1pPr>
              <a:defRPr sz="2700">
                <a:solidFill>
                  <a:schemeClr val="bg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CF417E6A-C399-4D34-AA35-6617A97C73B1}"/>
              </a:ext>
            </a:extLst>
          </p:cNvPr>
          <p:cNvSpPr>
            <a:spLocks noGrp="1"/>
          </p:cNvSpPr>
          <p:nvPr>
            <p:ph type="body" sz="quarter" idx="13"/>
          </p:nvPr>
        </p:nvSpPr>
        <p:spPr>
          <a:xfrm>
            <a:off x="997528" y="2808549"/>
            <a:ext cx="7128164" cy="1358206"/>
          </a:xfrm>
        </p:spPr>
        <p:txBody>
          <a:bodyPr tIns="228600" anchor="t" anchorCtr="0"/>
          <a:lstStyle>
            <a:lvl1pPr>
              <a:lnSpc>
                <a:spcPts val="1500"/>
              </a:lnSpc>
              <a:spcAft>
                <a:spcPts val="0"/>
              </a:spcAft>
              <a:defRPr sz="1050" b="0">
                <a:solidFill>
                  <a:schemeClr val="bg1"/>
                </a:solidFill>
              </a:defRPr>
            </a:lvl1pPr>
            <a:lvl2pPr marL="5954" indent="0">
              <a:lnSpc>
                <a:spcPts val="1500"/>
              </a:lnSpc>
              <a:spcAft>
                <a:spcPts val="0"/>
              </a:spcAft>
              <a:buFontTx/>
              <a:buNone/>
              <a:tabLst/>
              <a:defRPr sz="1050" b="0">
                <a:solidFill>
                  <a:schemeClr val="bg1"/>
                </a:solidFill>
              </a:defRPr>
            </a:lvl2pPr>
            <a:lvl3pPr marL="0" indent="0">
              <a:lnSpc>
                <a:spcPts val="1500"/>
              </a:lnSpc>
              <a:spcAft>
                <a:spcPts val="0"/>
              </a:spcAft>
              <a:buNone/>
              <a:defRPr sz="1050" b="0">
                <a:solidFill>
                  <a:schemeClr val="bg1"/>
                </a:solidFill>
              </a:defRPr>
            </a:lvl3pPr>
            <a:lvl4pPr marL="0" indent="0">
              <a:spcAft>
                <a:spcPts val="0"/>
              </a:spcAft>
              <a:buNone/>
              <a:defRPr sz="1050" b="0">
                <a:solidFill>
                  <a:schemeClr val="bg1"/>
                </a:solidFill>
              </a:defRPr>
            </a:lvl4pPr>
            <a:lvl5pPr marL="0" indent="0">
              <a:spcAft>
                <a:spcPts val="0"/>
              </a:spcAft>
              <a:buNone/>
              <a:defRPr sz="1050" b="0">
                <a:solidFill>
                  <a:schemeClr val="bg1"/>
                </a:solidFill>
              </a:defRPr>
            </a:lvl5pPr>
            <a:lvl6pPr marL="0" indent="0">
              <a:spcAft>
                <a:spcPts val="0"/>
              </a:spcAft>
              <a:buNone/>
              <a:defRPr sz="1050" b="0">
                <a:solidFill>
                  <a:schemeClr val="bg1"/>
                </a:solidFill>
              </a:defRPr>
            </a:lvl6pPr>
            <a:lvl7pPr marL="0" indent="0">
              <a:spcAft>
                <a:spcPts val="0"/>
              </a:spcAft>
              <a:buNone/>
              <a:defRPr sz="1050" b="0">
                <a:solidFill>
                  <a:schemeClr val="bg1"/>
                </a:solidFill>
              </a:defRPr>
            </a:lvl7pPr>
            <a:lvl8pPr marL="0" indent="0">
              <a:lnSpc>
                <a:spcPts val="1500"/>
              </a:lnSpc>
              <a:spcAft>
                <a:spcPts val="0"/>
              </a:spcAft>
              <a:buNone/>
              <a:defRPr sz="1050" b="0">
                <a:solidFill>
                  <a:schemeClr val="bg1"/>
                </a:solidFill>
              </a:defRPr>
            </a:lvl8pPr>
            <a:lvl9pPr marL="0" indent="0">
              <a:lnSpc>
                <a:spcPts val="1500"/>
              </a:lnSpc>
              <a:spcAft>
                <a:spcPts val="0"/>
              </a:spcAft>
              <a:buNone/>
              <a:defRPr sz="1050" b="0">
                <a:solidFill>
                  <a:schemeClr val="bg1"/>
                </a:solidFill>
              </a:defRPr>
            </a:lvl9pPr>
          </a:lstStyle>
          <a:p>
            <a:pPr lvl="0"/>
            <a:r>
              <a:rPr lang="en-US"/>
              <a:t>Click to edit Master text styles</a:t>
            </a:r>
          </a:p>
        </p:txBody>
      </p:sp>
      <p:sp>
        <p:nvSpPr>
          <p:cNvPr id="6" name="Date Placeholder 5">
            <a:extLst>
              <a:ext uri="{FF2B5EF4-FFF2-40B4-BE49-F238E27FC236}">
                <a16:creationId xmlns:a16="http://schemas.microsoft.com/office/drawing/2014/main" id="{5CC17B62-8F17-4111-B083-3AC63A3E0257}"/>
              </a:ext>
            </a:extLst>
          </p:cNvPr>
          <p:cNvSpPr>
            <a:spLocks noGrp="1"/>
          </p:cNvSpPr>
          <p:nvPr>
            <p:ph type="dt" sz="half" idx="10"/>
          </p:nvPr>
        </p:nvSpPr>
        <p:spPr>
          <a:xfrm>
            <a:off x="997527" y="2353541"/>
            <a:ext cx="7128164" cy="455007"/>
          </a:xfrm>
        </p:spPr>
        <p:txBody>
          <a:bodyPr bIns="0"/>
          <a:lstStyle>
            <a:lvl1pPr algn="l">
              <a:defRPr sz="900">
                <a:solidFill>
                  <a:schemeClr val="bg1"/>
                </a:solidFill>
                <a:latin typeface="+mn-lt"/>
              </a:defRPr>
            </a:lvl1pPr>
            <a:lvl2pPr algn="l">
              <a:defRPr sz="900"/>
            </a:lvl2pPr>
            <a:lvl3pPr algn="l">
              <a:defRPr sz="900"/>
            </a:lvl3pPr>
            <a:lvl4pPr algn="l">
              <a:defRPr sz="900"/>
            </a:lvl4pPr>
            <a:lvl5pPr algn="l">
              <a:defRPr sz="900"/>
            </a:lvl5pPr>
            <a:lvl6pPr algn="l">
              <a:defRPr sz="900"/>
            </a:lvl6pPr>
            <a:lvl7pPr algn="l">
              <a:defRPr sz="900"/>
            </a:lvl7pPr>
            <a:lvl8pPr algn="l">
              <a:defRPr sz="900"/>
            </a:lvl8pPr>
            <a:lvl9pPr algn="l">
              <a:defRPr sz="900"/>
            </a:lvl9pPr>
          </a:lstStyle>
          <a:p>
            <a:r>
              <a:rPr lang="en-US" dirty="0" err="1"/>
              <a:t>Date</a:t>
            </a:r>
            <a:endParaRPr lang="en-US" dirty="0"/>
          </a:p>
        </p:txBody>
      </p:sp>
    </p:spTree>
    <p:extLst>
      <p:ext uri="{BB962C8B-B14F-4D97-AF65-F5344CB8AC3E}">
        <p14:creationId xmlns:p14="http://schemas.microsoft.com/office/powerpoint/2010/main" val="3645880376"/>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_blu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latin typeface="+mn-lt"/>
              </a:defRPr>
            </a:lvl9pPr>
          </a:lstStyle>
          <a:p>
            <a:r>
              <a:rPr lang="en-US" dirty="0" err="1"/>
              <a:t>Date</a:t>
            </a:r>
            <a:endParaRPr lang="en-US" dirty="0"/>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lvl1pPr marL="0" indent="0">
              <a:tabLst/>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vl6pPr>
              <a:defRPr b="1">
                <a:solidFill>
                  <a:schemeClr val="bg1"/>
                </a:solidFill>
              </a:defRPr>
            </a:lvl6pPr>
            <a:lvl7pPr>
              <a:defRPr b="1">
                <a:solidFill>
                  <a:schemeClr val="bg1"/>
                </a:solidFill>
              </a:defRPr>
            </a:lvl7pPr>
            <a:lvl8pPr>
              <a:defRPr b="1">
                <a:solidFill>
                  <a:schemeClr val="bg1"/>
                </a:solidFill>
              </a:defRPr>
            </a:lvl8pPr>
            <a:lvl9pPr>
              <a:defRPr b="1">
                <a:solidFill>
                  <a:schemeClr val="bg1"/>
                </a:solidFill>
                <a:latin typeface="+mn-lt"/>
              </a:defRPr>
            </a:lvl9pPr>
          </a:lstStyle>
          <a:p>
            <a:r>
              <a:rPr lang="en-US" dirty="0"/>
              <a:t>Modify with Insert &gt; Header &amp; Footer</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63DCA5C9-2E11-4C67-86EB-AE1DE127DC64}" type="slidenum">
              <a:rPr lang="en-US" smtClean="0"/>
              <a:pPr/>
              <a:t>‹#›</a:t>
            </a:fld>
            <a:endParaRPr lang="en-US" dirty="0"/>
          </a:p>
        </p:txBody>
      </p:sp>
      <p:sp>
        <p:nvSpPr>
          <p:cNvPr id="10" name="Text Placeholder 9"/>
          <p:cNvSpPr>
            <a:spLocks noGrp="1"/>
          </p:cNvSpPr>
          <p:nvPr>
            <p:ph type="body" sz="quarter" idx="13" hasCustomPrompt="1"/>
          </p:nvPr>
        </p:nvSpPr>
        <p:spPr>
          <a:xfrm>
            <a:off x="368301" y="1200150"/>
            <a:ext cx="7766049" cy="3395663"/>
          </a:xfrm>
        </p:spPr>
        <p:txBody>
          <a:bodyPr tIns="1005840"/>
          <a:lstStyle>
            <a:lvl1pPr marL="0" indent="0">
              <a:spcAft>
                <a:spcPts val="900"/>
              </a:spcAft>
              <a:buFontTx/>
              <a:buNone/>
              <a:defRPr sz="2100">
                <a:solidFill>
                  <a:schemeClr val="bg1"/>
                </a:solidFill>
              </a:defRPr>
            </a:lvl1pPr>
            <a:lvl2pPr marL="130969" indent="-128588">
              <a:spcAft>
                <a:spcPts val="450"/>
              </a:spcAft>
              <a:buFont typeface="Arial" panose="020B0604020202020204" pitchFamily="34" charset="0"/>
              <a:buChar char="•"/>
              <a:tabLst/>
              <a:defRPr sz="1350">
                <a:solidFill>
                  <a:schemeClr val="bg1"/>
                </a:solidFill>
              </a:defRPr>
            </a:lvl2pPr>
            <a:lvl3pPr marL="130969" indent="-128588">
              <a:spcAft>
                <a:spcPts val="450"/>
              </a:spcAft>
              <a:buFont typeface="Arial" panose="020B0604020202020204" pitchFamily="34" charset="0"/>
              <a:buChar char="•"/>
              <a:tabLst/>
              <a:defRPr sz="1350">
                <a:solidFill>
                  <a:schemeClr val="bg1"/>
                </a:solidFill>
              </a:defRPr>
            </a:lvl3pPr>
            <a:lvl4pPr marL="130969" indent="-128588">
              <a:spcAft>
                <a:spcPts val="450"/>
              </a:spcAft>
              <a:buFont typeface="Arial" panose="020B0604020202020204" pitchFamily="34" charset="0"/>
              <a:buChar char="•"/>
              <a:tabLst/>
              <a:defRPr sz="1350">
                <a:solidFill>
                  <a:schemeClr val="bg1"/>
                </a:solidFill>
              </a:defRPr>
            </a:lvl4pPr>
            <a:lvl5pPr marL="130969" indent="-128588">
              <a:spcAft>
                <a:spcPts val="450"/>
              </a:spcAft>
              <a:buFont typeface="Arial" panose="020B0604020202020204" pitchFamily="34" charset="0"/>
              <a:buChar char="•"/>
              <a:tabLst/>
              <a:defRPr sz="1350">
                <a:solidFill>
                  <a:schemeClr val="bg1"/>
                </a:solidFill>
              </a:defRPr>
            </a:lvl5pPr>
            <a:lvl6pPr marL="130969" indent="-128588">
              <a:spcAft>
                <a:spcPts val="450"/>
              </a:spcAft>
              <a:buFont typeface="Arial" panose="020B0604020202020204" pitchFamily="34" charset="0"/>
              <a:buChar char="•"/>
              <a:tabLst/>
              <a:defRPr sz="1350">
                <a:solidFill>
                  <a:schemeClr val="bg1"/>
                </a:solidFill>
              </a:defRPr>
            </a:lvl6pPr>
            <a:lvl7pPr marL="130969" indent="-128588">
              <a:spcAft>
                <a:spcPts val="450"/>
              </a:spcAft>
              <a:buFont typeface="Arial" panose="020B0604020202020204" pitchFamily="34" charset="0"/>
              <a:buChar char="•"/>
              <a:tabLst/>
              <a:defRPr sz="1350">
                <a:solidFill>
                  <a:schemeClr val="bg1"/>
                </a:solidFill>
              </a:defRPr>
            </a:lvl7pPr>
            <a:lvl8pPr marL="130969" indent="-128588">
              <a:spcAft>
                <a:spcPts val="450"/>
              </a:spcAft>
              <a:buFont typeface="Arial" panose="020B0604020202020204" pitchFamily="34" charset="0"/>
              <a:buChar char="•"/>
              <a:tabLst/>
              <a:defRPr sz="1350">
                <a:solidFill>
                  <a:schemeClr val="bg1"/>
                </a:solidFill>
              </a:defRPr>
            </a:lvl8pPr>
            <a:lvl9pPr marL="130969" indent="-128588">
              <a:spcAft>
                <a:spcPts val="450"/>
              </a:spcAft>
              <a:buFont typeface="Arial" panose="020B0604020202020204" pitchFamily="34" charset="0"/>
              <a:buChar char="•"/>
              <a:tabLst/>
              <a:defRPr sz="1350">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1"/>
            <a:r>
              <a:rPr lang="en-US" dirty="0"/>
              <a:t>Fifth level</a:t>
            </a:r>
          </a:p>
        </p:txBody>
      </p:sp>
    </p:spTree>
    <p:extLst>
      <p:ext uri="{BB962C8B-B14F-4D97-AF65-F5344CB8AC3E}">
        <p14:creationId xmlns:p14="http://schemas.microsoft.com/office/powerpoint/2010/main" val="1390276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366714" y="1200150"/>
            <a:ext cx="7767636" cy="3571875"/>
          </a:xfrm>
        </p:spPr>
        <p:txBody>
          <a:bodyPr tIns="914400" bIns="0" anchor="t" anchorCtr="0"/>
          <a:lstStyle>
            <a:lvl1pPr>
              <a:defRPr sz="2100" b="0">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lvl1pPr>
              <a:defRPr>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err="1"/>
              <a:t>Date</a:t>
            </a:r>
            <a:endParaRPr lang="en-US" dirty="0"/>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lvl1pPr>
              <a:defRPr b="1">
                <a:solidFill>
                  <a:schemeClr val="bg1"/>
                </a:solidFill>
              </a:defRPr>
            </a:lvl1pPr>
            <a:lvl2pPr>
              <a:defRPr b="1"/>
            </a:lvl2pPr>
            <a:lvl3pPr>
              <a:defRPr b="1"/>
            </a:lvl3pPr>
            <a:lvl4pPr>
              <a:defRPr b="1"/>
            </a:lvl4pPr>
            <a:lvl5pPr>
              <a:defRPr b="1"/>
            </a:lvl5pPr>
            <a:lvl6pPr>
              <a:defRPr b="1"/>
            </a:lvl6pPr>
            <a:lvl7pPr>
              <a:defRPr b="1"/>
            </a:lvl7pPr>
            <a:lvl8pPr>
              <a:defRPr b="1"/>
            </a:lvl8pPr>
            <a:lvl9pPr>
              <a:defRPr b="1"/>
            </a:lvl9pPr>
          </a:lstStyle>
          <a:p>
            <a:pPr indent="-2057400"/>
            <a:r>
              <a:rPr lang="en-US"/>
              <a:t>Modify with Insert &gt; Header &amp; Footer</a:t>
            </a:r>
            <a:endParaRPr lang="en-US" dirty="0"/>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63DCA5C9-2E11-4C67-86EB-AE1DE127DC64}" type="slidenum">
              <a:rPr lang="en-US" smtClean="0"/>
              <a:pPr/>
              <a:t>‹#›</a:t>
            </a:fld>
            <a:endParaRPr lang="en-US" dirty="0"/>
          </a:p>
        </p:txBody>
      </p:sp>
    </p:spTree>
    <p:extLst>
      <p:ext uri="{BB962C8B-B14F-4D97-AF65-F5344CB8AC3E}">
        <p14:creationId xmlns:p14="http://schemas.microsoft.com/office/powerpoint/2010/main" val="33944965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_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366714" y="1200150"/>
            <a:ext cx="8412161" cy="3571875"/>
          </a:xfrm>
        </p:spPr>
        <p:txBody>
          <a:bodyPr tIns="914400" bIns="0" anchor="t" anchorCtr="0"/>
          <a:lstStyle>
            <a:lvl1pPr>
              <a:defRPr sz="2100" b="0">
                <a:solidFill>
                  <a:srgbClr val="609743"/>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lvl1pPr>
              <a:defRPr>
                <a:solidFill>
                  <a:srgbClr val="9E9E98"/>
                </a:solidFill>
                <a:latin typeface="+mn-lt"/>
              </a:defRPr>
            </a:lvl1pPr>
            <a:lvl2pPr>
              <a:defRPr>
                <a:solidFill>
                  <a:srgbClr val="9E9E98"/>
                </a:solidFill>
              </a:defRPr>
            </a:lvl2pPr>
            <a:lvl3pPr>
              <a:defRPr>
                <a:solidFill>
                  <a:srgbClr val="9E9E98"/>
                </a:solidFill>
              </a:defRPr>
            </a:lvl3pPr>
            <a:lvl4pPr>
              <a:defRPr>
                <a:solidFill>
                  <a:srgbClr val="9E9E98"/>
                </a:solidFill>
              </a:defRPr>
            </a:lvl4pPr>
            <a:lvl5pPr>
              <a:defRPr>
                <a:solidFill>
                  <a:srgbClr val="9E9E98"/>
                </a:solidFill>
              </a:defRPr>
            </a:lvl5pPr>
            <a:lvl6pPr>
              <a:defRPr>
                <a:solidFill>
                  <a:srgbClr val="9E9E98"/>
                </a:solidFill>
              </a:defRPr>
            </a:lvl6pPr>
            <a:lvl7pPr>
              <a:defRPr>
                <a:solidFill>
                  <a:srgbClr val="9E9E98"/>
                </a:solidFill>
              </a:defRPr>
            </a:lvl7pPr>
            <a:lvl8pPr>
              <a:defRPr>
                <a:solidFill>
                  <a:srgbClr val="9E9E98"/>
                </a:solidFill>
              </a:defRPr>
            </a:lvl8pPr>
            <a:lvl9pPr>
              <a:defRPr>
                <a:solidFill>
                  <a:srgbClr val="9E9E98"/>
                </a:solidFill>
              </a:defRPr>
            </a:lvl9pPr>
          </a:lstStyle>
          <a:p>
            <a:r>
              <a:rPr lang="en-US" dirty="0" err="1"/>
              <a:t>Date</a:t>
            </a:r>
            <a:endParaRPr lang="en-US" dirty="0"/>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lvl1pPr>
              <a:defRPr b="1">
                <a:solidFill>
                  <a:srgbClr val="9E9E98"/>
                </a:solidFill>
              </a:defRPr>
            </a:lvl1pPr>
            <a:lvl2pPr>
              <a:defRPr b="1">
                <a:solidFill>
                  <a:srgbClr val="9E9E98"/>
                </a:solidFill>
              </a:defRPr>
            </a:lvl2pPr>
            <a:lvl3pPr>
              <a:defRPr b="1">
                <a:solidFill>
                  <a:srgbClr val="9E9E98"/>
                </a:solidFill>
              </a:defRPr>
            </a:lvl3pPr>
            <a:lvl4pPr>
              <a:defRPr b="1">
                <a:solidFill>
                  <a:srgbClr val="9E9E98"/>
                </a:solidFill>
              </a:defRPr>
            </a:lvl4pPr>
            <a:lvl5pPr>
              <a:defRPr b="1">
                <a:solidFill>
                  <a:srgbClr val="9E9E98"/>
                </a:solidFill>
              </a:defRPr>
            </a:lvl5pPr>
            <a:lvl6pPr>
              <a:defRPr b="1">
                <a:solidFill>
                  <a:srgbClr val="9E9E98"/>
                </a:solidFill>
              </a:defRPr>
            </a:lvl6pPr>
            <a:lvl7pPr>
              <a:defRPr b="1">
                <a:solidFill>
                  <a:srgbClr val="9E9E98"/>
                </a:solidFill>
              </a:defRPr>
            </a:lvl7pPr>
            <a:lvl8pPr>
              <a:defRPr b="1">
                <a:solidFill>
                  <a:srgbClr val="9E9E98"/>
                </a:solidFill>
              </a:defRPr>
            </a:lvl8pPr>
            <a:lvl9pPr>
              <a:defRPr b="1">
                <a:solidFill>
                  <a:srgbClr val="9E9E98"/>
                </a:solidFill>
              </a:defRPr>
            </a:lvl9pPr>
          </a:lstStyle>
          <a:p>
            <a:pPr indent="-2057400"/>
            <a:r>
              <a:rPr lang="en-US"/>
              <a:t>Modify with Insert &gt; Header &amp; Footer</a:t>
            </a:r>
            <a:endParaRPr lang="en-US" dirty="0"/>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lvl1pPr>
              <a:defRPr>
                <a:solidFill>
                  <a:srgbClr val="9E9E98"/>
                </a:solidFill>
              </a:defRPr>
            </a:lvl1pPr>
            <a:lvl2pPr>
              <a:defRPr>
                <a:solidFill>
                  <a:srgbClr val="9E9E98"/>
                </a:solidFill>
              </a:defRPr>
            </a:lvl2pPr>
            <a:lvl3pPr>
              <a:defRPr>
                <a:solidFill>
                  <a:srgbClr val="9E9E98"/>
                </a:solidFill>
              </a:defRPr>
            </a:lvl3pPr>
            <a:lvl4pPr>
              <a:defRPr>
                <a:solidFill>
                  <a:srgbClr val="9E9E98"/>
                </a:solidFill>
              </a:defRPr>
            </a:lvl4pPr>
            <a:lvl5pPr>
              <a:defRPr>
                <a:solidFill>
                  <a:srgbClr val="9E9E98"/>
                </a:solidFill>
              </a:defRPr>
            </a:lvl5pPr>
            <a:lvl6pPr>
              <a:defRPr>
                <a:solidFill>
                  <a:srgbClr val="9E9E98"/>
                </a:solidFill>
              </a:defRPr>
            </a:lvl6pPr>
            <a:lvl7pPr>
              <a:defRPr>
                <a:solidFill>
                  <a:srgbClr val="9E9E98"/>
                </a:solidFill>
              </a:defRPr>
            </a:lvl7pPr>
            <a:lvl8pPr>
              <a:defRPr>
                <a:solidFill>
                  <a:srgbClr val="9E9E98"/>
                </a:solidFill>
              </a:defRPr>
            </a:lvl8pPr>
            <a:lvl9pPr>
              <a:defRPr>
                <a:solidFill>
                  <a:srgbClr val="9E9E98"/>
                </a:solidFill>
              </a:defRPr>
            </a:lvl9pPr>
          </a:lstStyle>
          <a:p>
            <a:fld id="{63DCA5C9-2E11-4C67-86EB-AE1DE127DC64}" type="slidenum">
              <a:rPr lang="en-US" smtClean="0"/>
              <a:pPr/>
              <a:t>‹#›</a:t>
            </a:fld>
            <a:endParaRPr lang="en-US" dirty="0"/>
          </a:p>
        </p:txBody>
      </p:sp>
    </p:spTree>
    <p:extLst>
      <p:ext uri="{BB962C8B-B14F-4D97-AF65-F5344CB8AC3E}">
        <p14:creationId xmlns:p14="http://schemas.microsoft.com/office/powerpoint/2010/main" val="489901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649401-DF3D-544B-A5C4-9D428483F25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54" y="0"/>
            <a:ext cx="9141291" cy="5143500"/>
          </a:xfrm>
          <a:prstGeom prst="rect">
            <a:avLst/>
          </a:prstGeom>
        </p:spPr>
      </p:pic>
      <p:sp>
        <p:nvSpPr>
          <p:cNvPr id="18" name="Text Placeholder 17">
            <a:extLst>
              <a:ext uri="{FF2B5EF4-FFF2-40B4-BE49-F238E27FC236}">
                <a16:creationId xmlns:a16="http://schemas.microsoft.com/office/drawing/2014/main" id="{7D1B0E69-B02F-FC45-9990-F95858979526}"/>
              </a:ext>
            </a:extLst>
          </p:cNvPr>
          <p:cNvSpPr>
            <a:spLocks noGrp="1"/>
          </p:cNvSpPr>
          <p:nvPr>
            <p:ph type="body" sz="quarter" idx="10"/>
          </p:nvPr>
        </p:nvSpPr>
        <p:spPr>
          <a:xfrm>
            <a:off x="667246" y="1086483"/>
            <a:ext cx="7939859" cy="1365137"/>
          </a:xfrm>
        </p:spPr>
        <p:txBody>
          <a:bodyPr anchor="b" anchorCtr="0"/>
          <a:lstStyle>
            <a:lvl1pPr marL="0" indent="0" algn="ctr" fontAlgn="b">
              <a:buFontTx/>
              <a:buNone/>
              <a:defRPr sz="4000" b="1">
                <a:solidFill>
                  <a:schemeClr val="bg2">
                    <a:lumMod val="75000"/>
                  </a:schemeClr>
                </a:solidFill>
              </a:defRPr>
            </a:lvl1pPr>
            <a:lvl2pPr marL="342900" indent="0">
              <a:buFontTx/>
              <a:buNone/>
              <a:defRPr>
                <a:solidFill>
                  <a:schemeClr val="tx1"/>
                </a:solidFill>
              </a:defRPr>
            </a:lvl2pPr>
            <a:lvl3pPr marL="685800" indent="0">
              <a:buFontTx/>
              <a:buNone/>
              <a:defRPr>
                <a:solidFill>
                  <a:schemeClr val="tx1"/>
                </a:solidFill>
              </a:defRPr>
            </a:lvl3pPr>
            <a:lvl4pPr marL="1028700" indent="0">
              <a:buFontTx/>
              <a:buNone/>
              <a:defRPr>
                <a:solidFill>
                  <a:schemeClr val="tx1"/>
                </a:solidFill>
              </a:defRPr>
            </a:lvl4pPr>
            <a:lvl5pPr marL="1371600" indent="0">
              <a:buFontTx/>
              <a:buNone/>
              <a:defRPr>
                <a:solidFill>
                  <a:schemeClr val="tx1"/>
                </a:solidFill>
              </a:defRPr>
            </a:lvl5pPr>
          </a:lstStyle>
          <a:p>
            <a:pPr lvl="0"/>
            <a:r>
              <a:rPr lang="en-US" dirty="0"/>
              <a:t>Edit Master text styles</a:t>
            </a:r>
          </a:p>
        </p:txBody>
      </p:sp>
      <p:sp>
        <p:nvSpPr>
          <p:cNvPr id="21" name="Text Placeholder 17">
            <a:extLst>
              <a:ext uri="{FF2B5EF4-FFF2-40B4-BE49-F238E27FC236}">
                <a16:creationId xmlns:a16="http://schemas.microsoft.com/office/drawing/2014/main" id="{20F365F2-1614-684C-8A11-04BA7C501F96}"/>
              </a:ext>
            </a:extLst>
          </p:cNvPr>
          <p:cNvSpPr>
            <a:spLocks noGrp="1"/>
          </p:cNvSpPr>
          <p:nvPr>
            <p:ph type="body" sz="quarter" idx="11"/>
          </p:nvPr>
        </p:nvSpPr>
        <p:spPr>
          <a:xfrm>
            <a:off x="667246" y="2571750"/>
            <a:ext cx="7939858" cy="1197005"/>
          </a:xfrm>
        </p:spPr>
        <p:txBody>
          <a:bodyPr anchor="t" anchorCtr="0"/>
          <a:lstStyle>
            <a:lvl1pPr marL="0" indent="0" algn="ctr" fontAlgn="b">
              <a:buFontTx/>
              <a:buNone/>
              <a:defRPr sz="2400" b="0">
                <a:solidFill>
                  <a:schemeClr val="accent4"/>
                </a:solidFill>
              </a:defRPr>
            </a:lvl1pPr>
            <a:lvl2pPr marL="342900" indent="0">
              <a:buFontTx/>
              <a:buNone/>
              <a:defRPr>
                <a:solidFill>
                  <a:schemeClr val="tx1"/>
                </a:solidFill>
              </a:defRPr>
            </a:lvl2pPr>
            <a:lvl3pPr marL="685800" indent="0">
              <a:buFontTx/>
              <a:buNone/>
              <a:defRPr>
                <a:solidFill>
                  <a:schemeClr val="tx1"/>
                </a:solidFill>
              </a:defRPr>
            </a:lvl3pPr>
            <a:lvl4pPr marL="1028700" indent="0">
              <a:buFontTx/>
              <a:buNone/>
              <a:defRPr>
                <a:solidFill>
                  <a:schemeClr val="tx1"/>
                </a:solidFill>
              </a:defRPr>
            </a:lvl4pPr>
            <a:lvl5pPr marL="1371600" indent="0">
              <a:buFontTx/>
              <a:buNone/>
              <a:defRPr>
                <a:solidFill>
                  <a:schemeClr val="tx1"/>
                </a:solidFill>
              </a:defRPr>
            </a:lvl5pPr>
          </a:lstStyle>
          <a:p>
            <a:pPr lvl="0"/>
            <a:r>
              <a:rPr lang="en-US" dirty="0"/>
              <a:t>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yout_1 colum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366713" y="261937"/>
            <a:ext cx="8412162" cy="766763"/>
          </a:xfrm>
        </p:spPr>
        <p:txBody>
          <a:bodyPr/>
          <a:lstStyle>
            <a:lvl1pPr>
              <a:defRPr>
                <a:solidFill>
                  <a:srgbClr val="609743"/>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lvl1pPr>
              <a:defRPr>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a:t>Date</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lvl1pPr>
              <a:defRPr>
                <a:solidFill>
                  <a:schemeClr val="bg1"/>
                </a:solidFill>
              </a:defRPr>
            </a:lvl1pPr>
          </a:lstStyle>
          <a:p>
            <a:fld id="{63DCA5C9-2E11-4C67-86EB-AE1DE127DC64}" type="slidenum">
              <a:rPr lang="en-US" smtClean="0"/>
              <a:pPr/>
              <a:t>‹#›</a:t>
            </a:fld>
            <a:endParaRPr lang="en-US" dirty="0"/>
          </a:p>
        </p:txBody>
      </p:sp>
      <p:sp>
        <p:nvSpPr>
          <p:cNvPr id="8" name="Content Placeholder 7">
            <a:extLst>
              <a:ext uri="{FF2B5EF4-FFF2-40B4-BE49-F238E27FC236}">
                <a16:creationId xmlns:a16="http://schemas.microsoft.com/office/drawing/2014/main" id="{89460896-BBD5-4265-B217-9DE153A9B618}"/>
              </a:ext>
            </a:extLst>
          </p:cNvPr>
          <p:cNvSpPr>
            <a:spLocks noGrp="1"/>
          </p:cNvSpPr>
          <p:nvPr>
            <p:ph sz="quarter" idx="14"/>
          </p:nvPr>
        </p:nvSpPr>
        <p:spPr>
          <a:xfrm>
            <a:off x="368300" y="1200150"/>
            <a:ext cx="7763328" cy="340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3">
            <a:extLst>
              <a:ext uri="{FF2B5EF4-FFF2-40B4-BE49-F238E27FC236}">
                <a16:creationId xmlns:a16="http://schemas.microsoft.com/office/drawing/2014/main" id="{868B56D2-9291-8145-B467-CF3AFF5A71C1}"/>
              </a:ext>
            </a:extLst>
          </p:cNvPr>
          <p:cNvSpPr>
            <a:spLocks noGrp="1"/>
          </p:cNvSpPr>
          <p:nvPr>
            <p:ph type="ftr" sz="quarter" idx="11"/>
          </p:nvPr>
        </p:nvSpPr>
        <p:spPr>
          <a:xfrm>
            <a:off x="368301" y="4872631"/>
            <a:ext cx="3611563" cy="156569"/>
          </a:xfrm>
        </p:spPr>
        <p:txBody>
          <a:bodyPr/>
          <a:lstStyle>
            <a:lvl1pPr>
              <a:defRPr b="1">
                <a:solidFill>
                  <a:schemeClr val="bg1"/>
                </a:solidFill>
              </a:defRPr>
            </a:lvl1pPr>
            <a:lvl2pPr>
              <a:defRPr b="1"/>
            </a:lvl2pPr>
            <a:lvl3pPr>
              <a:defRPr b="1"/>
            </a:lvl3pPr>
            <a:lvl4pPr>
              <a:defRPr b="1"/>
            </a:lvl4pPr>
            <a:lvl5pPr>
              <a:defRPr b="1"/>
            </a:lvl5pPr>
            <a:lvl6pPr>
              <a:defRPr b="1"/>
            </a:lvl6pPr>
            <a:lvl7pPr>
              <a:defRPr b="1"/>
            </a:lvl7pPr>
            <a:lvl8pPr>
              <a:defRPr b="1"/>
            </a:lvl8pPr>
            <a:lvl9pPr>
              <a:defRPr b="1"/>
            </a:lvl9pPr>
          </a:lstStyle>
          <a:p>
            <a:pPr indent="-2057400"/>
            <a:r>
              <a:rPr lang="en-US"/>
              <a:t>Modify with Insert &gt; Header &amp; Footer</a:t>
            </a:r>
            <a:endParaRPr lang="en-US" dirty="0"/>
          </a:p>
        </p:txBody>
      </p:sp>
    </p:spTree>
    <p:extLst>
      <p:ext uri="{BB962C8B-B14F-4D97-AF65-F5344CB8AC3E}">
        <p14:creationId xmlns:p14="http://schemas.microsoft.com/office/powerpoint/2010/main" val="4137837854"/>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yout_2 colum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rgbClr val="609743"/>
                </a:soli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89460896-BBD5-4265-B217-9DE153A9B618}"/>
              </a:ext>
            </a:extLst>
          </p:cNvPr>
          <p:cNvSpPr>
            <a:spLocks noGrp="1"/>
          </p:cNvSpPr>
          <p:nvPr>
            <p:ph sz="quarter" idx="14"/>
          </p:nvPr>
        </p:nvSpPr>
        <p:spPr>
          <a:xfrm>
            <a:off x="366712" y="1200150"/>
            <a:ext cx="4090989" cy="340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2">
            <a:extLst>
              <a:ext uri="{FF2B5EF4-FFF2-40B4-BE49-F238E27FC236}">
                <a16:creationId xmlns:a16="http://schemas.microsoft.com/office/drawing/2014/main" id="{27368064-A7EF-9D45-BBE5-D003BB4D9774}"/>
              </a:ext>
            </a:extLst>
          </p:cNvPr>
          <p:cNvSpPr>
            <a:spLocks noGrp="1"/>
          </p:cNvSpPr>
          <p:nvPr>
            <p:ph type="dt" sz="half" idx="10"/>
          </p:nvPr>
        </p:nvSpPr>
        <p:spPr>
          <a:xfrm>
            <a:off x="7702097" y="4869575"/>
            <a:ext cx="758485" cy="156569"/>
          </a:xfrm>
        </p:spPr>
        <p:txBody>
          <a:bodyPr/>
          <a:lstStyle>
            <a:lvl1pPr>
              <a:defRPr>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err="1"/>
              <a:t>Date</a:t>
            </a:r>
            <a:endParaRPr lang="en-US" dirty="0"/>
          </a:p>
        </p:txBody>
      </p:sp>
      <p:sp>
        <p:nvSpPr>
          <p:cNvPr id="13" name="Slide Number Placeholder 4">
            <a:extLst>
              <a:ext uri="{FF2B5EF4-FFF2-40B4-BE49-F238E27FC236}">
                <a16:creationId xmlns:a16="http://schemas.microsoft.com/office/drawing/2014/main" id="{588E7AB3-7213-2549-AEC9-BA165AC24B41}"/>
              </a:ext>
            </a:extLst>
          </p:cNvPr>
          <p:cNvSpPr>
            <a:spLocks noGrp="1"/>
          </p:cNvSpPr>
          <p:nvPr>
            <p:ph type="sldNum" sz="quarter" idx="12"/>
          </p:nvPr>
        </p:nvSpPr>
        <p:spPr>
          <a:xfrm>
            <a:off x="8460581" y="4869575"/>
            <a:ext cx="318294" cy="156569"/>
          </a:xfrm>
        </p:spPr>
        <p:txBody>
          <a:bodyPr/>
          <a:lstStyle>
            <a:lvl1pPr>
              <a:defRPr>
                <a:solidFill>
                  <a:schemeClr val="bg1"/>
                </a:solidFill>
              </a:defRPr>
            </a:lvl1pPr>
          </a:lstStyle>
          <a:p>
            <a:fld id="{63DCA5C9-2E11-4C67-86EB-AE1DE127DC64}" type="slidenum">
              <a:rPr lang="en-US" smtClean="0"/>
              <a:pPr/>
              <a:t>‹#›</a:t>
            </a:fld>
            <a:endParaRPr lang="en-US" dirty="0"/>
          </a:p>
        </p:txBody>
      </p:sp>
      <p:sp>
        <p:nvSpPr>
          <p:cNvPr id="14" name="Footer Placeholder 3">
            <a:extLst>
              <a:ext uri="{FF2B5EF4-FFF2-40B4-BE49-F238E27FC236}">
                <a16:creationId xmlns:a16="http://schemas.microsoft.com/office/drawing/2014/main" id="{5807D8EB-86D6-2444-BFEE-CB331CF4F61C}"/>
              </a:ext>
            </a:extLst>
          </p:cNvPr>
          <p:cNvSpPr>
            <a:spLocks noGrp="1"/>
          </p:cNvSpPr>
          <p:nvPr>
            <p:ph type="ftr" sz="quarter" idx="11"/>
          </p:nvPr>
        </p:nvSpPr>
        <p:spPr>
          <a:xfrm>
            <a:off x="368301" y="4872631"/>
            <a:ext cx="3611563" cy="156569"/>
          </a:xfrm>
        </p:spPr>
        <p:txBody>
          <a:bodyPr/>
          <a:lstStyle>
            <a:lvl1pPr>
              <a:defRPr b="1">
                <a:solidFill>
                  <a:schemeClr val="bg1"/>
                </a:solidFill>
              </a:defRPr>
            </a:lvl1pPr>
            <a:lvl2pPr>
              <a:defRPr b="1"/>
            </a:lvl2pPr>
            <a:lvl3pPr>
              <a:defRPr b="1"/>
            </a:lvl3pPr>
            <a:lvl4pPr>
              <a:defRPr b="1"/>
            </a:lvl4pPr>
            <a:lvl5pPr>
              <a:defRPr b="1"/>
            </a:lvl5pPr>
            <a:lvl6pPr>
              <a:defRPr b="1"/>
            </a:lvl6pPr>
            <a:lvl7pPr>
              <a:defRPr b="1"/>
            </a:lvl7pPr>
            <a:lvl8pPr>
              <a:defRPr b="1"/>
            </a:lvl8pPr>
            <a:lvl9pPr>
              <a:defRPr b="1"/>
            </a:lvl9pPr>
          </a:lstStyle>
          <a:p>
            <a:pPr indent="-2057400"/>
            <a:r>
              <a:rPr lang="en-US"/>
              <a:t>Modify with Insert &gt; Header &amp; Footer</a:t>
            </a:r>
            <a:endParaRPr lang="en-US" dirty="0"/>
          </a:p>
        </p:txBody>
      </p:sp>
      <p:sp>
        <p:nvSpPr>
          <p:cNvPr id="9" name="Content Placeholder 7">
            <a:extLst>
              <a:ext uri="{FF2B5EF4-FFF2-40B4-BE49-F238E27FC236}">
                <a16:creationId xmlns:a16="http://schemas.microsoft.com/office/drawing/2014/main" id="{B387EB40-8C69-BE4E-B0E2-6DA51BA308F7}"/>
              </a:ext>
            </a:extLst>
          </p:cNvPr>
          <p:cNvSpPr>
            <a:spLocks noGrp="1"/>
          </p:cNvSpPr>
          <p:nvPr>
            <p:ph sz="quarter" idx="16"/>
          </p:nvPr>
        </p:nvSpPr>
        <p:spPr>
          <a:xfrm>
            <a:off x="4689476" y="1200150"/>
            <a:ext cx="4089399" cy="340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3164394"/>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yout_1/2 content 1/2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rgbClr val="609743"/>
                </a:soli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89460896-BBD5-4265-B217-9DE153A9B618}"/>
              </a:ext>
            </a:extLst>
          </p:cNvPr>
          <p:cNvSpPr>
            <a:spLocks noGrp="1"/>
          </p:cNvSpPr>
          <p:nvPr>
            <p:ph sz="quarter" idx="14"/>
          </p:nvPr>
        </p:nvSpPr>
        <p:spPr>
          <a:xfrm>
            <a:off x="366712" y="1200150"/>
            <a:ext cx="4090989" cy="340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a:extLst>
              <a:ext uri="{FF2B5EF4-FFF2-40B4-BE49-F238E27FC236}">
                <a16:creationId xmlns:a16="http://schemas.microsoft.com/office/drawing/2014/main" id="{26362283-5DCE-A241-BB5D-DCF6CF07D5DC}"/>
              </a:ext>
            </a:extLst>
          </p:cNvPr>
          <p:cNvSpPr>
            <a:spLocks noGrp="1"/>
          </p:cNvSpPr>
          <p:nvPr>
            <p:ph type="pic" sz="quarter" idx="15"/>
          </p:nvPr>
        </p:nvSpPr>
        <p:spPr>
          <a:xfrm>
            <a:off x="4689477" y="1200150"/>
            <a:ext cx="4089400" cy="3400425"/>
          </a:xfrm>
          <a:solidFill>
            <a:srgbClr val="9E9E98"/>
          </a:solidFill>
        </p:spPr>
        <p:txBody>
          <a:bodyPr tIns="1737360"/>
          <a:lstStyle>
            <a:lvl1pPr algn="ctr">
              <a:defRPr/>
            </a:lvl1pPr>
          </a:lstStyle>
          <a:p>
            <a:r>
              <a:rPr lang="en-US"/>
              <a:t>Click icon to add picture</a:t>
            </a:r>
            <a:endParaRPr lang="en-US" dirty="0"/>
          </a:p>
        </p:txBody>
      </p:sp>
      <p:sp>
        <p:nvSpPr>
          <p:cNvPr id="12" name="Date Placeholder 2">
            <a:extLst>
              <a:ext uri="{FF2B5EF4-FFF2-40B4-BE49-F238E27FC236}">
                <a16:creationId xmlns:a16="http://schemas.microsoft.com/office/drawing/2014/main" id="{27368064-A7EF-9D45-BBE5-D003BB4D9774}"/>
              </a:ext>
            </a:extLst>
          </p:cNvPr>
          <p:cNvSpPr>
            <a:spLocks noGrp="1"/>
          </p:cNvSpPr>
          <p:nvPr>
            <p:ph type="dt" sz="half" idx="10"/>
          </p:nvPr>
        </p:nvSpPr>
        <p:spPr>
          <a:xfrm>
            <a:off x="7702097" y="4869575"/>
            <a:ext cx="758485" cy="156569"/>
          </a:xfrm>
        </p:spPr>
        <p:txBody>
          <a:bodyPr/>
          <a:lstStyle>
            <a:lvl1pPr>
              <a:defRPr>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err="1"/>
              <a:t>Date</a:t>
            </a:r>
            <a:endParaRPr lang="en-US" dirty="0"/>
          </a:p>
        </p:txBody>
      </p:sp>
      <p:sp>
        <p:nvSpPr>
          <p:cNvPr id="13" name="Slide Number Placeholder 4">
            <a:extLst>
              <a:ext uri="{FF2B5EF4-FFF2-40B4-BE49-F238E27FC236}">
                <a16:creationId xmlns:a16="http://schemas.microsoft.com/office/drawing/2014/main" id="{588E7AB3-7213-2549-AEC9-BA165AC24B41}"/>
              </a:ext>
            </a:extLst>
          </p:cNvPr>
          <p:cNvSpPr>
            <a:spLocks noGrp="1"/>
          </p:cNvSpPr>
          <p:nvPr>
            <p:ph type="sldNum" sz="quarter" idx="12"/>
          </p:nvPr>
        </p:nvSpPr>
        <p:spPr>
          <a:xfrm>
            <a:off x="8460581" y="4869575"/>
            <a:ext cx="318294" cy="156569"/>
          </a:xfrm>
        </p:spPr>
        <p:txBody>
          <a:bodyPr/>
          <a:lstStyle>
            <a:lvl1pPr>
              <a:defRPr>
                <a:solidFill>
                  <a:schemeClr val="bg1"/>
                </a:solidFill>
              </a:defRPr>
            </a:lvl1pPr>
          </a:lstStyle>
          <a:p>
            <a:fld id="{63DCA5C9-2E11-4C67-86EB-AE1DE127DC64}" type="slidenum">
              <a:rPr lang="en-US" smtClean="0"/>
              <a:pPr/>
              <a:t>‹#›</a:t>
            </a:fld>
            <a:endParaRPr lang="en-US" dirty="0"/>
          </a:p>
        </p:txBody>
      </p:sp>
      <p:sp>
        <p:nvSpPr>
          <p:cNvPr id="14" name="Footer Placeholder 3">
            <a:extLst>
              <a:ext uri="{FF2B5EF4-FFF2-40B4-BE49-F238E27FC236}">
                <a16:creationId xmlns:a16="http://schemas.microsoft.com/office/drawing/2014/main" id="{5807D8EB-86D6-2444-BFEE-CB331CF4F61C}"/>
              </a:ext>
            </a:extLst>
          </p:cNvPr>
          <p:cNvSpPr>
            <a:spLocks noGrp="1"/>
          </p:cNvSpPr>
          <p:nvPr>
            <p:ph type="ftr" sz="quarter" idx="11"/>
          </p:nvPr>
        </p:nvSpPr>
        <p:spPr>
          <a:xfrm>
            <a:off x="368301" y="4872631"/>
            <a:ext cx="3611563" cy="156569"/>
          </a:xfrm>
        </p:spPr>
        <p:txBody>
          <a:bodyPr/>
          <a:lstStyle>
            <a:lvl1pPr>
              <a:defRPr b="1">
                <a:solidFill>
                  <a:schemeClr val="bg1"/>
                </a:solidFill>
              </a:defRPr>
            </a:lvl1pPr>
            <a:lvl2pPr>
              <a:defRPr b="1"/>
            </a:lvl2pPr>
            <a:lvl3pPr>
              <a:defRPr b="1"/>
            </a:lvl3pPr>
            <a:lvl4pPr>
              <a:defRPr b="1"/>
            </a:lvl4pPr>
            <a:lvl5pPr>
              <a:defRPr b="1"/>
            </a:lvl5pPr>
            <a:lvl6pPr>
              <a:defRPr b="1"/>
            </a:lvl6pPr>
            <a:lvl7pPr>
              <a:defRPr b="1"/>
            </a:lvl7pPr>
            <a:lvl8pPr>
              <a:defRPr b="1"/>
            </a:lvl8pPr>
            <a:lvl9pPr>
              <a:defRPr b="1"/>
            </a:lvl9pPr>
          </a:lstStyle>
          <a:p>
            <a:pPr indent="-2057400"/>
            <a:r>
              <a:rPr lang="en-US"/>
              <a:t>Modify with Insert &gt; Header &amp; Footer</a:t>
            </a:r>
            <a:endParaRPr lang="en-US" dirty="0"/>
          </a:p>
        </p:txBody>
      </p:sp>
    </p:spTree>
    <p:extLst>
      <p:ext uri="{BB962C8B-B14F-4D97-AF65-F5344CB8AC3E}">
        <p14:creationId xmlns:p14="http://schemas.microsoft.com/office/powerpoint/2010/main" val="315461021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yout_1/3 content 2/3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rgbClr val="609743"/>
                </a:solidFill>
              </a:defRPr>
            </a:lvl1pPr>
          </a:lstStyle>
          <a:p>
            <a:r>
              <a:rPr lang="en-US" dirty="0"/>
              <a:t>Click to edit Master title style</a:t>
            </a:r>
          </a:p>
        </p:txBody>
      </p:sp>
      <p:sp>
        <p:nvSpPr>
          <p:cNvPr id="9" name="Content Placeholder 8">
            <a:extLst>
              <a:ext uri="{FF2B5EF4-FFF2-40B4-BE49-F238E27FC236}">
                <a16:creationId xmlns:a16="http://schemas.microsoft.com/office/drawing/2014/main" id="{766D17BA-B313-4C5A-AFC9-CB21C07EF6DA}"/>
              </a:ext>
            </a:extLst>
          </p:cNvPr>
          <p:cNvSpPr>
            <a:spLocks noGrp="1"/>
          </p:cNvSpPr>
          <p:nvPr>
            <p:ph sz="quarter" idx="15"/>
          </p:nvPr>
        </p:nvSpPr>
        <p:spPr>
          <a:xfrm>
            <a:off x="368301" y="1200150"/>
            <a:ext cx="2644775" cy="340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2">
            <a:extLst>
              <a:ext uri="{FF2B5EF4-FFF2-40B4-BE49-F238E27FC236}">
                <a16:creationId xmlns:a16="http://schemas.microsoft.com/office/drawing/2014/main" id="{C5FFA427-FDB0-2A49-A085-0EA6F30919E8}"/>
              </a:ext>
            </a:extLst>
          </p:cNvPr>
          <p:cNvSpPr>
            <a:spLocks noGrp="1"/>
          </p:cNvSpPr>
          <p:nvPr>
            <p:ph type="dt" sz="half" idx="10"/>
          </p:nvPr>
        </p:nvSpPr>
        <p:spPr>
          <a:xfrm>
            <a:off x="7702097" y="4869575"/>
            <a:ext cx="758485" cy="156569"/>
          </a:xfrm>
        </p:spPr>
        <p:txBody>
          <a:bodyPr/>
          <a:lstStyle>
            <a:lvl1pPr>
              <a:defRPr>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err="1"/>
              <a:t>Date</a:t>
            </a:r>
            <a:endParaRPr lang="en-US" dirty="0"/>
          </a:p>
        </p:txBody>
      </p:sp>
      <p:sp>
        <p:nvSpPr>
          <p:cNvPr id="12" name="Slide Number Placeholder 4">
            <a:extLst>
              <a:ext uri="{FF2B5EF4-FFF2-40B4-BE49-F238E27FC236}">
                <a16:creationId xmlns:a16="http://schemas.microsoft.com/office/drawing/2014/main" id="{0C7FA53C-A746-F847-AAE9-8991A1888791}"/>
              </a:ext>
            </a:extLst>
          </p:cNvPr>
          <p:cNvSpPr>
            <a:spLocks noGrp="1"/>
          </p:cNvSpPr>
          <p:nvPr>
            <p:ph type="sldNum" sz="quarter" idx="12"/>
          </p:nvPr>
        </p:nvSpPr>
        <p:spPr>
          <a:xfrm>
            <a:off x="8460581" y="4869575"/>
            <a:ext cx="318294" cy="156569"/>
          </a:xfrm>
        </p:spPr>
        <p:txBody>
          <a:bodyPr/>
          <a:lstStyle>
            <a:lvl1pPr>
              <a:defRPr>
                <a:solidFill>
                  <a:schemeClr val="bg1"/>
                </a:solidFill>
              </a:defRPr>
            </a:lvl1pPr>
          </a:lstStyle>
          <a:p>
            <a:fld id="{63DCA5C9-2E11-4C67-86EB-AE1DE127DC64}" type="slidenum">
              <a:rPr lang="en-US" smtClean="0"/>
              <a:pPr/>
              <a:t>‹#›</a:t>
            </a:fld>
            <a:endParaRPr lang="en-US" dirty="0"/>
          </a:p>
        </p:txBody>
      </p:sp>
      <p:sp>
        <p:nvSpPr>
          <p:cNvPr id="14" name="Footer Placeholder 3">
            <a:extLst>
              <a:ext uri="{FF2B5EF4-FFF2-40B4-BE49-F238E27FC236}">
                <a16:creationId xmlns:a16="http://schemas.microsoft.com/office/drawing/2014/main" id="{9F435983-12B7-C848-9FBB-404F8D649791}"/>
              </a:ext>
            </a:extLst>
          </p:cNvPr>
          <p:cNvSpPr>
            <a:spLocks noGrp="1"/>
          </p:cNvSpPr>
          <p:nvPr>
            <p:ph type="ftr" sz="quarter" idx="11"/>
          </p:nvPr>
        </p:nvSpPr>
        <p:spPr>
          <a:xfrm>
            <a:off x="368301" y="4872631"/>
            <a:ext cx="3611563" cy="156569"/>
          </a:xfrm>
        </p:spPr>
        <p:txBody>
          <a:bodyPr/>
          <a:lstStyle>
            <a:lvl1pPr>
              <a:defRPr b="1">
                <a:solidFill>
                  <a:schemeClr val="bg1"/>
                </a:solidFill>
              </a:defRPr>
            </a:lvl1pPr>
            <a:lvl2pPr>
              <a:defRPr b="1"/>
            </a:lvl2pPr>
            <a:lvl3pPr>
              <a:defRPr b="1"/>
            </a:lvl3pPr>
            <a:lvl4pPr>
              <a:defRPr b="1"/>
            </a:lvl4pPr>
            <a:lvl5pPr>
              <a:defRPr b="1"/>
            </a:lvl5pPr>
            <a:lvl6pPr>
              <a:defRPr b="1"/>
            </a:lvl6pPr>
            <a:lvl7pPr>
              <a:defRPr b="1"/>
            </a:lvl7pPr>
            <a:lvl8pPr>
              <a:defRPr b="1"/>
            </a:lvl8pPr>
            <a:lvl9pPr>
              <a:defRPr b="1"/>
            </a:lvl9pPr>
          </a:lstStyle>
          <a:p>
            <a:pPr indent="-2057400"/>
            <a:r>
              <a:rPr lang="en-US"/>
              <a:t>Modify with Insert &gt; Header &amp; Footer</a:t>
            </a:r>
            <a:endParaRPr lang="en-US" dirty="0"/>
          </a:p>
        </p:txBody>
      </p:sp>
      <p:sp>
        <p:nvSpPr>
          <p:cNvPr id="7" name="Content Placeholder 6">
            <a:extLst>
              <a:ext uri="{FF2B5EF4-FFF2-40B4-BE49-F238E27FC236}">
                <a16:creationId xmlns:a16="http://schemas.microsoft.com/office/drawing/2014/main" id="{494763BF-E3DC-9C42-8B79-E5F1E3650C1E}"/>
              </a:ext>
            </a:extLst>
          </p:cNvPr>
          <p:cNvSpPr>
            <a:spLocks noGrp="1"/>
          </p:cNvSpPr>
          <p:nvPr>
            <p:ph sz="quarter" idx="16"/>
          </p:nvPr>
        </p:nvSpPr>
        <p:spPr>
          <a:xfrm>
            <a:off x="3244850" y="1200150"/>
            <a:ext cx="5534025" cy="340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7550698"/>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yout_1/3 image 2/3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rgbClr val="609743"/>
                </a:solidFill>
              </a:defRPr>
            </a:lvl1pPr>
          </a:lstStyle>
          <a:p>
            <a:r>
              <a:rPr lang="en-US" dirty="0"/>
              <a:t>Click to edit Master title style</a:t>
            </a:r>
          </a:p>
        </p:txBody>
      </p:sp>
      <p:sp>
        <p:nvSpPr>
          <p:cNvPr id="9" name="Content Placeholder 8">
            <a:extLst>
              <a:ext uri="{FF2B5EF4-FFF2-40B4-BE49-F238E27FC236}">
                <a16:creationId xmlns:a16="http://schemas.microsoft.com/office/drawing/2014/main" id="{766D17BA-B313-4C5A-AFC9-CB21C07EF6DA}"/>
              </a:ext>
            </a:extLst>
          </p:cNvPr>
          <p:cNvSpPr>
            <a:spLocks noGrp="1"/>
          </p:cNvSpPr>
          <p:nvPr>
            <p:ph sz="quarter" idx="15"/>
          </p:nvPr>
        </p:nvSpPr>
        <p:spPr>
          <a:xfrm>
            <a:off x="3244850" y="1200150"/>
            <a:ext cx="5534025" cy="340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2">
            <a:extLst>
              <a:ext uri="{FF2B5EF4-FFF2-40B4-BE49-F238E27FC236}">
                <a16:creationId xmlns:a16="http://schemas.microsoft.com/office/drawing/2014/main" id="{A2FEC933-0487-B540-9BD4-2C03092BACF5}"/>
              </a:ext>
            </a:extLst>
          </p:cNvPr>
          <p:cNvSpPr>
            <a:spLocks noGrp="1"/>
          </p:cNvSpPr>
          <p:nvPr>
            <p:ph type="dt" sz="half" idx="10"/>
          </p:nvPr>
        </p:nvSpPr>
        <p:spPr>
          <a:xfrm>
            <a:off x="7702097" y="4869575"/>
            <a:ext cx="758485" cy="156569"/>
          </a:xfrm>
        </p:spPr>
        <p:txBody>
          <a:bodyPr/>
          <a:lstStyle>
            <a:lvl1pPr>
              <a:defRPr>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err="1"/>
              <a:t>Date</a:t>
            </a:r>
            <a:endParaRPr lang="en-US" dirty="0"/>
          </a:p>
        </p:txBody>
      </p:sp>
      <p:sp>
        <p:nvSpPr>
          <p:cNvPr id="12" name="Slide Number Placeholder 4">
            <a:extLst>
              <a:ext uri="{FF2B5EF4-FFF2-40B4-BE49-F238E27FC236}">
                <a16:creationId xmlns:a16="http://schemas.microsoft.com/office/drawing/2014/main" id="{5E867178-3C9E-844C-9530-0EDA70554DAA}"/>
              </a:ext>
            </a:extLst>
          </p:cNvPr>
          <p:cNvSpPr>
            <a:spLocks noGrp="1"/>
          </p:cNvSpPr>
          <p:nvPr>
            <p:ph type="sldNum" sz="quarter" idx="12"/>
          </p:nvPr>
        </p:nvSpPr>
        <p:spPr>
          <a:xfrm>
            <a:off x="8460581" y="4869575"/>
            <a:ext cx="318294" cy="156569"/>
          </a:xfrm>
        </p:spPr>
        <p:txBody>
          <a:bodyPr/>
          <a:lstStyle>
            <a:lvl1pPr>
              <a:defRPr>
                <a:solidFill>
                  <a:schemeClr val="bg1"/>
                </a:solidFill>
              </a:defRPr>
            </a:lvl1pPr>
          </a:lstStyle>
          <a:p>
            <a:fld id="{63DCA5C9-2E11-4C67-86EB-AE1DE127DC64}" type="slidenum">
              <a:rPr lang="en-US" smtClean="0"/>
              <a:pPr/>
              <a:t>‹#›</a:t>
            </a:fld>
            <a:endParaRPr lang="en-US" dirty="0"/>
          </a:p>
        </p:txBody>
      </p:sp>
      <p:sp>
        <p:nvSpPr>
          <p:cNvPr id="14" name="Footer Placeholder 3">
            <a:extLst>
              <a:ext uri="{FF2B5EF4-FFF2-40B4-BE49-F238E27FC236}">
                <a16:creationId xmlns:a16="http://schemas.microsoft.com/office/drawing/2014/main" id="{0CF1D2BF-6F7F-C145-9007-C13494FA17EA}"/>
              </a:ext>
            </a:extLst>
          </p:cNvPr>
          <p:cNvSpPr>
            <a:spLocks noGrp="1"/>
          </p:cNvSpPr>
          <p:nvPr>
            <p:ph type="ftr" sz="quarter" idx="11"/>
          </p:nvPr>
        </p:nvSpPr>
        <p:spPr>
          <a:xfrm>
            <a:off x="368301" y="4872631"/>
            <a:ext cx="3611563" cy="156569"/>
          </a:xfrm>
        </p:spPr>
        <p:txBody>
          <a:bodyPr/>
          <a:lstStyle>
            <a:lvl1pPr>
              <a:defRPr b="1">
                <a:solidFill>
                  <a:schemeClr val="bg1"/>
                </a:solidFill>
              </a:defRPr>
            </a:lvl1pPr>
            <a:lvl2pPr>
              <a:defRPr b="1"/>
            </a:lvl2pPr>
            <a:lvl3pPr>
              <a:defRPr b="1"/>
            </a:lvl3pPr>
            <a:lvl4pPr>
              <a:defRPr b="1"/>
            </a:lvl4pPr>
            <a:lvl5pPr>
              <a:defRPr b="1"/>
            </a:lvl5pPr>
            <a:lvl6pPr>
              <a:defRPr b="1"/>
            </a:lvl6pPr>
            <a:lvl7pPr>
              <a:defRPr b="1"/>
            </a:lvl7pPr>
            <a:lvl8pPr>
              <a:defRPr b="1"/>
            </a:lvl8pPr>
            <a:lvl9pPr>
              <a:defRPr b="1"/>
            </a:lvl9pPr>
          </a:lstStyle>
          <a:p>
            <a:pPr indent="-2057400"/>
            <a:r>
              <a:rPr lang="en-US"/>
              <a:t>Modify with Insert &gt; Header &amp; Footer</a:t>
            </a:r>
            <a:endParaRPr lang="en-US" dirty="0"/>
          </a:p>
        </p:txBody>
      </p:sp>
      <p:sp>
        <p:nvSpPr>
          <p:cNvPr id="15" name="Picture Placeholder 6">
            <a:extLst>
              <a:ext uri="{FF2B5EF4-FFF2-40B4-BE49-F238E27FC236}">
                <a16:creationId xmlns:a16="http://schemas.microsoft.com/office/drawing/2014/main" id="{0E362FD4-229A-204B-BCDA-AA13403A318E}"/>
              </a:ext>
            </a:extLst>
          </p:cNvPr>
          <p:cNvSpPr>
            <a:spLocks noGrp="1"/>
          </p:cNvSpPr>
          <p:nvPr>
            <p:ph type="pic" sz="quarter" idx="16"/>
          </p:nvPr>
        </p:nvSpPr>
        <p:spPr>
          <a:xfrm>
            <a:off x="368301" y="1200150"/>
            <a:ext cx="2651125" cy="3400425"/>
          </a:xfrm>
          <a:solidFill>
            <a:srgbClr val="9E9E98"/>
          </a:solidFill>
        </p:spPr>
        <p:txBody>
          <a:bodyPr tIns="1737360"/>
          <a:lstStyle>
            <a:lvl1pPr algn="ctr">
              <a:defRPr/>
            </a:lvl1pPr>
          </a:lstStyle>
          <a:p>
            <a:r>
              <a:rPr lang="en-US"/>
              <a:t>Click icon to add picture</a:t>
            </a:r>
            <a:endParaRPr lang="en-US" dirty="0"/>
          </a:p>
        </p:txBody>
      </p:sp>
    </p:spTree>
    <p:extLst>
      <p:ext uri="{BB962C8B-B14F-4D97-AF65-F5344CB8AC3E}">
        <p14:creationId xmlns:p14="http://schemas.microsoft.com/office/powerpoint/2010/main" val="887477872"/>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yout_2/3 content 1/3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rgbClr val="609743"/>
                </a:solidFill>
              </a:defRPr>
            </a:lvl1pPr>
          </a:lstStyle>
          <a:p>
            <a:r>
              <a:rPr lang="en-US" dirty="0"/>
              <a:t>Click to edit Master title style</a:t>
            </a:r>
          </a:p>
        </p:txBody>
      </p:sp>
      <p:sp>
        <p:nvSpPr>
          <p:cNvPr id="9" name="Content Placeholder 8">
            <a:extLst>
              <a:ext uri="{FF2B5EF4-FFF2-40B4-BE49-F238E27FC236}">
                <a16:creationId xmlns:a16="http://schemas.microsoft.com/office/drawing/2014/main" id="{766D17BA-B313-4C5A-AFC9-CB21C07EF6DA}"/>
              </a:ext>
            </a:extLst>
          </p:cNvPr>
          <p:cNvSpPr>
            <a:spLocks noGrp="1"/>
          </p:cNvSpPr>
          <p:nvPr>
            <p:ph sz="quarter" idx="15"/>
          </p:nvPr>
        </p:nvSpPr>
        <p:spPr>
          <a:xfrm>
            <a:off x="368301" y="1200150"/>
            <a:ext cx="5530850" cy="340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2">
            <a:extLst>
              <a:ext uri="{FF2B5EF4-FFF2-40B4-BE49-F238E27FC236}">
                <a16:creationId xmlns:a16="http://schemas.microsoft.com/office/drawing/2014/main" id="{A4CB2711-5CAB-A742-9D9C-6F15605049C9}"/>
              </a:ext>
            </a:extLst>
          </p:cNvPr>
          <p:cNvSpPr>
            <a:spLocks noGrp="1"/>
          </p:cNvSpPr>
          <p:nvPr>
            <p:ph type="dt" sz="half" idx="10"/>
          </p:nvPr>
        </p:nvSpPr>
        <p:spPr>
          <a:xfrm>
            <a:off x="7702097" y="4869575"/>
            <a:ext cx="758485" cy="156569"/>
          </a:xfrm>
        </p:spPr>
        <p:txBody>
          <a:bodyPr/>
          <a:lstStyle>
            <a:lvl1pPr>
              <a:defRPr>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err="1"/>
              <a:t>Date</a:t>
            </a:r>
            <a:endParaRPr lang="en-US" dirty="0"/>
          </a:p>
        </p:txBody>
      </p:sp>
      <p:sp>
        <p:nvSpPr>
          <p:cNvPr id="12" name="Slide Number Placeholder 4">
            <a:extLst>
              <a:ext uri="{FF2B5EF4-FFF2-40B4-BE49-F238E27FC236}">
                <a16:creationId xmlns:a16="http://schemas.microsoft.com/office/drawing/2014/main" id="{FE1070EE-5074-F640-8C59-376A839DE01D}"/>
              </a:ext>
            </a:extLst>
          </p:cNvPr>
          <p:cNvSpPr>
            <a:spLocks noGrp="1"/>
          </p:cNvSpPr>
          <p:nvPr>
            <p:ph type="sldNum" sz="quarter" idx="12"/>
          </p:nvPr>
        </p:nvSpPr>
        <p:spPr>
          <a:xfrm>
            <a:off x="8460581" y="4869575"/>
            <a:ext cx="318294" cy="156569"/>
          </a:xfrm>
        </p:spPr>
        <p:txBody>
          <a:bodyPr/>
          <a:lstStyle>
            <a:lvl1pPr>
              <a:defRPr>
                <a:solidFill>
                  <a:schemeClr val="bg1"/>
                </a:solidFill>
              </a:defRPr>
            </a:lvl1pPr>
          </a:lstStyle>
          <a:p>
            <a:fld id="{63DCA5C9-2E11-4C67-86EB-AE1DE127DC64}" type="slidenum">
              <a:rPr lang="en-US" smtClean="0"/>
              <a:pPr/>
              <a:t>‹#›</a:t>
            </a:fld>
            <a:endParaRPr lang="en-US" dirty="0"/>
          </a:p>
        </p:txBody>
      </p:sp>
      <p:sp>
        <p:nvSpPr>
          <p:cNvPr id="14" name="Footer Placeholder 3">
            <a:extLst>
              <a:ext uri="{FF2B5EF4-FFF2-40B4-BE49-F238E27FC236}">
                <a16:creationId xmlns:a16="http://schemas.microsoft.com/office/drawing/2014/main" id="{74897E64-2768-6244-8B81-D688E147A0A4}"/>
              </a:ext>
            </a:extLst>
          </p:cNvPr>
          <p:cNvSpPr>
            <a:spLocks noGrp="1"/>
          </p:cNvSpPr>
          <p:nvPr>
            <p:ph type="ftr" sz="quarter" idx="11"/>
          </p:nvPr>
        </p:nvSpPr>
        <p:spPr>
          <a:xfrm>
            <a:off x="368301" y="4872631"/>
            <a:ext cx="3611563" cy="156569"/>
          </a:xfrm>
        </p:spPr>
        <p:txBody>
          <a:bodyPr/>
          <a:lstStyle>
            <a:lvl1pPr>
              <a:defRPr b="1">
                <a:solidFill>
                  <a:schemeClr val="bg1"/>
                </a:solidFill>
              </a:defRPr>
            </a:lvl1pPr>
            <a:lvl2pPr>
              <a:defRPr b="1"/>
            </a:lvl2pPr>
            <a:lvl3pPr>
              <a:defRPr b="1"/>
            </a:lvl3pPr>
            <a:lvl4pPr>
              <a:defRPr b="1"/>
            </a:lvl4pPr>
            <a:lvl5pPr>
              <a:defRPr b="1"/>
            </a:lvl5pPr>
            <a:lvl6pPr>
              <a:defRPr b="1"/>
            </a:lvl6pPr>
            <a:lvl7pPr>
              <a:defRPr b="1"/>
            </a:lvl7pPr>
            <a:lvl8pPr>
              <a:defRPr b="1"/>
            </a:lvl8pPr>
            <a:lvl9pPr>
              <a:defRPr b="1"/>
            </a:lvl9pPr>
          </a:lstStyle>
          <a:p>
            <a:pPr indent="-2057400"/>
            <a:r>
              <a:rPr lang="en-US"/>
              <a:t>Modify with Insert &gt; Header &amp; Footer</a:t>
            </a:r>
            <a:endParaRPr lang="en-US" dirty="0"/>
          </a:p>
        </p:txBody>
      </p:sp>
      <p:sp>
        <p:nvSpPr>
          <p:cNvPr id="7" name="Content Placeholder 6">
            <a:extLst>
              <a:ext uri="{FF2B5EF4-FFF2-40B4-BE49-F238E27FC236}">
                <a16:creationId xmlns:a16="http://schemas.microsoft.com/office/drawing/2014/main" id="{689D8F69-08A0-6B46-8C4C-C43B52F0FD4E}"/>
              </a:ext>
            </a:extLst>
          </p:cNvPr>
          <p:cNvSpPr>
            <a:spLocks noGrp="1"/>
          </p:cNvSpPr>
          <p:nvPr>
            <p:ph sz="quarter" idx="16"/>
          </p:nvPr>
        </p:nvSpPr>
        <p:spPr>
          <a:xfrm>
            <a:off x="6127751" y="1200150"/>
            <a:ext cx="2651125" cy="340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2696380"/>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yout_2/3 content 1/3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rgbClr val="609743"/>
                </a:solidFill>
              </a:defRPr>
            </a:lvl1pPr>
          </a:lstStyle>
          <a:p>
            <a:r>
              <a:rPr lang="en-US" dirty="0"/>
              <a:t>Click to edit Master title style</a:t>
            </a:r>
          </a:p>
        </p:txBody>
      </p:sp>
      <p:sp>
        <p:nvSpPr>
          <p:cNvPr id="12" name="Date Placeholder 2">
            <a:extLst>
              <a:ext uri="{FF2B5EF4-FFF2-40B4-BE49-F238E27FC236}">
                <a16:creationId xmlns:a16="http://schemas.microsoft.com/office/drawing/2014/main" id="{BDBD734F-59E6-7847-87E6-AB6C48BB6376}"/>
              </a:ext>
            </a:extLst>
          </p:cNvPr>
          <p:cNvSpPr>
            <a:spLocks noGrp="1"/>
          </p:cNvSpPr>
          <p:nvPr>
            <p:ph type="dt" sz="half" idx="10"/>
          </p:nvPr>
        </p:nvSpPr>
        <p:spPr>
          <a:xfrm>
            <a:off x="7702097" y="4869575"/>
            <a:ext cx="758485" cy="156569"/>
          </a:xfrm>
        </p:spPr>
        <p:txBody>
          <a:bodyPr/>
          <a:lstStyle>
            <a:lvl1pPr>
              <a:defRPr>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err="1"/>
              <a:t>Date</a:t>
            </a:r>
            <a:endParaRPr lang="en-US" dirty="0"/>
          </a:p>
        </p:txBody>
      </p:sp>
      <p:sp>
        <p:nvSpPr>
          <p:cNvPr id="15" name="Slide Number Placeholder 4">
            <a:extLst>
              <a:ext uri="{FF2B5EF4-FFF2-40B4-BE49-F238E27FC236}">
                <a16:creationId xmlns:a16="http://schemas.microsoft.com/office/drawing/2014/main" id="{D81F3C3F-6215-5241-8324-E0933B07451F}"/>
              </a:ext>
            </a:extLst>
          </p:cNvPr>
          <p:cNvSpPr>
            <a:spLocks noGrp="1"/>
          </p:cNvSpPr>
          <p:nvPr>
            <p:ph type="sldNum" sz="quarter" idx="12"/>
          </p:nvPr>
        </p:nvSpPr>
        <p:spPr>
          <a:xfrm>
            <a:off x="8460581" y="4869575"/>
            <a:ext cx="318294" cy="156569"/>
          </a:xfrm>
        </p:spPr>
        <p:txBody>
          <a:bodyPr/>
          <a:lstStyle>
            <a:lvl1pPr>
              <a:defRPr>
                <a:solidFill>
                  <a:schemeClr val="bg1"/>
                </a:solidFill>
              </a:defRPr>
            </a:lvl1pPr>
          </a:lstStyle>
          <a:p>
            <a:fld id="{63DCA5C9-2E11-4C67-86EB-AE1DE127DC64}" type="slidenum">
              <a:rPr lang="en-US" smtClean="0"/>
              <a:pPr/>
              <a:t>‹#›</a:t>
            </a:fld>
            <a:endParaRPr lang="en-US" dirty="0"/>
          </a:p>
        </p:txBody>
      </p:sp>
      <p:sp>
        <p:nvSpPr>
          <p:cNvPr id="16" name="Footer Placeholder 3">
            <a:extLst>
              <a:ext uri="{FF2B5EF4-FFF2-40B4-BE49-F238E27FC236}">
                <a16:creationId xmlns:a16="http://schemas.microsoft.com/office/drawing/2014/main" id="{81C05ACD-07FE-654D-9AF1-5BE77F0205A4}"/>
              </a:ext>
            </a:extLst>
          </p:cNvPr>
          <p:cNvSpPr>
            <a:spLocks noGrp="1"/>
          </p:cNvSpPr>
          <p:nvPr>
            <p:ph type="ftr" sz="quarter" idx="11"/>
          </p:nvPr>
        </p:nvSpPr>
        <p:spPr>
          <a:xfrm>
            <a:off x="368301" y="4872631"/>
            <a:ext cx="3611563" cy="156569"/>
          </a:xfrm>
        </p:spPr>
        <p:txBody>
          <a:bodyPr/>
          <a:lstStyle>
            <a:lvl1pPr>
              <a:defRPr b="1">
                <a:solidFill>
                  <a:schemeClr val="bg1"/>
                </a:solidFill>
              </a:defRPr>
            </a:lvl1pPr>
            <a:lvl2pPr>
              <a:defRPr b="1"/>
            </a:lvl2pPr>
            <a:lvl3pPr>
              <a:defRPr b="1"/>
            </a:lvl3pPr>
            <a:lvl4pPr>
              <a:defRPr b="1"/>
            </a:lvl4pPr>
            <a:lvl5pPr>
              <a:defRPr b="1"/>
            </a:lvl5pPr>
            <a:lvl6pPr>
              <a:defRPr b="1"/>
            </a:lvl6pPr>
            <a:lvl7pPr>
              <a:defRPr b="1"/>
            </a:lvl7pPr>
            <a:lvl8pPr>
              <a:defRPr b="1"/>
            </a:lvl8pPr>
            <a:lvl9pPr>
              <a:defRPr b="1"/>
            </a:lvl9pPr>
          </a:lstStyle>
          <a:p>
            <a:pPr indent="-2057400"/>
            <a:r>
              <a:rPr lang="en-US"/>
              <a:t>Modify with Insert &gt; Header &amp; Footer</a:t>
            </a:r>
            <a:endParaRPr lang="en-US" dirty="0"/>
          </a:p>
        </p:txBody>
      </p:sp>
      <p:sp>
        <p:nvSpPr>
          <p:cNvPr id="20" name="Content Placeholder 7">
            <a:extLst>
              <a:ext uri="{FF2B5EF4-FFF2-40B4-BE49-F238E27FC236}">
                <a16:creationId xmlns:a16="http://schemas.microsoft.com/office/drawing/2014/main" id="{0CF75C4A-C842-3149-BB8A-04159AE0BFCC}"/>
              </a:ext>
            </a:extLst>
          </p:cNvPr>
          <p:cNvSpPr>
            <a:spLocks noGrp="1"/>
          </p:cNvSpPr>
          <p:nvPr>
            <p:ph sz="quarter" idx="14"/>
          </p:nvPr>
        </p:nvSpPr>
        <p:spPr>
          <a:xfrm>
            <a:off x="366712" y="1200150"/>
            <a:ext cx="5532438" cy="340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Picture Placeholder 6">
            <a:extLst>
              <a:ext uri="{FF2B5EF4-FFF2-40B4-BE49-F238E27FC236}">
                <a16:creationId xmlns:a16="http://schemas.microsoft.com/office/drawing/2014/main" id="{9622D7C8-3365-D245-B264-EBED56CCEE8F}"/>
              </a:ext>
            </a:extLst>
          </p:cNvPr>
          <p:cNvSpPr>
            <a:spLocks noGrp="1"/>
          </p:cNvSpPr>
          <p:nvPr>
            <p:ph type="pic" sz="quarter" idx="15"/>
          </p:nvPr>
        </p:nvSpPr>
        <p:spPr>
          <a:xfrm>
            <a:off x="6127750" y="1200150"/>
            <a:ext cx="2651125" cy="3400425"/>
          </a:xfrm>
          <a:solidFill>
            <a:srgbClr val="9E9E98"/>
          </a:solidFill>
        </p:spPr>
        <p:txBody>
          <a:bodyPr tIns="1737360"/>
          <a:lstStyle>
            <a:lvl1pPr algn="ctr">
              <a:defRPr/>
            </a:lvl1pPr>
          </a:lstStyle>
          <a:p>
            <a:r>
              <a:rPr lang="en-US"/>
              <a:t>Click icon to add picture</a:t>
            </a:r>
            <a:endParaRPr lang="en-US" dirty="0"/>
          </a:p>
        </p:txBody>
      </p:sp>
    </p:spTree>
    <p:extLst>
      <p:ext uri="{BB962C8B-B14F-4D97-AF65-F5344CB8AC3E}">
        <p14:creationId xmlns:p14="http://schemas.microsoft.com/office/powerpoint/2010/main" val="297435449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yout_1/3 content 2/3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rgbClr val="609743"/>
                </a:solidFill>
              </a:defRPr>
            </a:lvl1pPr>
          </a:lstStyle>
          <a:p>
            <a:r>
              <a:rPr lang="en-US" dirty="0"/>
              <a:t>Click to edit Master title style</a:t>
            </a:r>
          </a:p>
        </p:txBody>
      </p:sp>
      <p:sp>
        <p:nvSpPr>
          <p:cNvPr id="9" name="Content Placeholder 8">
            <a:extLst>
              <a:ext uri="{FF2B5EF4-FFF2-40B4-BE49-F238E27FC236}">
                <a16:creationId xmlns:a16="http://schemas.microsoft.com/office/drawing/2014/main" id="{766D17BA-B313-4C5A-AFC9-CB21C07EF6DA}"/>
              </a:ext>
            </a:extLst>
          </p:cNvPr>
          <p:cNvSpPr>
            <a:spLocks noGrp="1"/>
          </p:cNvSpPr>
          <p:nvPr>
            <p:ph sz="quarter" idx="15"/>
          </p:nvPr>
        </p:nvSpPr>
        <p:spPr>
          <a:xfrm>
            <a:off x="368301" y="1200151"/>
            <a:ext cx="2644775" cy="340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2">
            <a:extLst>
              <a:ext uri="{FF2B5EF4-FFF2-40B4-BE49-F238E27FC236}">
                <a16:creationId xmlns:a16="http://schemas.microsoft.com/office/drawing/2014/main" id="{A65D0927-DA99-9048-8CED-BCB00E8529B7}"/>
              </a:ext>
            </a:extLst>
          </p:cNvPr>
          <p:cNvSpPr>
            <a:spLocks noGrp="1"/>
          </p:cNvSpPr>
          <p:nvPr>
            <p:ph type="dt" sz="half" idx="10"/>
          </p:nvPr>
        </p:nvSpPr>
        <p:spPr>
          <a:xfrm>
            <a:off x="7702097" y="4869575"/>
            <a:ext cx="758485" cy="156569"/>
          </a:xfrm>
        </p:spPr>
        <p:txBody>
          <a:bodyPr/>
          <a:lstStyle>
            <a:lvl1pPr>
              <a:defRPr>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err="1"/>
              <a:t>Date</a:t>
            </a:r>
            <a:endParaRPr lang="en-US" dirty="0"/>
          </a:p>
        </p:txBody>
      </p:sp>
      <p:sp>
        <p:nvSpPr>
          <p:cNvPr id="12" name="Slide Number Placeholder 4">
            <a:extLst>
              <a:ext uri="{FF2B5EF4-FFF2-40B4-BE49-F238E27FC236}">
                <a16:creationId xmlns:a16="http://schemas.microsoft.com/office/drawing/2014/main" id="{5DBCD264-453F-BB4C-9066-966CCFE3B4EE}"/>
              </a:ext>
            </a:extLst>
          </p:cNvPr>
          <p:cNvSpPr>
            <a:spLocks noGrp="1"/>
          </p:cNvSpPr>
          <p:nvPr>
            <p:ph type="sldNum" sz="quarter" idx="12"/>
          </p:nvPr>
        </p:nvSpPr>
        <p:spPr>
          <a:xfrm>
            <a:off x="8460581" y="4869575"/>
            <a:ext cx="318294" cy="156569"/>
          </a:xfrm>
        </p:spPr>
        <p:txBody>
          <a:bodyPr/>
          <a:lstStyle>
            <a:lvl1pPr>
              <a:defRPr>
                <a:solidFill>
                  <a:schemeClr val="bg1"/>
                </a:solidFill>
              </a:defRPr>
            </a:lvl1pPr>
          </a:lstStyle>
          <a:p>
            <a:fld id="{63DCA5C9-2E11-4C67-86EB-AE1DE127DC64}" type="slidenum">
              <a:rPr lang="en-US" smtClean="0"/>
              <a:pPr/>
              <a:t>‹#›</a:t>
            </a:fld>
            <a:endParaRPr lang="en-US" dirty="0"/>
          </a:p>
        </p:txBody>
      </p:sp>
      <p:sp>
        <p:nvSpPr>
          <p:cNvPr id="14" name="Footer Placeholder 3">
            <a:extLst>
              <a:ext uri="{FF2B5EF4-FFF2-40B4-BE49-F238E27FC236}">
                <a16:creationId xmlns:a16="http://schemas.microsoft.com/office/drawing/2014/main" id="{AD2D6EDC-451A-CE48-BE2D-343B7443A3B9}"/>
              </a:ext>
            </a:extLst>
          </p:cNvPr>
          <p:cNvSpPr>
            <a:spLocks noGrp="1"/>
          </p:cNvSpPr>
          <p:nvPr>
            <p:ph type="ftr" sz="quarter" idx="11"/>
          </p:nvPr>
        </p:nvSpPr>
        <p:spPr>
          <a:xfrm>
            <a:off x="368301" y="4872631"/>
            <a:ext cx="3611563" cy="156569"/>
          </a:xfrm>
        </p:spPr>
        <p:txBody>
          <a:bodyPr/>
          <a:lstStyle>
            <a:lvl1pPr>
              <a:defRPr b="1">
                <a:solidFill>
                  <a:schemeClr val="bg1"/>
                </a:solidFill>
              </a:defRPr>
            </a:lvl1pPr>
            <a:lvl2pPr>
              <a:defRPr b="1"/>
            </a:lvl2pPr>
            <a:lvl3pPr>
              <a:defRPr b="1"/>
            </a:lvl3pPr>
            <a:lvl4pPr>
              <a:defRPr b="1"/>
            </a:lvl4pPr>
            <a:lvl5pPr>
              <a:defRPr b="1"/>
            </a:lvl5pPr>
            <a:lvl6pPr>
              <a:defRPr b="1"/>
            </a:lvl6pPr>
            <a:lvl7pPr>
              <a:defRPr b="1"/>
            </a:lvl7pPr>
            <a:lvl8pPr>
              <a:defRPr b="1"/>
            </a:lvl8pPr>
            <a:lvl9pPr>
              <a:defRPr b="1"/>
            </a:lvl9pPr>
          </a:lstStyle>
          <a:p>
            <a:pPr indent="-2057400"/>
            <a:r>
              <a:rPr lang="en-US"/>
              <a:t>Modify with Insert &gt; Header &amp; Footer</a:t>
            </a:r>
            <a:endParaRPr lang="en-US" dirty="0"/>
          </a:p>
        </p:txBody>
      </p:sp>
      <p:sp>
        <p:nvSpPr>
          <p:cNvPr id="15" name="Picture Placeholder 6">
            <a:extLst>
              <a:ext uri="{FF2B5EF4-FFF2-40B4-BE49-F238E27FC236}">
                <a16:creationId xmlns:a16="http://schemas.microsoft.com/office/drawing/2014/main" id="{BA988A06-E206-A640-A7BD-6E757BEBA0D7}"/>
              </a:ext>
            </a:extLst>
          </p:cNvPr>
          <p:cNvSpPr>
            <a:spLocks noGrp="1"/>
          </p:cNvSpPr>
          <p:nvPr>
            <p:ph type="pic" sz="quarter" idx="16"/>
          </p:nvPr>
        </p:nvSpPr>
        <p:spPr>
          <a:xfrm>
            <a:off x="3244852" y="1200150"/>
            <a:ext cx="5534024" cy="3400425"/>
          </a:xfrm>
          <a:solidFill>
            <a:srgbClr val="9E9E98"/>
          </a:solidFill>
        </p:spPr>
        <p:txBody>
          <a:bodyPr tIns="1737360"/>
          <a:lstStyle>
            <a:lvl1pPr algn="ctr">
              <a:defRPr/>
            </a:lvl1pPr>
          </a:lstStyle>
          <a:p>
            <a:r>
              <a:rPr lang="en-US"/>
              <a:t>Click icon to add picture</a:t>
            </a:r>
            <a:endParaRPr lang="en-US" dirty="0"/>
          </a:p>
        </p:txBody>
      </p:sp>
    </p:spTree>
    <p:extLst>
      <p:ext uri="{BB962C8B-B14F-4D97-AF65-F5344CB8AC3E}">
        <p14:creationId xmlns:p14="http://schemas.microsoft.com/office/powerpoint/2010/main" val="3269304325"/>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ayout_blue 1/3 image">
    <p:bg>
      <p:bgPr>
        <a:solidFill>
          <a:srgbClr val="B8C897"/>
        </a:solidFill>
        <a:effectLst/>
      </p:bgPr>
    </p:bg>
    <p:spTree>
      <p:nvGrpSpPr>
        <p:cNvPr id="1" name=""/>
        <p:cNvGrpSpPr/>
        <p:nvPr/>
      </p:nvGrpSpPr>
      <p:grpSpPr>
        <a:xfrm>
          <a:off x="0" y="0"/>
          <a:ext cx="0" cy="0"/>
          <a:chOff x="0" y="0"/>
          <a:chExt cx="0" cy="0"/>
        </a:xfrm>
      </p:grpSpPr>
      <p:sp>
        <p:nvSpPr>
          <p:cNvPr id="12" name="Picture Placeholder 6">
            <a:extLst>
              <a:ext uri="{FF2B5EF4-FFF2-40B4-BE49-F238E27FC236}">
                <a16:creationId xmlns:a16="http://schemas.microsoft.com/office/drawing/2014/main" id="{09F6368A-A050-6F4E-8198-4FD768942B7E}"/>
              </a:ext>
            </a:extLst>
          </p:cNvPr>
          <p:cNvSpPr>
            <a:spLocks noGrp="1"/>
          </p:cNvSpPr>
          <p:nvPr>
            <p:ph type="pic" sz="quarter" idx="17"/>
          </p:nvPr>
        </p:nvSpPr>
        <p:spPr>
          <a:xfrm>
            <a:off x="6124576" y="0"/>
            <a:ext cx="3019424" cy="5143500"/>
          </a:xfrm>
          <a:solidFill>
            <a:srgbClr val="9E9E98"/>
          </a:solidFill>
        </p:spPr>
        <p:txBody>
          <a:bodyPr tIns="3657600"/>
          <a:lstStyle>
            <a:lvl1pPr algn="ctr">
              <a:defRPr/>
            </a:lvl1pPr>
          </a:lstStyle>
          <a:p>
            <a:r>
              <a:rPr lang="en-US"/>
              <a:t>Click icon to add picture</a:t>
            </a:r>
            <a:endParaRPr lang="en-US" dirty="0"/>
          </a:p>
        </p:txBody>
      </p:sp>
      <p:sp>
        <p:nvSpPr>
          <p:cNvPr id="9" name="Date Placeholder 2">
            <a:extLst>
              <a:ext uri="{FF2B5EF4-FFF2-40B4-BE49-F238E27FC236}">
                <a16:creationId xmlns:a16="http://schemas.microsoft.com/office/drawing/2014/main" id="{ACCE0DA1-4EAE-574E-A16C-A817AC0EF332}"/>
              </a:ext>
            </a:extLst>
          </p:cNvPr>
          <p:cNvSpPr>
            <a:spLocks noGrp="1"/>
          </p:cNvSpPr>
          <p:nvPr>
            <p:ph type="dt" sz="half" idx="10"/>
          </p:nvPr>
        </p:nvSpPr>
        <p:spPr>
          <a:xfrm>
            <a:off x="7702097" y="4869575"/>
            <a:ext cx="758485" cy="156569"/>
          </a:xfrm>
        </p:spPr>
        <p:txBody>
          <a:bodyPr/>
          <a:lstStyle>
            <a:lvl1pPr>
              <a:defRPr>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err="1"/>
              <a:t>Date</a:t>
            </a:r>
            <a:endParaRPr lang="en-US" dirty="0"/>
          </a:p>
        </p:txBody>
      </p:sp>
      <p:sp>
        <p:nvSpPr>
          <p:cNvPr id="10" name="Slide Number Placeholder 4">
            <a:extLst>
              <a:ext uri="{FF2B5EF4-FFF2-40B4-BE49-F238E27FC236}">
                <a16:creationId xmlns:a16="http://schemas.microsoft.com/office/drawing/2014/main" id="{A5D20A94-E7AE-9046-8ABC-FEDCFD9944B3}"/>
              </a:ext>
            </a:extLst>
          </p:cNvPr>
          <p:cNvSpPr>
            <a:spLocks noGrp="1"/>
          </p:cNvSpPr>
          <p:nvPr>
            <p:ph type="sldNum" sz="quarter" idx="12"/>
          </p:nvPr>
        </p:nvSpPr>
        <p:spPr>
          <a:xfrm>
            <a:off x="8460581" y="4869575"/>
            <a:ext cx="318294" cy="156569"/>
          </a:xfrm>
        </p:spPr>
        <p:txBody>
          <a:bodyPr/>
          <a:lstStyle>
            <a:lvl1pPr>
              <a:defRPr>
                <a:solidFill>
                  <a:schemeClr val="bg1"/>
                </a:solidFill>
              </a:defRPr>
            </a:lvl1pPr>
          </a:lstStyle>
          <a:p>
            <a:fld id="{63DCA5C9-2E11-4C67-86EB-AE1DE127DC64}" type="slidenum">
              <a:rPr lang="en-US" smtClean="0"/>
              <a:pPr/>
              <a:t>‹#›</a:t>
            </a:fld>
            <a:endParaRPr lang="en-US" dirty="0"/>
          </a:p>
        </p:txBody>
      </p:sp>
      <p:sp>
        <p:nvSpPr>
          <p:cNvPr id="11" name="Footer Placeholder 3">
            <a:extLst>
              <a:ext uri="{FF2B5EF4-FFF2-40B4-BE49-F238E27FC236}">
                <a16:creationId xmlns:a16="http://schemas.microsoft.com/office/drawing/2014/main" id="{D99A4600-E9A0-6A43-8DF1-BF326D7ECEED}"/>
              </a:ext>
            </a:extLst>
          </p:cNvPr>
          <p:cNvSpPr>
            <a:spLocks noGrp="1"/>
          </p:cNvSpPr>
          <p:nvPr>
            <p:ph type="ftr" sz="quarter" idx="11"/>
          </p:nvPr>
        </p:nvSpPr>
        <p:spPr>
          <a:xfrm>
            <a:off x="368301" y="4872631"/>
            <a:ext cx="3611563" cy="156569"/>
          </a:xfrm>
        </p:spPr>
        <p:txBody>
          <a:bodyPr/>
          <a:lstStyle>
            <a:lvl1pPr>
              <a:defRPr b="1">
                <a:solidFill>
                  <a:schemeClr val="bg1"/>
                </a:solidFill>
              </a:defRPr>
            </a:lvl1pPr>
            <a:lvl2pPr>
              <a:defRPr b="1"/>
            </a:lvl2pPr>
            <a:lvl3pPr>
              <a:defRPr b="1"/>
            </a:lvl3pPr>
            <a:lvl4pPr>
              <a:defRPr b="1"/>
            </a:lvl4pPr>
            <a:lvl5pPr>
              <a:defRPr b="1"/>
            </a:lvl5pPr>
            <a:lvl6pPr>
              <a:defRPr b="1"/>
            </a:lvl6pPr>
            <a:lvl7pPr>
              <a:defRPr b="1"/>
            </a:lvl7pPr>
            <a:lvl8pPr>
              <a:defRPr b="1"/>
            </a:lvl8pPr>
            <a:lvl9pPr>
              <a:defRPr b="1"/>
            </a:lvl9pPr>
          </a:lstStyle>
          <a:p>
            <a:pPr indent="-2057400"/>
            <a:r>
              <a:rPr lang="en-US"/>
              <a:t>Modify with Insert &gt; Header &amp; Footer</a:t>
            </a:r>
            <a:endParaRPr lang="en-US" dirty="0"/>
          </a:p>
        </p:txBody>
      </p:sp>
      <p:sp>
        <p:nvSpPr>
          <p:cNvPr id="2" name="Title 1">
            <a:extLst>
              <a:ext uri="{FF2B5EF4-FFF2-40B4-BE49-F238E27FC236}">
                <a16:creationId xmlns:a16="http://schemas.microsoft.com/office/drawing/2014/main" id="{BB964BC4-595C-3344-BD03-B49134F536B5}"/>
              </a:ext>
            </a:extLst>
          </p:cNvPr>
          <p:cNvSpPr>
            <a:spLocks noGrp="1"/>
          </p:cNvSpPr>
          <p:nvPr>
            <p:ph type="title"/>
          </p:nvPr>
        </p:nvSpPr>
        <p:spPr>
          <a:xfrm>
            <a:off x="366714" y="261937"/>
            <a:ext cx="5532437" cy="766763"/>
          </a:xfrm>
        </p:spPr>
        <p:txBody>
          <a:bodyPr/>
          <a:lstStyle>
            <a:lvl1pPr>
              <a:defRPr>
                <a:solidFill>
                  <a:schemeClr val="bg1"/>
                </a:solidFill>
              </a:defRPr>
            </a:lvl1pPr>
          </a:lstStyle>
          <a:p>
            <a:r>
              <a:rPr lang="en-US"/>
              <a:t>Click to edit Master title style</a:t>
            </a:r>
            <a:endParaRPr lang="en-US" dirty="0"/>
          </a:p>
        </p:txBody>
      </p:sp>
      <p:sp>
        <p:nvSpPr>
          <p:cNvPr id="13" name="Text Placeholder 12">
            <a:extLst>
              <a:ext uri="{FF2B5EF4-FFF2-40B4-BE49-F238E27FC236}">
                <a16:creationId xmlns:a16="http://schemas.microsoft.com/office/drawing/2014/main" id="{13B9E2E0-E558-6849-A55A-6C912DDF1D68}"/>
              </a:ext>
            </a:extLst>
          </p:cNvPr>
          <p:cNvSpPr>
            <a:spLocks noGrp="1"/>
          </p:cNvSpPr>
          <p:nvPr>
            <p:ph type="body" sz="quarter" idx="18"/>
          </p:nvPr>
        </p:nvSpPr>
        <p:spPr>
          <a:xfrm>
            <a:off x="366714" y="1200150"/>
            <a:ext cx="5532437" cy="35718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68525388"/>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yout_white 1/3 image">
    <p:bg>
      <p:bgPr>
        <a:solidFill>
          <a:schemeClr val="bg1"/>
        </a:solidFill>
        <a:effectLst/>
      </p:bgPr>
    </p:bg>
    <p:spTree>
      <p:nvGrpSpPr>
        <p:cNvPr id="1" name=""/>
        <p:cNvGrpSpPr/>
        <p:nvPr/>
      </p:nvGrpSpPr>
      <p:grpSpPr>
        <a:xfrm>
          <a:off x="0" y="0"/>
          <a:ext cx="0" cy="0"/>
          <a:chOff x="0" y="0"/>
          <a:chExt cx="0" cy="0"/>
        </a:xfrm>
      </p:grpSpPr>
      <p:sp>
        <p:nvSpPr>
          <p:cNvPr id="15" name="Picture Placeholder 6">
            <a:extLst>
              <a:ext uri="{FF2B5EF4-FFF2-40B4-BE49-F238E27FC236}">
                <a16:creationId xmlns:a16="http://schemas.microsoft.com/office/drawing/2014/main" id="{13392A84-CCC1-1C4F-8EDA-55C96C3382CD}"/>
              </a:ext>
            </a:extLst>
          </p:cNvPr>
          <p:cNvSpPr>
            <a:spLocks noGrp="1"/>
          </p:cNvSpPr>
          <p:nvPr>
            <p:ph type="pic" sz="quarter" idx="17"/>
          </p:nvPr>
        </p:nvSpPr>
        <p:spPr>
          <a:xfrm>
            <a:off x="6124576" y="0"/>
            <a:ext cx="3019424" cy="5143500"/>
          </a:xfrm>
          <a:solidFill>
            <a:srgbClr val="9E9E98"/>
          </a:solidFill>
        </p:spPr>
        <p:txBody>
          <a:bodyPr tIns="3657600"/>
          <a:lstStyle>
            <a:lvl1pPr algn="ctr">
              <a:defRPr/>
            </a:lvl1pPr>
          </a:lstStyle>
          <a:p>
            <a:r>
              <a:rPr lang="en-US"/>
              <a:t>Click icon to add picture</a:t>
            </a:r>
            <a:endParaRPr lang="en-US" dirty="0"/>
          </a:p>
        </p:txBody>
      </p:sp>
      <p:sp>
        <p:nvSpPr>
          <p:cNvPr id="9" name="Date Placeholder 2">
            <a:extLst>
              <a:ext uri="{FF2B5EF4-FFF2-40B4-BE49-F238E27FC236}">
                <a16:creationId xmlns:a16="http://schemas.microsoft.com/office/drawing/2014/main" id="{9A0B444D-6202-AF4D-8E18-738B8229AAF8}"/>
              </a:ext>
            </a:extLst>
          </p:cNvPr>
          <p:cNvSpPr>
            <a:spLocks noGrp="1"/>
          </p:cNvSpPr>
          <p:nvPr>
            <p:ph type="dt" sz="half" idx="10"/>
          </p:nvPr>
        </p:nvSpPr>
        <p:spPr>
          <a:xfrm>
            <a:off x="7702097" y="4869575"/>
            <a:ext cx="758485" cy="156569"/>
          </a:xfrm>
        </p:spPr>
        <p:txBody>
          <a:bodyPr/>
          <a:lstStyle>
            <a:lvl1pPr>
              <a:defRPr>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err="1"/>
              <a:t>Date</a:t>
            </a:r>
            <a:endParaRPr lang="en-US" dirty="0"/>
          </a:p>
        </p:txBody>
      </p:sp>
      <p:sp>
        <p:nvSpPr>
          <p:cNvPr id="10" name="Slide Number Placeholder 4">
            <a:extLst>
              <a:ext uri="{FF2B5EF4-FFF2-40B4-BE49-F238E27FC236}">
                <a16:creationId xmlns:a16="http://schemas.microsoft.com/office/drawing/2014/main" id="{AA0F37FE-3566-0E43-89F0-113B022A772C}"/>
              </a:ext>
            </a:extLst>
          </p:cNvPr>
          <p:cNvSpPr>
            <a:spLocks noGrp="1"/>
          </p:cNvSpPr>
          <p:nvPr>
            <p:ph type="sldNum" sz="quarter" idx="12"/>
          </p:nvPr>
        </p:nvSpPr>
        <p:spPr>
          <a:xfrm>
            <a:off x="8460581" y="4869575"/>
            <a:ext cx="318294" cy="156569"/>
          </a:xfrm>
        </p:spPr>
        <p:txBody>
          <a:bodyPr/>
          <a:lstStyle>
            <a:lvl1pPr>
              <a:defRPr>
                <a:solidFill>
                  <a:schemeClr val="bg1"/>
                </a:solidFill>
              </a:defRPr>
            </a:lvl1pPr>
          </a:lstStyle>
          <a:p>
            <a:fld id="{63DCA5C9-2E11-4C67-86EB-AE1DE127DC64}" type="slidenum">
              <a:rPr lang="en-US" smtClean="0"/>
              <a:pPr/>
              <a:t>‹#›</a:t>
            </a:fld>
            <a:endParaRPr lang="en-US" dirty="0"/>
          </a:p>
        </p:txBody>
      </p:sp>
      <p:sp>
        <p:nvSpPr>
          <p:cNvPr id="2" name="Title 1">
            <a:extLst>
              <a:ext uri="{FF2B5EF4-FFF2-40B4-BE49-F238E27FC236}">
                <a16:creationId xmlns:a16="http://schemas.microsoft.com/office/drawing/2014/main" id="{0AB70385-4890-D547-AB0F-EE1107678ADA}"/>
              </a:ext>
            </a:extLst>
          </p:cNvPr>
          <p:cNvSpPr>
            <a:spLocks noGrp="1"/>
          </p:cNvSpPr>
          <p:nvPr>
            <p:ph type="title"/>
          </p:nvPr>
        </p:nvSpPr>
        <p:spPr>
          <a:xfrm>
            <a:off x="366714" y="261937"/>
            <a:ext cx="5532437" cy="766763"/>
          </a:xfrm>
        </p:spPr>
        <p:txBody>
          <a:bodyPr/>
          <a:lstStyle>
            <a:lvl1pPr>
              <a:defRPr>
                <a:solidFill>
                  <a:srgbClr val="609743"/>
                </a:solidFill>
              </a:defRPr>
            </a:lvl1pPr>
          </a:lstStyle>
          <a:p>
            <a:r>
              <a:rPr lang="en-US" dirty="0"/>
              <a:t>Click to edit Master title style</a:t>
            </a:r>
          </a:p>
        </p:txBody>
      </p:sp>
      <p:sp>
        <p:nvSpPr>
          <p:cNvPr id="13" name="Text Placeholder 12">
            <a:extLst>
              <a:ext uri="{FF2B5EF4-FFF2-40B4-BE49-F238E27FC236}">
                <a16:creationId xmlns:a16="http://schemas.microsoft.com/office/drawing/2014/main" id="{5D310651-6F83-8A45-8932-CE3EFCB5FB66}"/>
              </a:ext>
            </a:extLst>
          </p:cNvPr>
          <p:cNvSpPr>
            <a:spLocks noGrp="1"/>
          </p:cNvSpPr>
          <p:nvPr>
            <p:ph type="body" sz="quarter" idx="18"/>
          </p:nvPr>
        </p:nvSpPr>
        <p:spPr>
          <a:xfrm>
            <a:off x="368301" y="1200150"/>
            <a:ext cx="5530850"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Footer Placeholder 3">
            <a:extLst>
              <a:ext uri="{FF2B5EF4-FFF2-40B4-BE49-F238E27FC236}">
                <a16:creationId xmlns:a16="http://schemas.microsoft.com/office/drawing/2014/main" id="{FF195D4B-5092-C24D-85EC-0289A385E424}"/>
              </a:ext>
            </a:extLst>
          </p:cNvPr>
          <p:cNvSpPr>
            <a:spLocks noGrp="1"/>
          </p:cNvSpPr>
          <p:nvPr>
            <p:ph type="ftr" sz="quarter" idx="11"/>
          </p:nvPr>
        </p:nvSpPr>
        <p:spPr>
          <a:xfrm>
            <a:off x="368301" y="4872631"/>
            <a:ext cx="3611563" cy="156569"/>
          </a:xfrm>
        </p:spPr>
        <p:txBody>
          <a:bodyPr/>
          <a:lstStyle>
            <a:lvl1pPr>
              <a:defRPr b="1">
                <a:solidFill>
                  <a:srgbClr val="9E9E98"/>
                </a:solidFill>
              </a:defRPr>
            </a:lvl1pPr>
            <a:lvl2pPr>
              <a:defRPr b="1">
                <a:solidFill>
                  <a:srgbClr val="9E9E98"/>
                </a:solidFill>
              </a:defRPr>
            </a:lvl2pPr>
            <a:lvl3pPr>
              <a:defRPr b="1">
                <a:solidFill>
                  <a:srgbClr val="9E9E98"/>
                </a:solidFill>
              </a:defRPr>
            </a:lvl3pPr>
            <a:lvl4pPr>
              <a:defRPr b="1">
                <a:solidFill>
                  <a:srgbClr val="9E9E98"/>
                </a:solidFill>
              </a:defRPr>
            </a:lvl4pPr>
            <a:lvl5pPr>
              <a:defRPr b="1">
                <a:solidFill>
                  <a:srgbClr val="9E9E98"/>
                </a:solidFill>
              </a:defRPr>
            </a:lvl5pPr>
            <a:lvl6pPr>
              <a:defRPr b="1">
                <a:solidFill>
                  <a:srgbClr val="9E9E98"/>
                </a:solidFill>
              </a:defRPr>
            </a:lvl6pPr>
            <a:lvl7pPr>
              <a:defRPr b="1">
                <a:solidFill>
                  <a:srgbClr val="9E9E98"/>
                </a:solidFill>
              </a:defRPr>
            </a:lvl7pPr>
            <a:lvl8pPr>
              <a:defRPr b="1">
                <a:solidFill>
                  <a:srgbClr val="9E9E98"/>
                </a:solidFill>
              </a:defRPr>
            </a:lvl8pPr>
            <a:lvl9pPr>
              <a:defRPr b="1">
                <a:solidFill>
                  <a:srgbClr val="9E9E98"/>
                </a:solidFill>
              </a:defRPr>
            </a:lvl9pPr>
          </a:lstStyle>
          <a:p>
            <a:pPr indent="-2057400"/>
            <a:r>
              <a:rPr lang="en-US"/>
              <a:t>Modify with Insert &gt; Header &amp; Footer</a:t>
            </a:r>
            <a:endParaRPr lang="en-US" dirty="0"/>
          </a:p>
        </p:txBody>
      </p:sp>
    </p:spTree>
    <p:extLst>
      <p:ext uri="{BB962C8B-B14F-4D97-AF65-F5344CB8AC3E}">
        <p14:creationId xmlns:p14="http://schemas.microsoft.com/office/powerpoint/2010/main" val="412818010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1800"/>
            </a:lvl1pPr>
            <a:lvl2pPr>
              <a:defRPr sz="1500"/>
            </a:lvl2pPr>
            <a:lvl3pPr marL="766763" indent="-161925">
              <a:buFont typeface="Arial" pitchFamily="34" charset="0"/>
              <a:buChar char="•"/>
              <a:defRPr lang="en-US" sz="1500" b="0" dirty="0">
                <a:solidFill>
                  <a:schemeClr val="bg2"/>
                </a:solidFill>
                <a:latin typeface="+mn-lt"/>
              </a:defRPr>
            </a:lvl3pPr>
            <a:lvl4pPr marL="857250" indent="-171450">
              <a:defRPr lang="en-US" sz="1500" b="1" dirty="0" smtClean="0">
                <a:solidFill>
                  <a:schemeClr val="bg2"/>
                </a:solidFill>
                <a:latin typeface="+mn-lt"/>
              </a:defRPr>
            </a:lvl4pPr>
            <a:lvl5pPr marL="857250" indent="-171450">
              <a:defRPr lang="en-US" sz="1500" b="1" dirty="0">
                <a:solidFill>
                  <a:schemeClr val="bg2"/>
                </a:solidFill>
                <a:latin typeface="+mn-lt"/>
              </a:defRPr>
            </a:lvl5pPr>
          </a:lstStyle>
          <a:p>
            <a:pPr lvl="0"/>
            <a:r>
              <a:rPr lang="en-US"/>
              <a:t>Edit Master text styles</a:t>
            </a:r>
          </a:p>
          <a:p>
            <a:pPr lvl="1"/>
            <a:r>
              <a:rPr lang="en-US"/>
              <a:t>Second level</a:t>
            </a:r>
          </a:p>
          <a:p>
            <a:pPr lvl="2"/>
            <a:r>
              <a:rPr lang="en-US"/>
              <a:t>Third level</a:t>
            </a:r>
          </a:p>
        </p:txBody>
      </p:sp>
      <p:sp>
        <p:nvSpPr>
          <p:cNvPr id="11" name="Text Placeholder 10">
            <a:extLst>
              <a:ext uri="{FF2B5EF4-FFF2-40B4-BE49-F238E27FC236}">
                <a16:creationId xmlns:a16="http://schemas.microsoft.com/office/drawing/2014/main" id="{7F5D96E5-FCCC-2C48-994A-2D5DAD4F1C03}"/>
              </a:ext>
            </a:extLst>
          </p:cNvPr>
          <p:cNvSpPr>
            <a:spLocks noGrp="1"/>
          </p:cNvSpPr>
          <p:nvPr>
            <p:ph type="body" sz="quarter" idx="10" hasCustomPrompt="1"/>
          </p:nvPr>
        </p:nvSpPr>
        <p:spPr>
          <a:xfrm>
            <a:off x="115625" y="4749469"/>
            <a:ext cx="1248646" cy="149807"/>
          </a:xfrm>
        </p:spPr>
        <p:txBody>
          <a:bodyPr tIns="0" bIns="0"/>
          <a:lstStyle>
            <a:lvl1pPr marL="0" indent="0" algn="r">
              <a:buFontTx/>
              <a:buNone/>
              <a:defRPr sz="788" b="0">
                <a:solidFill>
                  <a:schemeClr val="accent3"/>
                </a:solidFill>
              </a:defRPr>
            </a:lvl1pPr>
          </a:lstStyle>
          <a:p>
            <a:pPr lvl="0"/>
            <a:r>
              <a:rPr lang="en-US" dirty="0"/>
              <a:t>November 10, 2021</a:t>
            </a:r>
          </a:p>
        </p:txBody>
      </p:sp>
      <p:sp>
        <p:nvSpPr>
          <p:cNvPr id="12" name="Text Placeholder 10">
            <a:extLst>
              <a:ext uri="{FF2B5EF4-FFF2-40B4-BE49-F238E27FC236}">
                <a16:creationId xmlns:a16="http://schemas.microsoft.com/office/drawing/2014/main" id="{D6D0A1BB-FD64-2C4B-90E5-28854EBBDB47}"/>
              </a:ext>
            </a:extLst>
          </p:cNvPr>
          <p:cNvSpPr>
            <a:spLocks noGrp="1"/>
          </p:cNvSpPr>
          <p:nvPr>
            <p:ph type="body" sz="quarter" idx="11" hasCustomPrompt="1"/>
          </p:nvPr>
        </p:nvSpPr>
        <p:spPr>
          <a:xfrm>
            <a:off x="1364271" y="4901170"/>
            <a:ext cx="3056770" cy="151817"/>
          </a:xfrm>
        </p:spPr>
        <p:txBody>
          <a:bodyPr tIns="0" bIns="0"/>
          <a:lstStyle>
            <a:lvl1pPr marL="0" indent="0">
              <a:buFontTx/>
              <a:buNone/>
              <a:defRPr sz="788" b="0">
                <a:solidFill>
                  <a:schemeClr val="bg2"/>
                </a:solidFill>
              </a:defRPr>
            </a:lvl1pPr>
          </a:lstStyle>
          <a:p>
            <a:pPr lvl="0"/>
            <a:r>
              <a:rPr lang="en-US" dirty="0"/>
              <a:t>Grzegorz Nowakowski, MD</a:t>
            </a:r>
          </a:p>
        </p:txBody>
      </p:sp>
      <p:sp>
        <p:nvSpPr>
          <p:cNvPr id="13" name="Text Placeholder 10">
            <a:extLst>
              <a:ext uri="{FF2B5EF4-FFF2-40B4-BE49-F238E27FC236}">
                <a16:creationId xmlns:a16="http://schemas.microsoft.com/office/drawing/2014/main" id="{1375081D-10EE-2546-825E-A5637DAEA748}"/>
              </a:ext>
            </a:extLst>
          </p:cNvPr>
          <p:cNvSpPr>
            <a:spLocks noGrp="1"/>
          </p:cNvSpPr>
          <p:nvPr>
            <p:ph type="body" sz="quarter" idx="12" hasCustomPrompt="1"/>
          </p:nvPr>
        </p:nvSpPr>
        <p:spPr>
          <a:xfrm>
            <a:off x="1364271" y="4747459"/>
            <a:ext cx="3056770" cy="151817"/>
          </a:xfrm>
        </p:spPr>
        <p:txBody>
          <a:bodyPr tIns="0" bIns="0"/>
          <a:lstStyle>
            <a:lvl1pPr marL="0" indent="0">
              <a:buFontTx/>
              <a:buNone/>
              <a:defRPr sz="900" b="1">
                <a:solidFill>
                  <a:schemeClr val="bg2"/>
                </a:solidFill>
              </a:defRPr>
            </a:lvl1pPr>
          </a:lstStyle>
          <a:p>
            <a:pPr lvl="0"/>
            <a:r>
              <a:rPr lang="en-US" dirty="0"/>
              <a:t>Diffuse Large B-cell Lymphoma	</a:t>
            </a:r>
          </a:p>
        </p:txBody>
      </p:sp>
      <p:sp>
        <p:nvSpPr>
          <p:cNvPr id="14" name="Slide Number Placeholder 2">
            <a:extLst>
              <a:ext uri="{FF2B5EF4-FFF2-40B4-BE49-F238E27FC236}">
                <a16:creationId xmlns:a16="http://schemas.microsoft.com/office/drawing/2014/main" id="{BEC9998D-760B-8643-B466-AA1FE3977622}"/>
              </a:ext>
            </a:extLst>
          </p:cNvPr>
          <p:cNvSpPr>
            <a:spLocks noGrp="1"/>
          </p:cNvSpPr>
          <p:nvPr>
            <p:ph type="sldNum" sz="quarter" idx="4"/>
          </p:nvPr>
        </p:nvSpPr>
        <p:spPr>
          <a:xfrm>
            <a:off x="36724" y="49730"/>
            <a:ext cx="530015" cy="217953"/>
          </a:xfrm>
          <a:prstGeom prst="rect">
            <a:avLst/>
          </a:prstGeom>
        </p:spPr>
        <p:txBody>
          <a:bodyPr vert="horz" lIns="91440" tIns="45720" rIns="91440" bIns="45720" rtlCol="0" anchor="ctr"/>
          <a:lstStyle>
            <a:lvl1pPr algn="ctr">
              <a:defRPr sz="1050">
                <a:solidFill>
                  <a:schemeClr val="accent3"/>
                </a:solidFill>
                <a:latin typeface="Calibri"/>
                <a:cs typeface="Calibri"/>
              </a:defRPr>
            </a:lvl1pPr>
          </a:lstStyle>
          <a:p>
            <a:fld id="{52DF0245-2CA1-6445-9E71-A40071F6548D}" type="slidenum">
              <a:rPr lang="en-US" smtClean="0"/>
              <a:pPr/>
              <a:t>‹#›</a:t>
            </a:fld>
            <a:endParaRPr lang="en-US" dirty="0"/>
          </a:p>
        </p:txBody>
      </p:sp>
      <p:cxnSp>
        <p:nvCxnSpPr>
          <p:cNvPr id="16" name="Straight Connector 15">
            <a:extLst>
              <a:ext uri="{FF2B5EF4-FFF2-40B4-BE49-F238E27FC236}">
                <a16:creationId xmlns:a16="http://schemas.microsoft.com/office/drawing/2014/main" id="{B56D95EE-7F41-CE48-9333-F3B46CDF6244}"/>
              </a:ext>
            </a:extLst>
          </p:cNvPr>
          <p:cNvCxnSpPr>
            <a:cxnSpLocks/>
          </p:cNvCxnSpPr>
          <p:nvPr userDrawn="1"/>
        </p:nvCxnSpPr>
        <p:spPr bwMode="auto">
          <a:xfrm>
            <a:off x="1364930" y="4750258"/>
            <a:ext cx="0" cy="277564"/>
          </a:xfrm>
          <a:prstGeom prst="line">
            <a:avLst/>
          </a:prstGeom>
          <a:ln w="28575">
            <a:headEnd type="none" w="med" len="med"/>
            <a:tailEnd type="none" w="med" len="med"/>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709918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ayout_headlin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rgbClr val="609743"/>
                </a:solidFill>
              </a:defRPr>
            </a:lvl1pPr>
          </a:lstStyle>
          <a:p>
            <a:r>
              <a:rPr lang="en-US" dirty="0"/>
              <a:t>Click to edit Master title style</a:t>
            </a:r>
          </a:p>
        </p:txBody>
      </p:sp>
      <p:sp>
        <p:nvSpPr>
          <p:cNvPr id="8" name="Date Placeholder 2">
            <a:extLst>
              <a:ext uri="{FF2B5EF4-FFF2-40B4-BE49-F238E27FC236}">
                <a16:creationId xmlns:a16="http://schemas.microsoft.com/office/drawing/2014/main" id="{051F7513-9171-9B44-A9B6-6966BB871CA3}"/>
              </a:ext>
            </a:extLst>
          </p:cNvPr>
          <p:cNvSpPr>
            <a:spLocks noGrp="1"/>
          </p:cNvSpPr>
          <p:nvPr>
            <p:ph type="dt" sz="half" idx="10"/>
          </p:nvPr>
        </p:nvSpPr>
        <p:spPr>
          <a:xfrm>
            <a:off x="7702097" y="4869575"/>
            <a:ext cx="758485" cy="156569"/>
          </a:xfrm>
        </p:spPr>
        <p:txBody>
          <a:bodyPr/>
          <a:lstStyle>
            <a:lvl1pPr>
              <a:defRPr>
                <a:solidFill>
                  <a:srgbClr val="9E9E98"/>
                </a:solidFill>
                <a:latin typeface="+mn-lt"/>
              </a:defRPr>
            </a:lvl1pPr>
            <a:lvl2pPr>
              <a:defRPr>
                <a:solidFill>
                  <a:srgbClr val="9E9E98"/>
                </a:solidFill>
              </a:defRPr>
            </a:lvl2pPr>
            <a:lvl3pPr>
              <a:defRPr>
                <a:solidFill>
                  <a:srgbClr val="9E9E98"/>
                </a:solidFill>
              </a:defRPr>
            </a:lvl3pPr>
            <a:lvl4pPr>
              <a:defRPr>
                <a:solidFill>
                  <a:srgbClr val="9E9E98"/>
                </a:solidFill>
              </a:defRPr>
            </a:lvl4pPr>
            <a:lvl5pPr>
              <a:defRPr>
                <a:solidFill>
                  <a:srgbClr val="9E9E98"/>
                </a:solidFill>
              </a:defRPr>
            </a:lvl5pPr>
            <a:lvl6pPr>
              <a:defRPr>
                <a:solidFill>
                  <a:srgbClr val="9E9E98"/>
                </a:solidFill>
              </a:defRPr>
            </a:lvl6pPr>
            <a:lvl7pPr>
              <a:defRPr>
                <a:solidFill>
                  <a:srgbClr val="9E9E98"/>
                </a:solidFill>
              </a:defRPr>
            </a:lvl7pPr>
            <a:lvl8pPr>
              <a:defRPr>
                <a:solidFill>
                  <a:srgbClr val="9E9E98"/>
                </a:solidFill>
              </a:defRPr>
            </a:lvl8pPr>
            <a:lvl9pPr>
              <a:defRPr>
                <a:solidFill>
                  <a:srgbClr val="9E9E98"/>
                </a:solidFill>
              </a:defRPr>
            </a:lvl9pPr>
          </a:lstStyle>
          <a:p>
            <a:r>
              <a:rPr lang="en-US" dirty="0" err="1"/>
              <a:t>Date</a:t>
            </a:r>
            <a:endParaRPr lang="en-US" dirty="0"/>
          </a:p>
        </p:txBody>
      </p:sp>
      <p:sp>
        <p:nvSpPr>
          <p:cNvPr id="9" name="Slide Number Placeholder 4">
            <a:extLst>
              <a:ext uri="{FF2B5EF4-FFF2-40B4-BE49-F238E27FC236}">
                <a16:creationId xmlns:a16="http://schemas.microsoft.com/office/drawing/2014/main" id="{6BF671B6-DD06-854A-8324-66F5BF1D1509}"/>
              </a:ext>
            </a:extLst>
          </p:cNvPr>
          <p:cNvSpPr>
            <a:spLocks noGrp="1"/>
          </p:cNvSpPr>
          <p:nvPr>
            <p:ph type="sldNum" sz="quarter" idx="12"/>
          </p:nvPr>
        </p:nvSpPr>
        <p:spPr>
          <a:xfrm>
            <a:off x="8460581" y="4869575"/>
            <a:ext cx="318294" cy="156569"/>
          </a:xfrm>
        </p:spPr>
        <p:txBody>
          <a:bodyPr/>
          <a:lstStyle>
            <a:lvl1pPr>
              <a:defRPr>
                <a:solidFill>
                  <a:srgbClr val="9E9E98"/>
                </a:solidFill>
              </a:defRPr>
            </a:lvl1pPr>
            <a:lvl2pPr>
              <a:defRPr>
                <a:solidFill>
                  <a:srgbClr val="9E9E98"/>
                </a:solidFill>
              </a:defRPr>
            </a:lvl2pPr>
            <a:lvl3pPr>
              <a:defRPr>
                <a:solidFill>
                  <a:srgbClr val="9E9E98"/>
                </a:solidFill>
              </a:defRPr>
            </a:lvl3pPr>
            <a:lvl4pPr>
              <a:defRPr>
                <a:solidFill>
                  <a:srgbClr val="9E9E98"/>
                </a:solidFill>
              </a:defRPr>
            </a:lvl4pPr>
            <a:lvl5pPr>
              <a:defRPr>
                <a:solidFill>
                  <a:srgbClr val="9E9E98"/>
                </a:solidFill>
              </a:defRPr>
            </a:lvl5pPr>
            <a:lvl6pPr>
              <a:defRPr>
                <a:solidFill>
                  <a:srgbClr val="9E9E98"/>
                </a:solidFill>
              </a:defRPr>
            </a:lvl6pPr>
            <a:lvl7pPr>
              <a:defRPr>
                <a:solidFill>
                  <a:srgbClr val="9E9E98"/>
                </a:solidFill>
              </a:defRPr>
            </a:lvl7pPr>
            <a:lvl8pPr>
              <a:defRPr>
                <a:solidFill>
                  <a:srgbClr val="9E9E98"/>
                </a:solidFill>
              </a:defRPr>
            </a:lvl8pPr>
            <a:lvl9pPr>
              <a:defRPr>
                <a:solidFill>
                  <a:srgbClr val="9E9E98"/>
                </a:solidFill>
              </a:defRPr>
            </a:lvl9pPr>
          </a:lstStyle>
          <a:p>
            <a:fld id="{63DCA5C9-2E11-4C67-86EB-AE1DE127DC64}" type="slidenum">
              <a:rPr lang="en-US" smtClean="0"/>
              <a:pPr/>
              <a:t>‹#›</a:t>
            </a:fld>
            <a:endParaRPr lang="en-US" dirty="0"/>
          </a:p>
        </p:txBody>
      </p:sp>
      <p:sp>
        <p:nvSpPr>
          <p:cNvPr id="10" name="Footer Placeholder 3">
            <a:extLst>
              <a:ext uri="{FF2B5EF4-FFF2-40B4-BE49-F238E27FC236}">
                <a16:creationId xmlns:a16="http://schemas.microsoft.com/office/drawing/2014/main" id="{11E14BD9-CDD5-484F-A581-776B9CDB5616}"/>
              </a:ext>
            </a:extLst>
          </p:cNvPr>
          <p:cNvSpPr>
            <a:spLocks noGrp="1"/>
          </p:cNvSpPr>
          <p:nvPr>
            <p:ph type="ftr" sz="quarter" idx="11"/>
          </p:nvPr>
        </p:nvSpPr>
        <p:spPr>
          <a:xfrm>
            <a:off x="368301" y="4872631"/>
            <a:ext cx="3611563" cy="156569"/>
          </a:xfrm>
        </p:spPr>
        <p:txBody>
          <a:bodyPr/>
          <a:lstStyle>
            <a:lvl1pPr>
              <a:defRPr b="1">
                <a:solidFill>
                  <a:srgbClr val="9E9E98"/>
                </a:solidFill>
              </a:defRPr>
            </a:lvl1pPr>
            <a:lvl2pPr>
              <a:defRPr b="1">
                <a:solidFill>
                  <a:srgbClr val="9E9E98"/>
                </a:solidFill>
              </a:defRPr>
            </a:lvl2pPr>
            <a:lvl3pPr>
              <a:defRPr b="1">
                <a:solidFill>
                  <a:srgbClr val="9E9E98"/>
                </a:solidFill>
              </a:defRPr>
            </a:lvl3pPr>
            <a:lvl4pPr>
              <a:defRPr b="1">
                <a:solidFill>
                  <a:srgbClr val="9E9E98"/>
                </a:solidFill>
              </a:defRPr>
            </a:lvl4pPr>
            <a:lvl5pPr>
              <a:defRPr b="1">
                <a:solidFill>
                  <a:srgbClr val="9E9E98"/>
                </a:solidFill>
              </a:defRPr>
            </a:lvl5pPr>
            <a:lvl6pPr>
              <a:defRPr b="1">
                <a:solidFill>
                  <a:srgbClr val="9E9E98"/>
                </a:solidFill>
              </a:defRPr>
            </a:lvl6pPr>
            <a:lvl7pPr>
              <a:defRPr b="1">
                <a:solidFill>
                  <a:srgbClr val="9E9E98"/>
                </a:solidFill>
              </a:defRPr>
            </a:lvl7pPr>
            <a:lvl8pPr>
              <a:defRPr b="1">
                <a:solidFill>
                  <a:srgbClr val="9E9E98"/>
                </a:solidFill>
              </a:defRPr>
            </a:lvl8pPr>
            <a:lvl9pPr>
              <a:defRPr b="1">
                <a:solidFill>
                  <a:srgbClr val="9E9E98"/>
                </a:solidFill>
              </a:defRPr>
            </a:lvl9pPr>
          </a:lstStyle>
          <a:p>
            <a:pPr indent="-2057400"/>
            <a:r>
              <a:rPr lang="en-US"/>
              <a:t>Modify with Insert &gt; Header &amp; Footer</a:t>
            </a:r>
            <a:endParaRPr lang="en-US" dirty="0"/>
          </a:p>
        </p:txBody>
      </p:sp>
    </p:spTree>
    <p:extLst>
      <p:ext uri="{BB962C8B-B14F-4D97-AF65-F5344CB8AC3E}">
        <p14:creationId xmlns:p14="http://schemas.microsoft.com/office/powerpoint/2010/main" val="3777924106"/>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yout_headline blue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366713" y="261937"/>
            <a:ext cx="8412162" cy="766763"/>
          </a:xfrm>
        </p:spPr>
        <p:txBody>
          <a:bodyPr/>
          <a:lstStyle>
            <a:lvl1pPr>
              <a:defRPr>
                <a:solidFill>
                  <a:srgbClr val="609743"/>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lvl1pPr>
              <a:defRPr>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err="1"/>
              <a:t>Date</a:t>
            </a:r>
            <a:endParaRPr lang="en-US" dirty="0"/>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lvl1pPr>
              <a:defRPr>
                <a:solidFill>
                  <a:schemeClr val="bg1"/>
                </a:solidFill>
              </a:defRPr>
            </a:lvl1pPr>
          </a:lstStyle>
          <a:p>
            <a:fld id="{63DCA5C9-2E11-4C67-86EB-AE1DE127DC64}" type="slidenum">
              <a:rPr lang="en-US" smtClean="0"/>
              <a:pPr/>
              <a:t>‹#›</a:t>
            </a:fld>
            <a:endParaRPr lang="en-US" dirty="0"/>
          </a:p>
        </p:txBody>
      </p:sp>
      <p:sp>
        <p:nvSpPr>
          <p:cNvPr id="10" name="Footer Placeholder 3">
            <a:extLst>
              <a:ext uri="{FF2B5EF4-FFF2-40B4-BE49-F238E27FC236}">
                <a16:creationId xmlns:a16="http://schemas.microsoft.com/office/drawing/2014/main" id="{868B56D2-9291-8145-B467-CF3AFF5A71C1}"/>
              </a:ext>
            </a:extLst>
          </p:cNvPr>
          <p:cNvSpPr>
            <a:spLocks noGrp="1"/>
          </p:cNvSpPr>
          <p:nvPr>
            <p:ph type="ftr" sz="quarter" idx="11"/>
          </p:nvPr>
        </p:nvSpPr>
        <p:spPr>
          <a:xfrm>
            <a:off x="368301" y="4872631"/>
            <a:ext cx="3611563" cy="156569"/>
          </a:xfrm>
        </p:spPr>
        <p:txBody>
          <a:bodyPr/>
          <a:lstStyle>
            <a:lvl1pPr>
              <a:defRPr b="1">
                <a:solidFill>
                  <a:schemeClr val="bg1"/>
                </a:solidFill>
              </a:defRPr>
            </a:lvl1pPr>
            <a:lvl2pPr>
              <a:defRPr b="1"/>
            </a:lvl2pPr>
            <a:lvl3pPr>
              <a:defRPr b="1"/>
            </a:lvl3pPr>
            <a:lvl4pPr>
              <a:defRPr b="1"/>
            </a:lvl4pPr>
            <a:lvl5pPr>
              <a:defRPr b="1"/>
            </a:lvl5pPr>
            <a:lvl6pPr>
              <a:defRPr b="1"/>
            </a:lvl6pPr>
            <a:lvl7pPr>
              <a:defRPr b="1"/>
            </a:lvl7pPr>
            <a:lvl8pPr>
              <a:defRPr b="1"/>
            </a:lvl8pPr>
            <a:lvl9pPr>
              <a:defRPr b="1"/>
            </a:lvl9pPr>
          </a:lstStyle>
          <a:p>
            <a:pPr indent="-2057400"/>
            <a:r>
              <a:rPr lang="en-US"/>
              <a:t>Modify with Insert &gt; Header &amp; Footer</a:t>
            </a:r>
            <a:endParaRPr lang="en-US" dirty="0"/>
          </a:p>
        </p:txBody>
      </p:sp>
    </p:spTree>
    <p:extLst>
      <p:ext uri="{BB962C8B-B14F-4D97-AF65-F5344CB8AC3E}">
        <p14:creationId xmlns:p14="http://schemas.microsoft.com/office/powerpoint/2010/main" val="1216860495"/>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ayout_blank">
    <p:bg>
      <p:bgPr>
        <a:solidFill>
          <a:schemeClr val="bg1"/>
        </a:solidFill>
        <a:effectLst/>
      </p:bgPr>
    </p:bg>
    <p:spTree>
      <p:nvGrpSpPr>
        <p:cNvPr id="1" name=""/>
        <p:cNvGrpSpPr/>
        <p:nvPr/>
      </p:nvGrpSpPr>
      <p:grpSpPr>
        <a:xfrm>
          <a:off x="0" y="0"/>
          <a:ext cx="0" cy="0"/>
          <a:chOff x="0" y="0"/>
          <a:chExt cx="0" cy="0"/>
        </a:xfrm>
      </p:grpSpPr>
      <p:sp>
        <p:nvSpPr>
          <p:cNvPr id="10" name="Date Placeholder 2">
            <a:extLst>
              <a:ext uri="{FF2B5EF4-FFF2-40B4-BE49-F238E27FC236}">
                <a16:creationId xmlns:a16="http://schemas.microsoft.com/office/drawing/2014/main" id="{60EA7788-CB16-BB42-88A5-202BE84B90B6}"/>
              </a:ext>
            </a:extLst>
          </p:cNvPr>
          <p:cNvSpPr>
            <a:spLocks noGrp="1"/>
          </p:cNvSpPr>
          <p:nvPr>
            <p:ph type="dt" sz="half" idx="10"/>
          </p:nvPr>
        </p:nvSpPr>
        <p:spPr>
          <a:xfrm>
            <a:off x="7702097" y="4869575"/>
            <a:ext cx="758485" cy="156569"/>
          </a:xfrm>
        </p:spPr>
        <p:txBody>
          <a:bodyPr/>
          <a:lstStyle>
            <a:lvl1pPr>
              <a:defRPr>
                <a:solidFill>
                  <a:srgbClr val="9E9E98"/>
                </a:solidFill>
                <a:latin typeface="+mn-lt"/>
              </a:defRPr>
            </a:lvl1pPr>
            <a:lvl2pPr>
              <a:defRPr>
                <a:solidFill>
                  <a:srgbClr val="9E9E98"/>
                </a:solidFill>
              </a:defRPr>
            </a:lvl2pPr>
            <a:lvl3pPr>
              <a:defRPr>
                <a:solidFill>
                  <a:srgbClr val="9E9E98"/>
                </a:solidFill>
              </a:defRPr>
            </a:lvl3pPr>
            <a:lvl4pPr>
              <a:defRPr>
                <a:solidFill>
                  <a:srgbClr val="9E9E98"/>
                </a:solidFill>
              </a:defRPr>
            </a:lvl4pPr>
            <a:lvl5pPr>
              <a:defRPr>
                <a:solidFill>
                  <a:srgbClr val="9E9E98"/>
                </a:solidFill>
              </a:defRPr>
            </a:lvl5pPr>
            <a:lvl6pPr>
              <a:defRPr>
                <a:solidFill>
                  <a:srgbClr val="9E9E98"/>
                </a:solidFill>
              </a:defRPr>
            </a:lvl6pPr>
            <a:lvl7pPr>
              <a:defRPr>
                <a:solidFill>
                  <a:srgbClr val="9E9E98"/>
                </a:solidFill>
              </a:defRPr>
            </a:lvl7pPr>
            <a:lvl8pPr>
              <a:defRPr>
                <a:solidFill>
                  <a:srgbClr val="9E9E98"/>
                </a:solidFill>
              </a:defRPr>
            </a:lvl8pPr>
            <a:lvl9pPr>
              <a:defRPr>
                <a:solidFill>
                  <a:srgbClr val="9E9E98"/>
                </a:solidFill>
              </a:defRPr>
            </a:lvl9pPr>
          </a:lstStyle>
          <a:p>
            <a:r>
              <a:rPr lang="en-US" dirty="0" err="1"/>
              <a:t>Date</a:t>
            </a:r>
            <a:endParaRPr lang="en-US" dirty="0"/>
          </a:p>
        </p:txBody>
      </p:sp>
      <p:sp>
        <p:nvSpPr>
          <p:cNvPr id="11" name="Slide Number Placeholder 4">
            <a:extLst>
              <a:ext uri="{FF2B5EF4-FFF2-40B4-BE49-F238E27FC236}">
                <a16:creationId xmlns:a16="http://schemas.microsoft.com/office/drawing/2014/main" id="{45DA6A3D-B417-2944-916A-7BC8B8581BE5}"/>
              </a:ext>
            </a:extLst>
          </p:cNvPr>
          <p:cNvSpPr>
            <a:spLocks noGrp="1"/>
          </p:cNvSpPr>
          <p:nvPr>
            <p:ph type="sldNum" sz="quarter" idx="12"/>
          </p:nvPr>
        </p:nvSpPr>
        <p:spPr>
          <a:xfrm>
            <a:off x="8460581" y="4869575"/>
            <a:ext cx="318294" cy="156569"/>
          </a:xfrm>
        </p:spPr>
        <p:txBody>
          <a:bodyPr/>
          <a:lstStyle>
            <a:lvl1pPr>
              <a:defRPr>
                <a:solidFill>
                  <a:srgbClr val="9E9E98"/>
                </a:solidFill>
              </a:defRPr>
            </a:lvl1pPr>
            <a:lvl2pPr>
              <a:defRPr>
                <a:solidFill>
                  <a:srgbClr val="9E9E98"/>
                </a:solidFill>
              </a:defRPr>
            </a:lvl2pPr>
            <a:lvl3pPr>
              <a:defRPr>
                <a:solidFill>
                  <a:srgbClr val="9E9E98"/>
                </a:solidFill>
              </a:defRPr>
            </a:lvl3pPr>
            <a:lvl4pPr>
              <a:defRPr>
                <a:solidFill>
                  <a:srgbClr val="9E9E98"/>
                </a:solidFill>
              </a:defRPr>
            </a:lvl4pPr>
            <a:lvl5pPr>
              <a:defRPr>
                <a:solidFill>
                  <a:srgbClr val="9E9E98"/>
                </a:solidFill>
              </a:defRPr>
            </a:lvl5pPr>
            <a:lvl6pPr>
              <a:defRPr>
                <a:solidFill>
                  <a:srgbClr val="9E9E98"/>
                </a:solidFill>
              </a:defRPr>
            </a:lvl6pPr>
            <a:lvl7pPr>
              <a:defRPr>
                <a:solidFill>
                  <a:srgbClr val="9E9E98"/>
                </a:solidFill>
              </a:defRPr>
            </a:lvl7pPr>
            <a:lvl8pPr>
              <a:defRPr>
                <a:solidFill>
                  <a:srgbClr val="9E9E98"/>
                </a:solidFill>
              </a:defRPr>
            </a:lvl8pPr>
            <a:lvl9pPr>
              <a:defRPr>
                <a:solidFill>
                  <a:srgbClr val="9E9E98"/>
                </a:solidFill>
              </a:defRPr>
            </a:lvl9pPr>
          </a:lstStyle>
          <a:p>
            <a:fld id="{63DCA5C9-2E11-4C67-86EB-AE1DE127DC64}" type="slidenum">
              <a:rPr lang="en-US" smtClean="0"/>
              <a:pPr/>
              <a:t>‹#›</a:t>
            </a:fld>
            <a:endParaRPr lang="en-US" dirty="0"/>
          </a:p>
        </p:txBody>
      </p:sp>
      <p:sp>
        <p:nvSpPr>
          <p:cNvPr id="12" name="Footer Placeholder 3">
            <a:extLst>
              <a:ext uri="{FF2B5EF4-FFF2-40B4-BE49-F238E27FC236}">
                <a16:creationId xmlns:a16="http://schemas.microsoft.com/office/drawing/2014/main" id="{817F76E8-F632-184A-970C-355073FF5F4D}"/>
              </a:ext>
            </a:extLst>
          </p:cNvPr>
          <p:cNvSpPr>
            <a:spLocks noGrp="1"/>
          </p:cNvSpPr>
          <p:nvPr>
            <p:ph type="ftr" sz="quarter" idx="11"/>
          </p:nvPr>
        </p:nvSpPr>
        <p:spPr>
          <a:xfrm>
            <a:off x="368301" y="4872631"/>
            <a:ext cx="3611563" cy="156569"/>
          </a:xfrm>
        </p:spPr>
        <p:txBody>
          <a:bodyPr/>
          <a:lstStyle>
            <a:lvl1pPr>
              <a:defRPr b="1">
                <a:solidFill>
                  <a:srgbClr val="9E9E98"/>
                </a:solidFill>
              </a:defRPr>
            </a:lvl1pPr>
            <a:lvl2pPr>
              <a:defRPr b="1">
                <a:solidFill>
                  <a:srgbClr val="9E9E98"/>
                </a:solidFill>
              </a:defRPr>
            </a:lvl2pPr>
            <a:lvl3pPr>
              <a:defRPr b="1">
                <a:solidFill>
                  <a:srgbClr val="9E9E98"/>
                </a:solidFill>
              </a:defRPr>
            </a:lvl3pPr>
            <a:lvl4pPr>
              <a:defRPr b="1">
                <a:solidFill>
                  <a:srgbClr val="9E9E98"/>
                </a:solidFill>
              </a:defRPr>
            </a:lvl4pPr>
            <a:lvl5pPr>
              <a:defRPr b="1">
                <a:solidFill>
                  <a:srgbClr val="9E9E98"/>
                </a:solidFill>
              </a:defRPr>
            </a:lvl5pPr>
            <a:lvl6pPr>
              <a:defRPr b="1">
                <a:solidFill>
                  <a:srgbClr val="9E9E98"/>
                </a:solidFill>
              </a:defRPr>
            </a:lvl6pPr>
            <a:lvl7pPr>
              <a:defRPr b="1">
                <a:solidFill>
                  <a:srgbClr val="9E9E98"/>
                </a:solidFill>
              </a:defRPr>
            </a:lvl7pPr>
            <a:lvl8pPr>
              <a:defRPr b="1">
                <a:solidFill>
                  <a:srgbClr val="9E9E98"/>
                </a:solidFill>
              </a:defRPr>
            </a:lvl8pPr>
            <a:lvl9pPr>
              <a:defRPr b="1">
                <a:solidFill>
                  <a:srgbClr val="9E9E98"/>
                </a:solidFill>
              </a:defRPr>
            </a:lvl9pPr>
          </a:lstStyle>
          <a:p>
            <a:pPr indent="-2057400"/>
            <a:r>
              <a:rPr lang="en-US"/>
              <a:t>Modify with Insert &gt; Header &amp; Footer</a:t>
            </a:r>
            <a:endParaRPr lang="en-US" dirty="0"/>
          </a:p>
        </p:txBody>
      </p:sp>
    </p:spTree>
    <p:extLst>
      <p:ext uri="{BB962C8B-B14F-4D97-AF65-F5344CB8AC3E}">
        <p14:creationId xmlns:p14="http://schemas.microsoft.com/office/powerpoint/2010/main" val="2087997519"/>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ayout_blank blue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lvl1pPr>
              <a:defRPr>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err="1"/>
              <a:t>Date</a:t>
            </a:r>
            <a:endParaRPr lang="en-US" dirty="0"/>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lvl1pPr>
              <a:defRPr>
                <a:solidFill>
                  <a:schemeClr val="bg1"/>
                </a:solidFill>
              </a:defRPr>
            </a:lvl1pPr>
          </a:lstStyle>
          <a:p>
            <a:fld id="{63DCA5C9-2E11-4C67-86EB-AE1DE127DC64}" type="slidenum">
              <a:rPr lang="en-US" smtClean="0"/>
              <a:pPr/>
              <a:t>‹#›</a:t>
            </a:fld>
            <a:endParaRPr lang="en-US" dirty="0"/>
          </a:p>
        </p:txBody>
      </p:sp>
      <p:sp>
        <p:nvSpPr>
          <p:cNvPr id="10" name="Footer Placeholder 3">
            <a:extLst>
              <a:ext uri="{FF2B5EF4-FFF2-40B4-BE49-F238E27FC236}">
                <a16:creationId xmlns:a16="http://schemas.microsoft.com/office/drawing/2014/main" id="{868B56D2-9291-8145-B467-CF3AFF5A71C1}"/>
              </a:ext>
            </a:extLst>
          </p:cNvPr>
          <p:cNvSpPr>
            <a:spLocks noGrp="1"/>
          </p:cNvSpPr>
          <p:nvPr>
            <p:ph type="ftr" sz="quarter" idx="11"/>
          </p:nvPr>
        </p:nvSpPr>
        <p:spPr>
          <a:xfrm>
            <a:off x="368301" y="4872631"/>
            <a:ext cx="3611563" cy="156569"/>
          </a:xfrm>
        </p:spPr>
        <p:txBody>
          <a:bodyPr/>
          <a:lstStyle>
            <a:lvl1pPr>
              <a:defRPr b="1">
                <a:solidFill>
                  <a:schemeClr val="bg1"/>
                </a:solidFill>
              </a:defRPr>
            </a:lvl1pPr>
            <a:lvl2pPr>
              <a:defRPr b="1"/>
            </a:lvl2pPr>
            <a:lvl3pPr>
              <a:defRPr b="1"/>
            </a:lvl3pPr>
            <a:lvl4pPr>
              <a:defRPr b="1"/>
            </a:lvl4pPr>
            <a:lvl5pPr>
              <a:defRPr b="1"/>
            </a:lvl5pPr>
            <a:lvl6pPr>
              <a:defRPr b="1"/>
            </a:lvl6pPr>
            <a:lvl7pPr>
              <a:defRPr b="1"/>
            </a:lvl7pPr>
            <a:lvl8pPr>
              <a:defRPr b="1"/>
            </a:lvl8pPr>
            <a:lvl9pPr>
              <a:defRPr b="1"/>
            </a:lvl9pPr>
          </a:lstStyle>
          <a:p>
            <a:pPr indent="-2057400"/>
            <a:r>
              <a:rPr lang="en-US"/>
              <a:t>Modify with Insert &gt; Header &amp; Footer</a:t>
            </a:r>
            <a:endParaRPr lang="en-US" dirty="0"/>
          </a:p>
        </p:txBody>
      </p:sp>
    </p:spTree>
    <p:extLst>
      <p:ext uri="{BB962C8B-B14F-4D97-AF65-F5344CB8AC3E}">
        <p14:creationId xmlns:p14="http://schemas.microsoft.com/office/powerpoint/2010/main" val="4224717474"/>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ayout_video">
    <p:bg>
      <p:bgPr>
        <a:solidFill>
          <a:schemeClr val="tx1"/>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0" y="0"/>
            <a:ext cx="9144000" cy="5143500"/>
          </a:xfrm>
          <a:solidFill>
            <a:schemeClr val="tx1"/>
          </a:solidFill>
        </p:spPr>
        <p:txBody>
          <a:bodyPr tIns="731520" anchor="ctr" anchorCtr="0"/>
          <a:lstStyle>
            <a:lvl1pPr algn="ctr">
              <a:defRPr sz="1500" b="0">
                <a:solidFill>
                  <a:schemeClr val="bg2"/>
                </a:solidFill>
              </a:defRPr>
            </a:lvl1pPr>
          </a:lstStyle>
          <a:p>
            <a:r>
              <a:rPr lang="en-US"/>
              <a:t>Click icon to add media</a:t>
            </a:r>
            <a:endParaRPr lang="en-US" dirty="0"/>
          </a:p>
        </p:txBody>
      </p:sp>
    </p:spTree>
    <p:extLst>
      <p:ext uri="{BB962C8B-B14F-4D97-AF65-F5344CB8AC3E}">
        <p14:creationId xmlns:p14="http://schemas.microsoft.com/office/powerpoint/2010/main" val="2583414883"/>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ry_2 pics 1/3 and 2/3 -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rgbClr val="609743"/>
                </a:solidFill>
              </a:defRPr>
            </a:lvl1pPr>
          </a:lstStyle>
          <a:p>
            <a:r>
              <a:rPr lang="en-US" dirty="0"/>
              <a:t>Click to edit Master title style</a:t>
            </a:r>
          </a:p>
        </p:txBody>
      </p:sp>
      <p:sp>
        <p:nvSpPr>
          <p:cNvPr id="11" name="Date Placeholder 2">
            <a:extLst>
              <a:ext uri="{FF2B5EF4-FFF2-40B4-BE49-F238E27FC236}">
                <a16:creationId xmlns:a16="http://schemas.microsoft.com/office/drawing/2014/main" id="{287B8BFF-2EEE-254E-9958-5EAE0DB8EE46}"/>
              </a:ext>
            </a:extLst>
          </p:cNvPr>
          <p:cNvSpPr>
            <a:spLocks noGrp="1"/>
          </p:cNvSpPr>
          <p:nvPr>
            <p:ph type="dt" sz="half" idx="10"/>
          </p:nvPr>
        </p:nvSpPr>
        <p:spPr>
          <a:xfrm>
            <a:off x="7702097" y="4869575"/>
            <a:ext cx="758485" cy="156569"/>
          </a:xfrm>
        </p:spPr>
        <p:txBody>
          <a:bodyPr/>
          <a:lstStyle>
            <a:lvl1pPr>
              <a:defRPr>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err="1"/>
              <a:t>Date</a:t>
            </a:r>
            <a:endParaRPr lang="en-US" dirty="0"/>
          </a:p>
        </p:txBody>
      </p:sp>
      <p:sp>
        <p:nvSpPr>
          <p:cNvPr id="12" name="Slide Number Placeholder 4">
            <a:extLst>
              <a:ext uri="{FF2B5EF4-FFF2-40B4-BE49-F238E27FC236}">
                <a16:creationId xmlns:a16="http://schemas.microsoft.com/office/drawing/2014/main" id="{0167E20F-4AB8-DE4A-B815-CD37FB6A1A53}"/>
              </a:ext>
            </a:extLst>
          </p:cNvPr>
          <p:cNvSpPr>
            <a:spLocks noGrp="1"/>
          </p:cNvSpPr>
          <p:nvPr>
            <p:ph type="sldNum" sz="quarter" idx="12"/>
          </p:nvPr>
        </p:nvSpPr>
        <p:spPr>
          <a:xfrm>
            <a:off x="8460581" y="4869575"/>
            <a:ext cx="318294" cy="156569"/>
          </a:xfrm>
        </p:spPr>
        <p:txBody>
          <a:bodyPr/>
          <a:lstStyle>
            <a:lvl1pPr>
              <a:defRPr>
                <a:solidFill>
                  <a:schemeClr val="bg1"/>
                </a:solidFill>
              </a:defRPr>
            </a:lvl1pPr>
          </a:lstStyle>
          <a:p>
            <a:fld id="{63DCA5C9-2E11-4C67-86EB-AE1DE127DC64}" type="slidenum">
              <a:rPr lang="en-US" smtClean="0"/>
              <a:pPr/>
              <a:t>‹#›</a:t>
            </a:fld>
            <a:endParaRPr lang="en-US" dirty="0"/>
          </a:p>
        </p:txBody>
      </p:sp>
      <p:sp>
        <p:nvSpPr>
          <p:cNvPr id="14" name="Footer Placeholder 3">
            <a:extLst>
              <a:ext uri="{FF2B5EF4-FFF2-40B4-BE49-F238E27FC236}">
                <a16:creationId xmlns:a16="http://schemas.microsoft.com/office/drawing/2014/main" id="{A24DE43F-6CC4-484C-BE42-8DF124FA937D}"/>
              </a:ext>
            </a:extLst>
          </p:cNvPr>
          <p:cNvSpPr>
            <a:spLocks noGrp="1"/>
          </p:cNvSpPr>
          <p:nvPr>
            <p:ph type="ftr" sz="quarter" idx="11"/>
          </p:nvPr>
        </p:nvSpPr>
        <p:spPr>
          <a:xfrm>
            <a:off x="368301" y="4872631"/>
            <a:ext cx="3611563" cy="156569"/>
          </a:xfrm>
        </p:spPr>
        <p:txBody>
          <a:bodyPr/>
          <a:lstStyle>
            <a:lvl1pPr>
              <a:defRPr b="1">
                <a:solidFill>
                  <a:schemeClr val="bg1"/>
                </a:solidFill>
              </a:defRPr>
            </a:lvl1pPr>
            <a:lvl2pPr>
              <a:defRPr b="1"/>
            </a:lvl2pPr>
            <a:lvl3pPr>
              <a:defRPr b="1"/>
            </a:lvl3pPr>
            <a:lvl4pPr>
              <a:defRPr b="1"/>
            </a:lvl4pPr>
            <a:lvl5pPr>
              <a:defRPr b="1"/>
            </a:lvl5pPr>
            <a:lvl6pPr>
              <a:defRPr b="1"/>
            </a:lvl6pPr>
            <a:lvl7pPr>
              <a:defRPr b="1"/>
            </a:lvl7pPr>
            <a:lvl8pPr>
              <a:defRPr b="1"/>
            </a:lvl8pPr>
            <a:lvl9pPr>
              <a:defRPr b="1"/>
            </a:lvl9pPr>
          </a:lstStyle>
          <a:p>
            <a:pPr indent="-2057400"/>
            <a:r>
              <a:rPr lang="en-US"/>
              <a:t>Modify with Insert &gt; Header &amp; Footer</a:t>
            </a:r>
            <a:endParaRPr lang="en-US" dirty="0"/>
          </a:p>
        </p:txBody>
      </p:sp>
      <p:sp>
        <p:nvSpPr>
          <p:cNvPr id="15" name="Picture Placeholder 6">
            <a:extLst>
              <a:ext uri="{FF2B5EF4-FFF2-40B4-BE49-F238E27FC236}">
                <a16:creationId xmlns:a16="http://schemas.microsoft.com/office/drawing/2014/main" id="{3F6A4D10-94A7-6949-83F4-57F832B6B74F}"/>
              </a:ext>
            </a:extLst>
          </p:cNvPr>
          <p:cNvSpPr>
            <a:spLocks noGrp="1"/>
          </p:cNvSpPr>
          <p:nvPr>
            <p:ph type="pic" sz="quarter" idx="15"/>
          </p:nvPr>
        </p:nvSpPr>
        <p:spPr>
          <a:xfrm>
            <a:off x="368301" y="1200150"/>
            <a:ext cx="2651125" cy="3400425"/>
          </a:xfrm>
          <a:solidFill>
            <a:srgbClr val="9E9E98"/>
          </a:solidFill>
        </p:spPr>
        <p:txBody>
          <a:bodyPr tIns="1737360"/>
          <a:lstStyle>
            <a:lvl1pPr algn="ctr">
              <a:defRPr/>
            </a:lvl1pPr>
          </a:lstStyle>
          <a:p>
            <a:r>
              <a:rPr lang="en-US"/>
              <a:t>Click icon to add picture</a:t>
            </a:r>
            <a:endParaRPr lang="en-US" dirty="0"/>
          </a:p>
        </p:txBody>
      </p:sp>
      <p:sp>
        <p:nvSpPr>
          <p:cNvPr id="16" name="Picture Placeholder 6">
            <a:extLst>
              <a:ext uri="{FF2B5EF4-FFF2-40B4-BE49-F238E27FC236}">
                <a16:creationId xmlns:a16="http://schemas.microsoft.com/office/drawing/2014/main" id="{EE93E937-BEF0-7C48-9C4F-65186B58F483}"/>
              </a:ext>
            </a:extLst>
          </p:cNvPr>
          <p:cNvSpPr>
            <a:spLocks noGrp="1"/>
          </p:cNvSpPr>
          <p:nvPr>
            <p:ph type="pic" sz="quarter" idx="16"/>
          </p:nvPr>
        </p:nvSpPr>
        <p:spPr>
          <a:xfrm>
            <a:off x="3244852" y="1200150"/>
            <a:ext cx="5534024" cy="3400425"/>
          </a:xfrm>
          <a:solidFill>
            <a:srgbClr val="9E9E98"/>
          </a:solidFill>
        </p:spPr>
        <p:txBody>
          <a:bodyPr tIns="1737360"/>
          <a:lstStyle>
            <a:lvl1pPr algn="ctr">
              <a:defRPr/>
            </a:lvl1pPr>
          </a:lstStyle>
          <a:p>
            <a:r>
              <a:rPr lang="en-US"/>
              <a:t>Click icon to add picture</a:t>
            </a:r>
            <a:endParaRPr lang="en-US" dirty="0"/>
          </a:p>
        </p:txBody>
      </p:sp>
    </p:spTree>
    <p:extLst>
      <p:ext uri="{BB962C8B-B14F-4D97-AF65-F5344CB8AC3E}">
        <p14:creationId xmlns:p14="http://schemas.microsoft.com/office/powerpoint/2010/main" val="1574015090"/>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ry_2 pics 1/3 and 2/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9B9CAEE6-5A74-824C-A84D-7DEE6DB02216}"/>
              </a:ext>
            </a:extLst>
          </p:cNvPr>
          <p:cNvSpPr>
            <a:spLocks noGrp="1"/>
          </p:cNvSpPr>
          <p:nvPr>
            <p:ph type="pic" sz="quarter" idx="15"/>
          </p:nvPr>
        </p:nvSpPr>
        <p:spPr>
          <a:xfrm>
            <a:off x="368301" y="261937"/>
            <a:ext cx="2651125" cy="4338638"/>
          </a:xfrm>
          <a:solidFill>
            <a:srgbClr val="9E9E98"/>
          </a:solidFill>
        </p:spPr>
        <p:txBody>
          <a:bodyPr tIns="1737360"/>
          <a:lstStyle>
            <a:lvl1pPr algn="ctr">
              <a:defRPr/>
            </a:lvl1pPr>
          </a:lstStyle>
          <a:p>
            <a:r>
              <a:rPr lang="en-US"/>
              <a:t>Click icon to add picture</a:t>
            </a:r>
            <a:endParaRPr lang="en-US" dirty="0"/>
          </a:p>
        </p:txBody>
      </p:sp>
      <p:sp>
        <p:nvSpPr>
          <p:cNvPr id="10" name="Picture Placeholder 6">
            <a:extLst>
              <a:ext uri="{FF2B5EF4-FFF2-40B4-BE49-F238E27FC236}">
                <a16:creationId xmlns:a16="http://schemas.microsoft.com/office/drawing/2014/main" id="{D512A982-A2E1-334F-BC26-BE2E85AB0410}"/>
              </a:ext>
            </a:extLst>
          </p:cNvPr>
          <p:cNvSpPr>
            <a:spLocks noGrp="1"/>
          </p:cNvSpPr>
          <p:nvPr>
            <p:ph type="pic" sz="quarter" idx="16"/>
          </p:nvPr>
        </p:nvSpPr>
        <p:spPr>
          <a:xfrm>
            <a:off x="3244852" y="261937"/>
            <a:ext cx="5534024" cy="4338638"/>
          </a:xfrm>
          <a:solidFill>
            <a:srgbClr val="9E9E98"/>
          </a:solidFill>
        </p:spPr>
        <p:txBody>
          <a:bodyPr tIns="1737360"/>
          <a:lstStyle>
            <a:lvl1pPr algn="ctr">
              <a:defRPr/>
            </a:lvl1pPr>
          </a:lstStyle>
          <a:p>
            <a:r>
              <a:rPr lang="en-US"/>
              <a:t>Click icon to add picture</a:t>
            </a:r>
            <a:endParaRPr lang="en-US" dirty="0"/>
          </a:p>
        </p:txBody>
      </p:sp>
      <p:sp>
        <p:nvSpPr>
          <p:cNvPr id="11" name="Date Placeholder 2">
            <a:extLst>
              <a:ext uri="{FF2B5EF4-FFF2-40B4-BE49-F238E27FC236}">
                <a16:creationId xmlns:a16="http://schemas.microsoft.com/office/drawing/2014/main" id="{3A8FA112-EEA1-0040-AC50-A427E06B9FD1}"/>
              </a:ext>
            </a:extLst>
          </p:cNvPr>
          <p:cNvSpPr>
            <a:spLocks noGrp="1"/>
          </p:cNvSpPr>
          <p:nvPr>
            <p:ph type="dt" sz="half" idx="10"/>
          </p:nvPr>
        </p:nvSpPr>
        <p:spPr>
          <a:xfrm>
            <a:off x="7702097" y="4869575"/>
            <a:ext cx="758485" cy="156569"/>
          </a:xfrm>
        </p:spPr>
        <p:txBody>
          <a:bodyPr/>
          <a:lstStyle>
            <a:lvl1pPr>
              <a:defRPr>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err="1"/>
              <a:t>Date</a:t>
            </a:r>
            <a:endParaRPr lang="en-US" dirty="0"/>
          </a:p>
        </p:txBody>
      </p:sp>
      <p:sp>
        <p:nvSpPr>
          <p:cNvPr id="12" name="Slide Number Placeholder 4">
            <a:extLst>
              <a:ext uri="{FF2B5EF4-FFF2-40B4-BE49-F238E27FC236}">
                <a16:creationId xmlns:a16="http://schemas.microsoft.com/office/drawing/2014/main" id="{A1E8B353-4F7C-6542-8D14-15DA2113CCB6}"/>
              </a:ext>
            </a:extLst>
          </p:cNvPr>
          <p:cNvSpPr>
            <a:spLocks noGrp="1"/>
          </p:cNvSpPr>
          <p:nvPr>
            <p:ph type="sldNum" sz="quarter" idx="12"/>
          </p:nvPr>
        </p:nvSpPr>
        <p:spPr>
          <a:xfrm>
            <a:off x="8460581" y="4869575"/>
            <a:ext cx="318294" cy="156569"/>
          </a:xfrm>
        </p:spPr>
        <p:txBody>
          <a:bodyPr/>
          <a:lstStyle>
            <a:lvl1pPr>
              <a:defRPr>
                <a:solidFill>
                  <a:schemeClr val="bg1"/>
                </a:solidFill>
              </a:defRPr>
            </a:lvl1pPr>
          </a:lstStyle>
          <a:p>
            <a:fld id="{63DCA5C9-2E11-4C67-86EB-AE1DE127DC64}" type="slidenum">
              <a:rPr lang="en-US" smtClean="0"/>
              <a:pPr/>
              <a:t>‹#›</a:t>
            </a:fld>
            <a:endParaRPr lang="en-US" dirty="0"/>
          </a:p>
        </p:txBody>
      </p:sp>
      <p:sp>
        <p:nvSpPr>
          <p:cNvPr id="14" name="Footer Placeholder 3">
            <a:extLst>
              <a:ext uri="{FF2B5EF4-FFF2-40B4-BE49-F238E27FC236}">
                <a16:creationId xmlns:a16="http://schemas.microsoft.com/office/drawing/2014/main" id="{BEEDD2DE-0E36-BD49-AF12-E56FA13A0371}"/>
              </a:ext>
            </a:extLst>
          </p:cNvPr>
          <p:cNvSpPr>
            <a:spLocks noGrp="1"/>
          </p:cNvSpPr>
          <p:nvPr>
            <p:ph type="ftr" sz="quarter" idx="11"/>
          </p:nvPr>
        </p:nvSpPr>
        <p:spPr>
          <a:xfrm>
            <a:off x="368301" y="4872631"/>
            <a:ext cx="3611563" cy="156569"/>
          </a:xfrm>
        </p:spPr>
        <p:txBody>
          <a:bodyPr/>
          <a:lstStyle>
            <a:lvl1pPr>
              <a:defRPr b="1">
                <a:solidFill>
                  <a:schemeClr val="bg1"/>
                </a:solidFill>
              </a:defRPr>
            </a:lvl1pPr>
            <a:lvl2pPr>
              <a:defRPr b="1"/>
            </a:lvl2pPr>
            <a:lvl3pPr>
              <a:defRPr b="1"/>
            </a:lvl3pPr>
            <a:lvl4pPr>
              <a:defRPr b="1"/>
            </a:lvl4pPr>
            <a:lvl5pPr>
              <a:defRPr b="1"/>
            </a:lvl5pPr>
            <a:lvl6pPr>
              <a:defRPr b="1"/>
            </a:lvl6pPr>
            <a:lvl7pPr>
              <a:defRPr b="1"/>
            </a:lvl7pPr>
            <a:lvl8pPr>
              <a:defRPr b="1"/>
            </a:lvl8pPr>
            <a:lvl9pPr>
              <a:defRPr b="1"/>
            </a:lvl9pPr>
          </a:lstStyle>
          <a:p>
            <a:pPr indent="-2057400"/>
            <a:r>
              <a:rPr lang="en-US"/>
              <a:t>Modify with Insert &gt; Header &amp; Footer</a:t>
            </a:r>
            <a:endParaRPr lang="en-US" dirty="0"/>
          </a:p>
        </p:txBody>
      </p:sp>
    </p:spTree>
    <p:extLst>
      <p:ext uri="{BB962C8B-B14F-4D97-AF65-F5344CB8AC3E}">
        <p14:creationId xmlns:p14="http://schemas.microsoft.com/office/powerpoint/2010/main" val="1558842509"/>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agery_2pics 1/2 and 1/2 -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rgbClr val="609743"/>
                </a:solidFill>
              </a:defRPr>
            </a:lvl1pPr>
          </a:lstStyle>
          <a:p>
            <a:r>
              <a:rPr lang="en-US" dirty="0"/>
              <a:t>Click to edit Master title style</a:t>
            </a:r>
          </a:p>
        </p:txBody>
      </p:sp>
      <p:sp>
        <p:nvSpPr>
          <p:cNvPr id="8" name="Picture Placeholder 6">
            <a:extLst>
              <a:ext uri="{FF2B5EF4-FFF2-40B4-BE49-F238E27FC236}">
                <a16:creationId xmlns:a16="http://schemas.microsoft.com/office/drawing/2014/main" id="{1C3D7C17-84D2-A046-B75C-5B7B6CA59C1A}"/>
              </a:ext>
            </a:extLst>
          </p:cNvPr>
          <p:cNvSpPr>
            <a:spLocks noGrp="1"/>
          </p:cNvSpPr>
          <p:nvPr>
            <p:ph type="pic" sz="quarter" idx="15"/>
          </p:nvPr>
        </p:nvSpPr>
        <p:spPr>
          <a:xfrm>
            <a:off x="368300" y="1200150"/>
            <a:ext cx="4089400" cy="3400425"/>
          </a:xfrm>
          <a:solidFill>
            <a:srgbClr val="9E9E98"/>
          </a:solidFill>
        </p:spPr>
        <p:txBody>
          <a:bodyPr tIns="1737360"/>
          <a:lstStyle>
            <a:lvl1pPr algn="ctr">
              <a:defRPr/>
            </a:lvl1pPr>
          </a:lstStyle>
          <a:p>
            <a:r>
              <a:rPr lang="en-US"/>
              <a:t>Click icon to add picture</a:t>
            </a:r>
            <a:endParaRPr lang="en-US" dirty="0"/>
          </a:p>
        </p:txBody>
      </p:sp>
      <p:sp>
        <p:nvSpPr>
          <p:cNvPr id="10" name="Picture Placeholder 6">
            <a:extLst>
              <a:ext uri="{FF2B5EF4-FFF2-40B4-BE49-F238E27FC236}">
                <a16:creationId xmlns:a16="http://schemas.microsoft.com/office/drawing/2014/main" id="{63251128-0E5E-2348-AB9B-4278B9B8CB65}"/>
              </a:ext>
            </a:extLst>
          </p:cNvPr>
          <p:cNvSpPr>
            <a:spLocks noGrp="1"/>
          </p:cNvSpPr>
          <p:nvPr>
            <p:ph type="pic" sz="quarter" idx="16"/>
          </p:nvPr>
        </p:nvSpPr>
        <p:spPr>
          <a:xfrm>
            <a:off x="4686301" y="1200150"/>
            <a:ext cx="4092575" cy="3400425"/>
          </a:xfrm>
          <a:solidFill>
            <a:srgbClr val="9E9E98"/>
          </a:solidFill>
        </p:spPr>
        <p:txBody>
          <a:bodyPr tIns="1737360"/>
          <a:lstStyle>
            <a:lvl1pPr algn="ctr">
              <a:defRPr/>
            </a:lvl1pPr>
          </a:lstStyle>
          <a:p>
            <a:r>
              <a:rPr lang="en-US"/>
              <a:t>Click icon to add picture</a:t>
            </a:r>
            <a:endParaRPr lang="en-US" dirty="0"/>
          </a:p>
        </p:txBody>
      </p:sp>
      <p:sp>
        <p:nvSpPr>
          <p:cNvPr id="11" name="Date Placeholder 2">
            <a:extLst>
              <a:ext uri="{FF2B5EF4-FFF2-40B4-BE49-F238E27FC236}">
                <a16:creationId xmlns:a16="http://schemas.microsoft.com/office/drawing/2014/main" id="{27DDF359-A04C-2548-BDC4-DE4CDD066A67}"/>
              </a:ext>
            </a:extLst>
          </p:cNvPr>
          <p:cNvSpPr>
            <a:spLocks noGrp="1"/>
          </p:cNvSpPr>
          <p:nvPr>
            <p:ph type="dt" sz="half" idx="10"/>
          </p:nvPr>
        </p:nvSpPr>
        <p:spPr>
          <a:xfrm>
            <a:off x="7702097" y="4869575"/>
            <a:ext cx="758485" cy="156569"/>
          </a:xfrm>
        </p:spPr>
        <p:txBody>
          <a:bodyPr/>
          <a:lstStyle>
            <a:lvl1pPr>
              <a:defRPr>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err="1"/>
              <a:t>Date</a:t>
            </a:r>
            <a:endParaRPr lang="en-US" dirty="0"/>
          </a:p>
        </p:txBody>
      </p:sp>
      <p:sp>
        <p:nvSpPr>
          <p:cNvPr id="12" name="Slide Number Placeholder 4">
            <a:extLst>
              <a:ext uri="{FF2B5EF4-FFF2-40B4-BE49-F238E27FC236}">
                <a16:creationId xmlns:a16="http://schemas.microsoft.com/office/drawing/2014/main" id="{E33846A6-1A91-8241-BDDF-5ECCCB04FDFB}"/>
              </a:ext>
            </a:extLst>
          </p:cNvPr>
          <p:cNvSpPr>
            <a:spLocks noGrp="1"/>
          </p:cNvSpPr>
          <p:nvPr>
            <p:ph type="sldNum" sz="quarter" idx="12"/>
          </p:nvPr>
        </p:nvSpPr>
        <p:spPr>
          <a:xfrm>
            <a:off x="8460581" y="4869575"/>
            <a:ext cx="318294" cy="156569"/>
          </a:xfrm>
        </p:spPr>
        <p:txBody>
          <a:bodyPr/>
          <a:lstStyle>
            <a:lvl1pPr>
              <a:defRPr>
                <a:solidFill>
                  <a:schemeClr val="bg1"/>
                </a:solidFill>
              </a:defRPr>
            </a:lvl1pPr>
          </a:lstStyle>
          <a:p>
            <a:fld id="{63DCA5C9-2E11-4C67-86EB-AE1DE127DC64}" type="slidenum">
              <a:rPr lang="en-US" smtClean="0"/>
              <a:pPr/>
              <a:t>‹#›</a:t>
            </a:fld>
            <a:endParaRPr lang="en-US" dirty="0"/>
          </a:p>
        </p:txBody>
      </p:sp>
      <p:sp>
        <p:nvSpPr>
          <p:cNvPr id="14" name="Footer Placeholder 3">
            <a:extLst>
              <a:ext uri="{FF2B5EF4-FFF2-40B4-BE49-F238E27FC236}">
                <a16:creationId xmlns:a16="http://schemas.microsoft.com/office/drawing/2014/main" id="{4B6D2D02-90D3-1A44-8F25-4EEFE0D7FE4D}"/>
              </a:ext>
            </a:extLst>
          </p:cNvPr>
          <p:cNvSpPr>
            <a:spLocks noGrp="1"/>
          </p:cNvSpPr>
          <p:nvPr>
            <p:ph type="ftr" sz="quarter" idx="11"/>
          </p:nvPr>
        </p:nvSpPr>
        <p:spPr>
          <a:xfrm>
            <a:off x="368301" y="4872631"/>
            <a:ext cx="3611563" cy="156569"/>
          </a:xfrm>
        </p:spPr>
        <p:txBody>
          <a:bodyPr/>
          <a:lstStyle>
            <a:lvl1pPr>
              <a:defRPr b="1">
                <a:solidFill>
                  <a:schemeClr val="bg1"/>
                </a:solidFill>
              </a:defRPr>
            </a:lvl1pPr>
            <a:lvl2pPr>
              <a:defRPr b="1"/>
            </a:lvl2pPr>
            <a:lvl3pPr>
              <a:defRPr b="1"/>
            </a:lvl3pPr>
            <a:lvl4pPr>
              <a:defRPr b="1"/>
            </a:lvl4pPr>
            <a:lvl5pPr>
              <a:defRPr b="1"/>
            </a:lvl5pPr>
            <a:lvl6pPr>
              <a:defRPr b="1"/>
            </a:lvl6pPr>
            <a:lvl7pPr>
              <a:defRPr b="1"/>
            </a:lvl7pPr>
            <a:lvl8pPr>
              <a:defRPr b="1"/>
            </a:lvl8pPr>
            <a:lvl9pPr>
              <a:defRPr b="1"/>
            </a:lvl9pPr>
          </a:lstStyle>
          <a:p>
            <a:pPr indent="-2057400"/>
            <a:r>
              <a:rPr lang="en-US"/>
              <a:t>Modify with Insert &gt; Header &amp; Footer</a:t>
            </a:r>
            <a:endParaRPr lang="en-US" dirty="0"/>
          </a:p>
        </p:txBody>
      </p:sp>
    </p:spTree>
    <p:extLst>
      <p:ext uri="{BB962C8B-B14F-4D97-AF65-F5344CB8AC3E}">
        <p14:creationId xmlns:p14="http://schemas.microsoft.com/office/powerpoint/2010/main" val="2366342059"/>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magery_3pics 1/3, 1/3, 1/3 -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rgbClr val="609743"/>
                </a:solidFill>
              </a:defRPr>
            </a:lvl1pPr>
          </a:lstStyle>
          <a:p>
            <a:r>
              <a:rPr lang="en-US" dirty="0"/>
              <a:t>Click to edit Master title style</a:t>
            </a:r>
          </a:p>
        </p:txBody>
      </p:sp>
      <p:sp>
        <p:nvSpPr>
          <p:cNvPr id="8" name="Date Placeholder 2">
            <a:extLst>
              <a:ext uri="{FF2B5EF4-FFF2-40B4-BE49-F238E27FC236}">
                <a16:creationId xmlns:a16="http://schemas.microsoft.com/office/drawing/2014/main" id="{7B0B6B73-E91C-864E-8C2B-ADADBC0A0171}"/>
              </a:ext>
            </a:extLst>
          </p:cNvPr>
          <p:cNvSpPr>
            <a:spLocks noGrp="1"/>
          </p:cNvSpPr>
          <p:nvPr>
            <p:ph type="dt" sz="half" idx="10"/>
          </p:nvPr>
        </p:nvSpPr>
        <p:spPr>
          <a:xfrm>
            <a:off x="7702097" y="4869575"/>
            <a:ext cx="758485" cy="156569"/>
          </a:xfrm>
        </p:spPr>
        <p:txBody>
          <a:bodyPr/>
          <a:lstStyle>
            <a:lvl1pPr>
              <a:defRPr>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err="1"/>
              <a:t>Date</a:t>
            </a:r>
            <a:endParaRPr lang="en-US" dirty="0"/>
          </a:p>
        </p:txBody>
      </p:sp>
      <p:sp>
        <p:nvSpPr>
          <p:cNvPr id="9" name="Slide Number Placeholder 4">
            <a:extLst>
              <a:ext uri="{FF2B5EF4-FFF2-40B4-BE49-F238E27FC236}">
                <a16:creationId xmlns:a16="http://schemas.microsoft.com/office/drawing/2014/main" id="{A3C95C61-0DD8-CB46-A786-8B3CACBFFF9B}"/>
              </a:ext>
            </a:extLst>
          </p:cNvPr>
          <p:cNvSpPr>
            <a:spLocks noGrp="1"/>
          </p:cNvSpPr>
          <p:nvPr>
            <p:ph type="sldNum" sz="quarter" idx="12"/>
          </p:nvPr>
        </p:nvSpPr>
        <p:spPr>
          <a:xfrm>
            <a:off x="8460581" y="4869575"/>
            <a:ext cx="318294" cy="156569"/>
          </a:xfrm>
        </p:spPr>
        <p:txBody>
          <a:bodyPr/>
          <a:lstStyle>
            <a:lvl1pPr>
              <a:defRPr>
                <a:solidFill>
                  <a:schemeClr val="bg1"/>
                </a:solidFill>
              </a:defRPr>
            </a:lvl1pPr>
          </a:lstStyle>
          <a:p>
            <a:fld id="{63DCA5C9-2E11-4C67-86EB-AE1DE127DC64}" type="slidenum">
              <a:rPr lang="en-US" smtClean="0"/>
              <a:pPr/>
              <a:t>‹#›</a:t>
            </a:fld>
            <a:endParaRPr lang="en-US" dirty="0"/>
          </a:p>
        </p:txBody>
      </p:sp>
      <p:sp>
        <p:nvSpPr>
          <p:cNvPr id="11" name="Footer Placeholder 3">
            <a:extLst>
              <a:ext uri="{FF2B5EF4-FFF2-40B4-BE49-F238E27FC236}">
                <a16:creationId xmlns:a16="http://schemas.microsoft.com/office/drawing/2014/main" id="{4A570B21-43A6-F34C-923E-42E156FA3215}"/>
              </a:ext>
            </a:extLst>
          </p:cNvPr>
          <p:cNvSpPr>
            <a:spLocks noGrp="1"/>
          </p:cNvSpPr>
          <p:nvPr>
            <p:ph type="ftr" sz="quarter" idx="11"/>
          </p:nvPr>
        </p:nvSpPr>
        <p:spPr>
          <a:xfrm>
            <a:off x="368301" y="4872631"/>
            <a:ext cx="3611563" cy="156569"/>
          </a:xfrm>
        </p:spPr>
        <p:txBody>
          <a:bodyPr/>
          <a:lstStyle>
            <a:lvl1pPr>
              <a:defRPr b="1">
                <a:solidFill>
                  <a:schemeClr val="bg1"/>
                </a:solidFill>
              </a:defRPr>
            </a:lvl1pPr>
            <a:lvl2pPr>
              <a:defRPr b="1"/>
            </a:lvl2pPr>
            <a:lvl3pPr>
              <a:defRPr b="1"/>
            </a:lvl3pPr>
            <a:lvl4pPr>
              <a:defRPr b="1"/>
            </a:lvl4pPr>
            <a:lvl5pPr>
              <a:defRPr b="1"/>
            </a:lvl5pPr>
            <a:lvl6pPr>
              <a:defRPr b="1"/>
            </a:lvl6pPr>
            <a:lvl7pPr>
              <a:defRPr b="1"/>
            </a:lvl7pPr>
            <a:lvl8pPr>
              <a:defRPr b="1"/>
            </a:lvl8pPr>
            <a:lvl9pPr>
              <a:defRPr b="1"/>
            </a:lvl9pPr>
          </a:lstStyle>
          <a:p>
            <a:pPr indent="-2057400"/>
            <a:r>
              <a:rPr lang="en-US"/>
              <a:t>Modify with Insert &gt; Header &amp; Footer</a:t>
            </a:r>
            <a:endParaRPr lang="en-US" dirty="0"/>
          </a:p>
        </p:txBody>
      </p:sp>
      <p:sp>
        <p:nvSpPr>
          <p:cNvPr id="12" name="Picture Placeholder 6">
            <a:extLst>
              <a:ext uri="{FF2B5EF4-FFF2-40B4-BE49-F238E27FC236}">
                <a16:creationId xmlns:a16="http://schemas.microsoft.com/office/drawing/2014/main" id="{734C18A7-3584-6D48-A81D-8E9E022EF67C}"/>
              </a:ext>
            </a:extLst>
          </p:cNvPr>
          <p:cNvSpPr>
            <a:spLocks noGrp="1"/>
          </p:cNvSpPr>
          <p:nvPr>
            <p:ph type="pic" sz="quarter" idx="15"/>
          </p:nvPr>
        </p:nvSpPr>
        <p:spPr>
          <a:xfrm>
            <a:off x="368301" y="1200150"/>
            <a:ext cx="2651125" cy="3400425"/>
          </a:xfrm>
          <a:solidFill>
            <a:srgbClr val="9E9E98"/>
          </a:solidFill>
        </p:spPr>
        <p:txBody>
          <a:bodyPr tIns="1737360"/>
          <a:lstStyle>
            <a:lvl1pPr algn="ctr">
              <a:defRPr/>
            </a:lvl1pPr>
          </a:lstStyle>
          <a:p>
            <a:r>
              <a:rPr lang="en-US"/>
              <a:t>Click icon to add picture</a:t>
            </a:r>
            <a:endParaRPr lang="en-US" dirty="0"/>
          </a:p>
        </p:txBody>
      </p:sp>
      <p:sp>
        <p:nvSpPr>
          <p:cNvPr id="13" name="Picture Placeholder 6">
            <a:extLst>
              <a:ext uri="{FF2B5EF4-FFF2-40B4-BE49-F238E27FC236}">
                <a16:creationId xmlns:a16="http://schemas.microsoft.com/office/drawing/2014/main" id="{769A10F0-78C4-0F43-872A-0C7BA4DB8CF3}"/>
              </a:ext>
            </a:extLst>
          </p:cNvPr>
          <p:cNvSpPr>
            <a:spLocks noGrp="1"/>
          </p:cNvSpPr>
          <p:nvPr>
            <p:ph type="pic" sz="quarter" idx="16"/>
          </p:nvPr>
        </p:nvSpPr>
        <p:spPr>
          <a:xfrm>
            <a:off x="3244852" y="1200150"/>
            <a:ext cx="2654299" cy="3400425"/>
          </a:xfrm>
          <a:solidFill>
            <a:srgbClr val="9E9E98"/>
          </a:solidFill>
        </p:spPr>
        <p:txBody>
          <a:bodyPr tIns="1737360"/>
          <a:lstStyle>
            <a:lvl1pPr algn="ctr">
              <a:defRPr/>
            </a:lvl1pPr>
          </a:lstStyle>
          <a:p>
            <a:r>
              <a:rPr lang="en-US"/>
              <a:t>Click icon to add picture</a:t>
            </a:r>
            <a:endParaRPr lang="en-US" dirty="0"/>
          </a:p>
        </p:txBody>
      </p:sp>
      <p:sp>
        <p:nvSpPr>
          <p:cNvPr id="14" name="Picture Placeholder 6">
            <a:extLst>
              <a:ext uri="{FF2B5EF4-FFF2-40B4-BE49-F238E27FC236}">
                <a16:creationId xmlns:a16="http://schemas.microsoft.com/office/drawing/2014/main" id="{995490F6-114C-834C-A109-83C549F80B75}"/>
              </a:ext>
            </a:extLst>
          </p:cNvPr>
          <p:cNvSpPr>
            <a:spLocks noGrp="1"/>
          </p:cNvSpPr>
          <p:nvPr>
            <p:ph type="pic" sz="quarter" idx="17"/>
          </p:nvPr>
        </p:nvSpPr>
        <p:spPr>
          <a:xfrm>
            <a:off x="6124577" y="1200150"/>
            <a:ext cx="2654299" cy="3400425"/>
          </a:xfrm>
          <a:solidFill>
            <a:srgbClr val="9E9E98"/>
          </a:solidFill>
        </p:spPr>
        <p:txBody>
          <a:bodyPr tIns="1737360"/>
          <a:lstStyle>
            <a:lvl1pPr algn="ctr">
              <a:defRPr/>
            </a:lvl1pPr>
          </a:lstStyle>
          <a:p>
            <a:r>
              <a:rPr lang="en-US"/>
              <a:t>Click icon to add picture</a:t>
            </a:r>
            <a:endParaRPr lang="en-US" dirty="0"/>
          </a:p>
        </p:txBody>
      </p:sp>
    </p:spTree>
    <p:extLst>
      <p:ext uri="{BB962C8B-B14F-4D97-AF65-F5344CB8AC3E}">
        <p14:creationId xmlns:p14="http://schemas.microsoft.com/office/powerpoint/2010/main" val="552430496"/>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ry_3 pics 1/3, 1/3, 1/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Picture Placeholder 6">
            <a:extLst>
              <a:ext uri="{FF2B5EF4-FFF2-40B4-BE49-F238E27FC236}">
                <a16:creationId xmlns:a16="http://schemas.microsoft.com/office/drawing/2014/main" id="{8568D37C-CE20-9546-9601-DC53FCAA7760}"/>
              </a:ext>
            </a:extLst>
          </p:cNvPr>
          <p:cNvSpPr>
            <a:spLocks noGrp="1"/>
          </p:cNvSpPr>
          <p:nvPr>
            <p:ph type="pic" sz="quarter" idx="15"/>
          </p:nvPr>
        </p:nvSpPr>
        <p:spPr>
          <a:xfrm>
            <a:off x="368301" y="261937"/>
            <a:ext cx="2651125" cy="4338638"/>
          </a:xfrm>
          <a:solidFill>
            <a:srgbClr val="9E9E98"/>
          </a:solidFill>
        </p:spPr>
        <p:txBody>
          <a:bodyPr tIns="1737360"/>
          <a:lstStyle>
            <a:lvl1pPr algn="ctr">
              <a:defRPr/>
            </a:lvl1pPr>
          </a:lstStyle>
          <a:p>
            <a:r>
              <a:rPr lang="en-US"/>
              <a:t>Click icon to add picture</a:t>
            </a:r>
            <a:endParaRPr lang="en-US" dirty="0"/>
          </a:p>
        </p:txBody>
      </p:sp>
      <p:sp>
        <p:nvSpPr>
          <p:cNvPr id="12" name="Picture Placeholder 6">
            <a:extLst>
              <a:ext uri="{FF2B5EF4-FFF2-40B4-BE49-F238E27FC236}">
                <a16:creationId xmlns:a16="http://schemas.microsoft.com/office/drawing/2014/main" id="{3E42CAFF-56CB-6947-A6C1-DE4741EA2CCB}"/>
              </a:ext>
            </a:extLst>
          </p:cNvPr>
          <p:cNvSpPr>
            <a:spLocks noGrp="1"/>
          </p:cNvSpPr>
          <p:nvPr>
            <p:ph type="pic" sz="quarter" idx="16"/>
          </p:nvPr>
        </p:nvSpPr>
        <p:spPr>
          <a:xfrm>
            <a:off x="3244852" y="261937"/>
            <a:ext cx="2654299" cy="4338638"/>
          </a:xfrm>
          <a:solidFill>
            <a:srgbClr val="9E9E98"/>
          </a:solidFill>
        </p:spPr>
        <p:txBody>
          <a:bodyPr tIns="1737360"/>
          <a:lstStyle>
            <a:lvl1pPr algn="ctr">
              <a:defRPr/>
            </a:lvl1pPr>
          </a:lstStyle>
          <a:p>
            <a:r>
              <a:rPr lang="en-US"/>
              <a:t>Click icon to add picture</a:t>
            </a:r>
            <a:endParaRPr lang="en-US" dirty="0"/>
          </a:p>
        </p:txBody>
      </p:sp>
      <p:sp>
        <p:nvSpPr>
          <p:cNvPr id="15" name="Picture Placeholder 6">
            <a:extLst>
              <a:ext uri="{FF2B5EF4-FFF2-40B4-BE49-F238E27FC236}">
                <a16:creationId xmlns:a16="http://schemas.microsoft.com/office/drawing/2014/main" id="{FEE7BF23-28CA-B342-9099-508D2AB57AA3}"/>
              </a:ext>
            </a:extLst>
          </p:cNvPr>
          <p:cNvSpPr>
            <a:spLocks noGrp="1"/>
          </p:cNvSpPr>
          <p:nvPr>
            <p:ph type="pic" sz="quarter" idx="17"/>
          </p:nvPr>
        </p:nvSpPr>
        <p:spPr>
          <a:xfrm>
            <a:off x="6124577" y="261937"/>
            <a:ext cx="2654299" cy="4338638"/>
          </a:xfrm>
          <a:solidFill>
            <a:srgbClr val="9E9E98"/>
          </a:solidFill>
        </p:spPr>
        <p:txBody>
          <a:bodyPr tIns="1737360"/>
          <a:lstStyle>
            <a:lvl1pPr algn="ctr">
              <a:defRPr/>
            </a:lvl1pPr>
          </a:lstStyle>
          <a:p>
            <a:r>
              <a:rPr lang="en-US"/>
              <a:t>Click icon to add picture</a:t>
            </a:r>
            <a:endParaRPr lang="en-US" dirty="0"/>
          </a:p>
        </p:txBody>
      </p:sp>
      <p:sp>
        <p:nvSpPr>
          <p:cNvPr id="16" name="Date Placeholder 2">
            <a:extLst>
              <a:ext uri="{FF2B5EF4-FFF2-40B4-BE49-F238E27FC236}">
                <a16:creationId xmlns:a16="http://schemas.microsoft.com/office/drawing/2014/main" id="{2354CE54-2BBD-8148-AB94-52CD5A3565A2}"/>
              </a:ext>
            </a:extLst>
          </p:cNvPr>
          <p:cNvSpPr>
            <a:spLocks noGrp="1"/>
          </p:cNvSpPr>
          <p:nvPr>
            <p:ph type="dt" sz="half" idx="10"/>
          </p:nvPr>
        </p:nvSpPr>
        <p:spPr>
          <a:xfrm>
            <a:off x="7702097" y="4869575"/>
            <a:ext cx="758485" cy="156569"/>
          </a:xfrm>
        </p:spPr>
        <p:txBody>
          <a:bodyPr/>
          <a:lstStyle>
            <a:lvl1pPr>
              <a:defRPr>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err="1"/>
              <a:t>Date</a:t>
            </a:r>
            <a:endParaRPr lang="en-US" dirty="0"/>
          </a:p>
        </p:txBody>
      </p:sp>
      <p:sp>
        <p:nvSpPr>
          <p:cNvPr id="17" name="Slide Number Placeholder 4">
            <a:extLst>
              <a:ext uri="{FF2B5EF4-FFF2-40B4-BE49-F238E27FC236}">
                <a16:creationId xmlns:a16="http://schemas.microsoft.com/office/drawing/2014/main" id="{E70AC771-38C3-BB4F-9C3C-52B68FAEA5FE}"/>
              </a:ext>
            </a:extLst>
          </p:cNvPr>
          <p:cNvSpPr>
            <a:spLocks noGrp="1"/>
          </p:cNvSpPr>
          <p:nvPr>
            <p:ph type="sldNum" sz="quarter" idx="12"/>
          </p:nvPr>
        </p:nvSpPr>
        <p:spPr>
          <a:xfrm>
            <a:off x="8460581" y="4869575"/>
            <a:ext cx="318294" cy="156569"/>
          </a:xfrm>
        </p:spPr>
        <p:txBody>
          <a:bodyPr/>
          <a:lstStyle>
            <a:lvl1pPr>
              <a:defRPr>
                <a:solidFill>
                  <a:schemeClr val="bg1"/>
                </a:solidFill>
              </a:defRPr>
            </a:lvl1pPr>
          </a:lstStyle>
          <a:p>
            <a:fld id="{63DCA5C9-2E11-4C67-86EB-AE1DE127DC64}" type="slidenum">
              <a:rPr lang="en-US" smtClean="0"/>
              <a:pPr/>
              <a:t>‹#›</a:t>
            </a:fld>
            <a:endParaRPr lang="en-US" dirty="0"/>
          </a:p>
        </p:txBody>
      </p:sp>
      <p:sp>
        <p:nvSpPr>
          <p:cNvPr id="18" name="Footer Placeholder 3">
            <a:extLst>
              <a:ext uri="{FF2B5EF4-FFF2-40B4-BE49-F238E27FC236}">
                <a16:creationId xmlns:a16="http://schemas.microsoft.com/office/drawing/2014/main" id="{1E3090FB-4D1F-0C4B-B7E6-FE44855D60C9}"/>
              </a:ext>
            </a:extLst>
          </p:cNvPr>
          <p:cNvSpPr>
            <a:spLocks noGrp="1"/>
          </p:cNvSpPr>
          <p:nvPr>
            <p:ph type="ftr" sz="quarter" idx="11"/>
          </p:nvPr>
        </p:nvSpPr>
        <p:spPr>
          <a:xfrm>
            <a:off x="368301" y="4872631"/>
            <a:ext cx="3611563" cy="156569"/>
          </a:xfrm>
        </p:spPr>
        <p:txBody>
          <a:bodyPr/>
          <a:lstStyle>
            <a:lvl1pPr>
              <a:defRPr b="1">
                <a:solidFill>
                  <a:schemeClr val="bg1"/>
                </a:solidFill>
              </a:defRPr>
            </a:lvl1pPr>
            <a:lvl2pPr>
              <a:defRPr b="1"/>
            </a:lvl2pPr>
            <a:lvl3pPr>
              <a:defRPr b="1"/>
            </a:lvl3pPr>
            <a:lvl4pPr>
              <a:defRPr b="1"/>
            </a:lvl4pPr>
            <a:lvl5pPr>
              <a:defRPr b="1"/>
            </a:lvl5pPr>
            <a:lvl6pPr>
              <a:defRPr b="1"/>
            </a:lvl6pPr>
            <a:lvl7pPr>
              <a:defRPr b="1"/>
            </a:lvl7pPr>
            <a:lvl8pPr>
              <a:defRPr b="1"/>
            </a:lvl8pPr>
            <a:lvl9pPr>
              <a:defRPr b="1"/>
            </a:lvl9pPr>
          </a:lstStyle>
          <a:p>
            <a:pPr indent="-2057400"/>
            <a:r>
              <a:rPr lang="en-US"/>
              <a:t>Modify with Insert &gt; Header &amp; Footer</a:t>
            </a:r>
            <a:endParaRPr lang="en-US" dirty="0"/>
          </a:p>
        </p:txBody>
      </p:sp>
    </p:spTree>
    <p:extLst>
      <p:ext uri="{BB962C8B-B14F-4D97-AF65-F5344CB8AC3E}">
        <p14:creationId xmlns:p14="http://schemas.microsoft.com/office/powerpoint/2010/main" val="229811167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dirty="0"/>
              <a:t>Click to edit Master title style</a:t>
            </a:r>
          </a:p>
        </p:txBody>
      </p:sp>
      <p:sp>
        <p:nvSpPr>
          <p:cNvPr id="3" name="Content Placeholder 2"/>
          <p:cNvSpPr>
            <a:spLocks noGrp="1"/>
          </p:cNvSpPr>
          <p:nvPr>
            <p:ph sz="half" idx="1"/>
          </p:nvPr>
        </p:nvSpPr>
        <p:spPr>
          <a:xfrm>
            <a:off x="576263" y="1047750"/>
            <a:ext cx="4024312" cy="3664744"/>
          </a:xfrm>
        </p:spPr>
        <p:txBody>
          <a:bodyPr/>
          <a:lstStyle>
            <a:lvl1pPr>
              <a:defRPr sz="1500" b="1">
                <a:solidFill>
                  <a:schemeClr val="bg2"/>
                </a:solidFill>
              </a:defRPr>
            </a:lvl1pPr>
            <a:lvl2pPr>
              <a:defRPr sz="1350" b="0">
                <a:solidFill>
                  <a:schemeClr val="bg2"/>
                </a:solidFill>
              </a:defRPr>
            </a:lvl2pPr>
            <a:lvl3pPr>
              <a:defRPr sz="1200" b="0">
                <a:solidFill>
                  <a:schemeClr val="bg2"/>
                </a:solidFill>
              </a:defRPr>
            </a:lvl3pPr>
            <a:lvl4pPr>
              <a:defRPr sz="1350" b="0">
                <a:solidFill>
                  <a:schemeClr val="bg2"/>
                </a:solidFill>
                <a:effectLst/>
                <a:latin typeface="+mj-lt"/>
              </a:defRPr>
            </a:lvl4pPr>
            <a:lvl5pPr>
              <a:defRPr sz="1350" b="0">
                <a:solidFill>
                  <a:schemeClr val="bg2"/>
                </a:solidFill>
                <a:effectLst/>
                <a:latin typeface="+mj-lt"/>
              </a:defRPr>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p:txBody>
      </p:sp>
      <p:sp>
        <p:nvSpPr>
          <p:cNvPr id="11" name="Content Placeholder 2">
            <a:extLst>
              <a:ext uri="{FF2B5EF4-FFF2-40B4-BE49-F238E27FC236}">
                <a16:creationId xmlns:a16="http://schemas.microsoft.com/office/drawing/2014/main" id="{CCE54EA9-462F-2645-A9BE-9B19F56CBF96}"/>
              </a:ext>
            </a:extLst>
          </p:cNvPr>
          <p:cNvSpPr>
            <a:spLocks noGrp="1"/>
          </p:cNvSpPr>
          <p:nvPr>
            <p:ph sz="half" idx="10"/>
          </p:nvPr>
        </p:nvSpPr>
        <p:spPr>
          <a:xfrm>
            <a:off x="4666125" y="1047750"/>
            <a:ext cx="4024312" cy="3664744"/>
          </a:xfrm>
        </p:spPr>
        <p:txBody>
          <a:bodyPr/>
          <a:lstStyle>
            <a:lvl1pPr>
              <a:defRPr sz="1500" b="1">
                <a:solidFill>
                  <a:schemeClr val="bg2"/>
                </a:solidFill>
              </a:defRPr>
            </a:lvl1pPr>
            <a:lvl2pPr>
              <a:defRPr sz="1350" b="0">
                <a:solidFill>
                  <a:schemeClr val="bg2"/>
                </a:solidFill>
              </a:defRPr>
            </a:lvl2pPr>
            <a:lvl3pPr>
              <a:defRPr sz="1200" b="0">
                <a:solidFill>
                  <a:schemeClr val="bg2"/>
                </a:solidFill>
              </a:defRPr>
            </a:lvl3pPr>
            <a:lvl4pPr>
              <a:defRPr sz="1350" b="0">
                <a:solidFill>
                  <a:schemeClr val="bg2"/>
                </a:solidFill>
                <a:effectLst/>
                <a:latin typeface="+mj-lt"/>
              </a:defRPr>
            </a:lvl4pPr>
            <a:lvl5pPr>
              <a:defRPr sz="1350" b="0">
                <a:solidFill>
                  <a:schemeClr val="bg2"/>
                </a:solidFill>
                <a:effectLst/>
                <a:latin typeface="+mj-lt"/>
              </a:defRPr>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p:txBody>
      </p:sp>
      <p:sp>
        <p:nvSpPr>
          <p:cNvPr id="9" name="Slide Number Placeholder 2">
            <a:extLst>
              <a:ext uri="{FF2B5EF4-FFF2-40B4-BE49-F238E27FC236}">
                <a16:creationId xmlns:a16="http://schemas.microsoft.com/office/drawing/2014/main" id="{8241D35F-6FE4-1543-B070-694189FBAF35}"/>
              </a:ext>
            </a:extLst>
          </p:cNvPr>
          <p:cNvSpPr>
            <a:spLocks noGrp="1"/>
          </p:cNvSpPr>
          <p:nvPr>
            <p:ph type="sldNum" sz="quarter" idx="4"/>
          </p:nvPr>
        </p:nvSpPr>
        <p:spPr>
          <a:xfrm>
            <a:off x="36724" y="49730"/>
            <a:ext cx="530015" cy="217953"/>
          </a:xfrm>
          <a:prstGeom prst="rect">
            <a:avLst/>
          </a:prstGeom>
        </p:spPr>
        <p:txBody>
          <a:bodyPr vert="horz" lIns="91440" tIns="45720" rIns="91440" bIns="45720" rtlCol="0" anchor="ctr"/>
          <a:lstStyle>
            <a:lvl1pPr algn="ctr">
              <a:defRPr sz="1050">
                <a:solidFill>
                  <a:schemeClr val="accent3"/>
                </a:solidFill>
                <a:latin typeface="Calibri"/>
                <a:cs typeface="Calibri"/>
              </a:defRPr>
            </a:lvl1pPr>
          </a:lstStyle>
          <a:p>
            <a:fld id="{52DF0245-2CA1-6445-9E71-A40071F6548D}" type="slidenum">
              <a:rPr lang="en-US" smtClean="0"/>
              <a:pPr/>
              <a:t>‹#›</a:t>
            </a:fld>
            <a:endParaRPr lang="en-US" dirty="0"/>
          </a:p>
        </p:txBody>
      </p:sp>
      <p:sp>
        <p:nvSpPr>
          <p:cNvPr id="14" name="Text Placeholder 10">
            <a:extLst>
              <a:ext uri="{FF2B5EF4-FFF2-40B4-BE49-F238E27FC236}">
                <a16:creationId xmlns:a16="http://schemas.microsoft.com/office/drawing/2014/main" id="{5B22882E-B2B2-8F4F-BF5C-9D4DF1EE079A}"/>
              </a:ext>
            </a:extLst>
          </p:cNvPr>
          <p:cNvSpPr>
            <a:spLocks noGrp="1"/>
          </p:cNvSpPr>
          <p:nvPr>
            <p:ph type="body" sz="quarter" idx="11"/>
          </p:nvPr>
        </p:nvSpPr>
        <p:spPr>
          <a:xfrm>
            <a:off x="36723" y="4825096"/>
            <a:ext cx="1788186" cy="139571"/>
          </a:xfrm>
        </p:spPr>
        <p:txBody>
          <a:bodyPr tIns="0" bIns="0"/>
          <a:lstStyle>
            <a:lvl1pPr marL="0" indent="0" algn="r">
              <a:buFontTx/>
              <a:buNone/>
              <a:defRPr sz="788" b="0">
                <a:solidFill>
                  <a:schemeClr val="accent3"/>
                </a:solidFill>
              </a:defRPr>
            </a:lvl1pPr>
          </a:lstStyle>
          <a:p>
            <a:pPr lvl="0"/>
            <a:r>
              <a:rPr lang="en-US" dirty="0"/>
              <a:t>Edit Master text</a:t>
            </a:r>
          </a:p>
        </p:txBody>
      </p:sp>
      <p:sp>
        <p:nvSpPr>
          <p:cNvPr id="15" name="Text Placeholder 10">
            <a:extLst>
              <a:ext uri="{FF2B5EF4-FFF2-40B4-BE49-F238E27FC236}">
                <a16:creationId xmlns:a16="http://schemas.microsoft.com/office/drawing/2014/main" id="{C04026D7-DFB0-D043-8DDF-DA853C997F3E}"/>
              </a:ext>
            </a:extLst>
          </p:cNvPr>
          <p:cNvSpPr>
            <a:spLocks noGrp="1"/>
          </p:cNvSpPr>
          <p:nvPr>
            <p:ph type="body" sz="quarter" idx="12"/>
          </p:nvPr>
        </p:nvSpPr>
        <p:spPr>
          <a:xfrm>
            <a:off x="1824909" y="4976797"/>
            <a:ext cx="3056770" cy="151817"/>
          </a:xfrm>
        </p:spPr>
        <p:txBody>
          <a:bodyPr tIns="0" bIns="0"/>
          <a:lstStyle>
            <a:lvl1pPr marL="0" indent="0">
              <a:buFontTx/>
              <a:buNone/>
              <a:defRPr sz="788" b="0">
                <a:solidFill>
                  <a:schemeClr val="bg2"/>
                </a:solidFill>
              </a:defRPr>
            </a:lvl1pPr>
          </a:lstStyle>
          <a:p>
            <a:pPr lvl="0"/>
            <a:r>
              <a:rPr lang="en-US" dirty="0"/>
              <a:t>Edit Master text</a:t>
            </a:r>
          </a:p>
        </p:txBody>
      </p:sp>
      <p:sp>
        <p:nvSpPr>
          <p:cNvPr id="16" name="Text Placeholder 10">
            <a:extLst>
              <a:ext uri="{FF2B5EF4-FFF2-40B4-BE49-F238E27FC236}">
                <a16:creationId xmlns:a16="http://schemas.microsoft.com/office/drawing/2014/main" id="{E17F0EE9-FB76-4B45-9E42-6BF469880CE6}"/>
              </a:ext>
            </a:extLst>
          </p:cNvPr>
          <p:cNvSpPr>
            <a:spLocks noGrp="1"/>
          </p:cNvSpPr>
          <p:nvPr>
            <p:ph type="body" sz="quarter" idx="13"/>
          </p:nvPr>
        </p:nvSpPr>
        <p:spPr>
          <a:xfrm>
            <a:off x="1824909" y="4823086"/>
            <a:ext cx="3056770" cy="151817"/>
          </a:xfrm>
        </p:spPr>
        <p:txBody>
          <a:bodyPr tIns="0" bIns="0"/>
          <a:lstStyle>
            <a:lvl1pPr marL="0" indent="0">
              <a:buFontTx/>
              <a:buNone/>
              <a:defRPr sz="900" b="1">
                <a:solidFill>
                  <a:schemeClr val="bg2"/>
                </a:solidFill>
              </a:defRPr>
            </a:lvl1pPr>
          </a:lstStyle>
          <a:p>
            <a:pPr lvl="0"/>
            <a:r>
              <a:rPr lang="en-US" dirty="0"/>
              <a:t>Edit Master text</a:t>
            </a:r>
          </a:p>
        </p:txBody>
      </p:sp>
      <p:cxnSp>
        <p:nvCxnSpPr>
          <p:cNvPr id="17" name="Straight Connector 16">
            <a:extLst>
              <a:ext uri="{FF2B5EF4-FFF2-40B4-BE49-F238E27FC236}">
                <a16:creationId xmlns:a16="http://schemas.microsoft.com/office/drawing/2014/main" id="{0AF10089-2D9D-1042-8F7D-FC495B5003A0}"/>
              </a:ext>
            </a:extLst>
          </p:cNvPr>
          <p:cNvCxnSpPr>
            <a:cxnSpLocks/>
          </p:cNvCxnSpPr>
          <p:nvPr userDrawn="1"/>
        </p:nvCxnSpPr>
        <p:spPr bwMode="auto">
          <a:xfrm>
            <a:off x="1825568" y="4825885"/>
            <a:ext cx="0" cy="277564"/>
          </a:xfrm>
          <a:prstGeom prst="line">
            <a:avLst/>
          </a:prstGeom>
          <a:ln w="28575">
            <a:headEnd type="none" w="med" len="med"/>
            <a:tailEnd type="none" w="med" len="med"/>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4280038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ry_6 pics 1/3, 1/3, 1/3 -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rgbClr val="609743"/>
                </a:solidFill>
              </a:defRPr>
            </a:lvl1pPr>
          </a:lstStyle>
          <a:p>
            <a:r>
              <a:rPr lang="en-US" dirty="0"/>
              <a:t>Click to edit Master title style</a:t>
            </a:r>
          </a:p>
        </p:txBody>
      </p:sp>
      <p:sp>
        <p:nvSpPr>
          <p:cNvPr id="8" name="Date Placeholder 2">
            <a:extLst>
              <a:ext uri="{FF2B5EF4-FFF2-40B4-BE49-F238E27FC236}">
                <a16:creationId xmlns:a16="http://schemas.microsoft.com/office/drawing/2014/main" id="{C6CD4B92-BBDA-4D46-8EE4-D09A4268A94E}"/>
              </a:ext>
            </a:extLst>
          </p:cNvPr>
          <p:cNvSpPr>
            <a:spLocks noGrp="1"/>
          </p:cNvSpPr>
          <p:nvPr>
            <p:ph type="dt" sz="half" idx="10"/>
          </p:nvPr>
        </p:nvSpPr>
        <p:spPr>
          <a:xfrm>
            <a:off x="7702097" y="4869575"/>
            <a:ext cx="758485" cy="156569"/>
          </a:xfrm>
        </p:spPr>
        <p:txBody>
          <a:bodyPr/>
          <a:lstStyle>
            <a:lvl1pPr>
              <a:defRPr>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err="1"/>
              <a:t>Date</a:t>
            </a:r>
            <a:endParaRPr lang="en-US" dirty="0"/>
          </a:p>
        </p:txBody>
      </p:sp>
      <p:sp>
        <p:nvSpPr>
          <p:cNvPr id="9" name="Slide Number Placeholder 4">
            <a:extLst>
              <a:ext uri="{FF2B5EF4-FFF2-40B4-BE49-F238E27FC236}">
                <a16:creationId xmlns:a16="http://schemas.microsoft.com/office/drawing/2014/main" id="{05CFE90F-7B1D-3B45-881F-DA7B55BD2F02}"/>
              </a:ext>
            </a:extLst>
          </p:cNvPr>
          <p:cNvSpPr>
            <a:spLocks noGrp="1"/>
          </p:cNvSpPr>
          <p:nvPr>
            <p:ph type="sldNum" sz="quarter" idx="12"/>
          </p:nvPr>
        </p:nvSpPr>
        <p:spPr>
          <a:xfrm>
            <a:off x="8460581" y="4869575"/>
            <a:ext cx="318294" cy="156569"/>
          </a:xfrm>
        </p:spPr>
        <p:txBody>
          <a:bodyPr/>
          <a:lstStyle>
            <a:lvl1pPr>
              <a:defRPr>
                <a:solidFill>
                  <a:schemeClr val="bg1"/>
                </a:solidFill>
              </a:defRPr>
            </a:lvl1pPr>
          </a:lstStyle>
          <a:p>
            <a:fld id="{63DCA5C9-2E11-4C67-86EB-AE1DE127DC64}" type="slidenum">
              <a:rPr lang="en-US" smtClean="0"/>
              <a:pPr/>
              <a:t>‹#›</a:t>
            </a:fld>
            <a:endParaRPr lang="en-US" dirty="0"/>
          </a:p>
        </p:txBody>
      </p:sp>
      <p:sp>
        <p:nvSpPr>
          <p:cNvPr id="10" name="Footer Placeholder 3">
            <a:extLst>
              <a:ext uri="{FF2B5EF4-FFF2-40B4-BE49-F238E27FC236}">
                <a16:creationId xmlns:a16="http://schemas.microsoft.com/office/drawing/2014/main" id="{F7B01DBB-D24E-6A4A-8CC6-DEE17412B3D7}"/>
              </a:ext>
            </a:extLst>
          </p:cNvPr>
          <p:cNvSpPr>
            <a:spLocks noGrp="1"/>
          </p:cNvSpPr>
          <p:nvPr>
            <p:ph type="ftr" sz="quarter" idx="11"/>
          </p:nvPr>
        </p:nvSpPr>
        <p:spPr>
          <a:xfrm>
            <a:off x="368301" y="4872631"/>
            <a:ext cx="3611563" cy="156569"/>
          </a:xfrm>
        </p:spPr>
        <p:txBody>
          <a:bodyPr/>
          <a:lstStyle>
            <a:lvl1pPr>
              <a:defRPr b="1">
                <a:solidFill>
                  <a:schemeClr val="bg1"/>
                </a:solidFill>
              </a:defRPr>
            </a:lvl1pPr>
            <a:lvl2pPr>
              <a:defRPr b="1"/>
            </a:lvl2pPr>
            <a:lvl3pPr>
              <a:defRPr b="1"/>
            </a:lvl3pPr>
            <a:lvl4pPr>
              <a:defRPr b="1"/>
            </a:lvl4pPr>
            <a:lvl5pPr>
              <a:defRPr b="1"/>
            </a:lvl5pPr>
            <a:lvl6pPr>
              <a:defRPr b="1"/>
            </a:lvl6pPr>
            <a:lvl7pPr>
              <a:defRPr b="1"/>
            </a:lvl7pPr>
            <a:lvl8pPr>
              <a:defRPr b="1"/>
            </a:lvl8pPr>
            <a:lvl9pPr>
              <a:defRPr b="1"/>
            </a:lvl9pPr>
          </a:lstStyle>
          <a:p>
            <a:pPr indent="-2057400"/>
            <a:r>
              <a:rPr lang="en-US"/>
              <a:t>Modify with Insert &gt; Header &amp; Footer</a:t>
            </a:r>
            <a:endParaRPr lang="en-US" dirty="0"/>
          </a:p>
        </p:txBody>
      </p:sp>
      <p:sp>
        <p:nvSpPr>
          <p:cNvPr id="11" name="Picture Placeholder 6">
            <a:extLst>
              <a:ext uri="{FF2B5EF4-FFF2-40B4-BE49-F238E27FC236}">
                <a16:creationId xmlns:a16="http://schemas.microsoft.com/office/drawing/2014/main" id="{E3E2B952-0503-C245-9647-B0944760C201}"/>
              </a:ext>
            </a:extLst>
          </p:cNvPr>
          <p:cNvSpPr>
            <a:spLocks noGrp="1"/>
          </p:cNvSpPr>
          <p:nvPr>
            <p:ph type="pic" sz="quarter" idx="15"/>
          </p:nvPr>
        </p:nvSpPr>
        <p:spPr>
          <a:xfrm>
            <a:off x="368301" y="2984499"/>
            <a:ext cx="2651125" cy="1616077"/>
          </a:xfrm>
          <a:solidFill>
            <a:srgbClr val="9E9E98"/>
          </a:solidFill>
        </p:spPr>
        <p:txBody>
          <a:bodyPr tIns="1280160"/>
          <a:lstStyle>
            <a:lvl1pPr algn="ctr">
              <a:defRPr/>
            </a:lvl1pPr>
          </a:lstStyle>
          <a:p>
            <a:r>
              <a:rPr lang="en-US"/>
              <a:t>Click icon to add picture</a:t>
            </a:r>
            <a:endParaRPr lang="en-US" dirty="0"/>
          </a:p>
        </p:txBody>
      </p:sp>
      <p:sp>
        <p:nvSpPr>
          <p:cNvPr id="12" name="Picture Placeholder 6">
            <a:extLst>
              <a:ext uri="{FF2B5EF4-FFF2-40B4-BE49-F238E27FC236}">
                <a16:creationId xmlns:a16="http://schemas.microsoft.com/office/drawing/2014/main" id="{BBF1F671-AC39-6E43-B59E-B176980E804A}"/>
              </a:ext>
            </a:extLst>
          </p:cNvPr>
          <p:cNvSpPr>
            <a:spLocks noGrp="1"/>
          </p:cNvSpPr>
          <p:nvPr>
            <p:ph type="pic" sz="quarter" idx="16"/>
          </p:nvPr>
        </p:nvSpPr>
        <p:spPr>
          <a:xfrm>
            <a:off x="3244852" y="2984499"/>
            <a:ext cx="2654299" cy="1616077"/>
          </a:xfrm>
          <a:solidFill>
            <a:srgbClr val="9E9E98"/>
          </a:solidFill>
        </p:spPr>
        <p:txBody>
          <a:bodyPr tIns="1280160"/>
          <a:lstStyle>
            <a:lvl1pPr algn="ctr">
              <a:defRPr/>
            </a:lvl1pPr>
          </a:lstStyle>
          <a:p>
            <a:r>
              <a:rPr lang="en-US"/>
              <a:t>Click icon to add picture</a:t>
            </a:r>
            <a:endParaRPr lang="en-US" dirty="0"/>
          </a:p>
        </p:txBody>
      </p:sp>
      <p:sp>
        <p:nvSpPr>
          <p:cNvPr id="13" name="Picture Placeholder 6">
            <a:extLst>
              <a:ext uri="{FF2B5EF4-FFF2-40B4-BE49-F238E27FC236}">
                <a16:creationId xmlns:a16="http://schemas.microsoft.com/office/drawing/2014/main" id="{CDDAAB07-CCA3-DD41-9B3B-A62AFB5E35A6}"/>
              </a:ext>
            </a:extLst>
          </p:cNvPr>
          <p:cNvSpPr>
            <a:spLocks noGrp="1"/>
          </p:cNvSpPr>
          <p:nvPr>
            <p:ph type="pic" sz="quarter" idx="17"/>
          </p:nvPr>
        </p:nvSpPr>
        <p:spPr>
          <a:xfrm>
            <a:off x="6124577" y="2984499"/>
            <a:ext cx="2654299" cy="1616077"/>
          </a:xfrm>
          <a:solidFill>
            <a:srgbClr val="9E9E98"/>
          </a:solidFill>
        </p:spPr>
        <p:txBody>
          <a:bodyPr tIns="1280160"/>
          <a:lstStyle>
            <a:lvl1pPr algn="ctr">
              <a:defRPr/>
            </a:lvl1pPr>
          </a:lstStyle>
          <a:p>
            <a:r>
              <a:rPr lang="en-US"/>
              <a:t>Click icon to add picture</a:t>
            </a:r>
            <a:endParaRPr lang="en-US" dirty="0"/>
          </a:p>
        </p:txBody>
      </p:sp>
      <p:sp>
        <p:nvSpPr>
          <p:cNvPr id="14" name="Picture Placeholder 6">
            <a:extLst>
              <a:ext uri="{FF2B5EF4-FFF2-40B4-BE49-F238E27FC236}">
                <a16:creationId xmlns:a16="http://schemas.microsoft.com/office/drawing/2014/main" id="{95958295-E187-9145-A702-EA3103707021}"/>
              </a:ext>
            </a:extLst>
          </p:cNvPr>
          <p:cNvSpPr>
            <a:spLocks noGrp="1"/>
          </p:cNvSpPr>
          <p:nvPr>
            <p:ph type="pic" sz="quarter" idx="18"/>
          </p:nvPr>
        </p:nvSpPr>
        <p:spPr>
          <a:xfrm>
            <a:off x="368301" y="1200151"/>
            <a:ext cx="2651125" cy="1616076"/>
          </a:xfrm>
          <a:solidFill>
            <a:srgbClr val="9E9E98"/>
          </a:solidFill>
        </p:spPr>
        <p:txBody>
          <a:bodyPr tIns="1280160"/>
          <a:lstStyle>
            <a:lvl1pPr algn="ctr">
              <a:defRPr/>
            </a:lvl1pPr>
          </a:lstStyle>
          <a:p>
            <a:r>
              <a:rPr lang="en-US"/>
              <a:t>Click icon to add picture</a:t>
            </a:r>
            <a:endParaRPr lang="en-US" dirty="0"/>
          </a:p>
        </p:txBody>
      </p:sp>
      <p:sp>
        <p:nvSpPr>
          <p:cNvPr id="15" name="Picture Placeholder 6">
            <a:extLst>
              <a:ext uri="{FF2B5EF4-FFF2-40B4-BE49-F238E27FC236}">
                <a16:creationId xmlns:a16="http://schemas.microsoft.com/office/drawing/2014/main" id="{619985AD-DB65-614B-A6DC-98A9B9BE0B57}"/>
              </a:ext>
            </a:extLst>
          </p:cNvPr>
          <p:cNvSpPr>
            <a:spLocks noGrp="1"/>
          </p:cNvSpPr>
          <p:nvPr>
            <p:ph type="pic" sz="quarter" idx="19"/>
          </p:nvPr>
        </p:nvSpPr>
        <p:spPr>
          <a:xfrm>
            <a:off x="3244852" y="1200151"/>
            <a:ext cx="2654299" cy="1616076"/>
          </a:xfrm>
          <a:solidFill>
            <a:srgbClr val="9E9E98"/>
          </a:solidFill>
        </p:spPr>
        <p:txBody>
          <a:bodyPr tIns="1280160"/>
          <a:lstStyle>
            <a:lvl1pPr algn="ctr">
              <a:defRPr/>
            </a:lvl1pPr>
          </a:lstStyle>
          <a:p>
            <a:r>
              <a:rPr lang="en-US"/>
              <a:t>Click icon to add picture</a:t>
            </a:r>
            <a:endParaRPr lang="en-US" dirty="0"/>
          </a:p>
        </p:txBody>
      </p:sp>
      <p:sp>
        <p:nvSpPr>
          <p:cNvPr id="16" name="Picture Placeholder 6">
            <a:extLst>
              <a:ext uri="{FF2B5EF4-FFF2-40B4-BE49-F238E27FC236}">
                <a16:creationId xmlns:a16="http://schemas.microsoft.com/office/drawing/2014/main" id="{5B259422-6E20-8B4E-9DBF-C0C809F179F0}"/>
              </a:ext>
            </a:extLst>
          </p:cNvPr>
          <p:cNvSpPr>
            <a:spLocks noGrp="1"/>
          </p:cNvSpPr>
          <p:nvPr>
            <p:ph type="pic" sz="quarter" idx="20"/>
          </p:nvPr>
        </p:nvSpPr>
        <p:spPr>
          <a:xfrm>
            <a:off x="6124577" y="1200151"/>
            <a:ext cx="2654299" cy="1616076"/>
          </a:xfrm>
          <a:solidFill>
            <a:srgbClr val="9E9E98"/>
          </a:solidFill>
        </p:spPr>
        <p:txBody>
          <a:bodyPr tIns="1280160"/>
          <a:lstStyle>
            <a:lvl1pPr algn="ctr">
              <a:defRPr/>
            </a:lvl1pPr>
          </a:lstStyle>
          <a:p>
            <a:r>
              <a:rPr lang="en-US"/>
              <a:t>Click icon to add picture</a:t>
            </a:r>
            <a:endParaRPr lang="en-US" dirty="0"/>
          </a:p>
        </p:txBody>
      </p:sp>
    </p:spTree>
    <p:extLst>
      <p:ext uri="{BB962C8B-B14F-4D97-AF65-F5344CB8AC3E}">
        <p14:creationId xmlns:p14="http://schemas.microsoft.com/office/powerpoint/2010/main" val="2126452917"/>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agery_6 pics 1/3, 1/3, 1/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Date Placeholder 2">
            <a:extLst>
              <a:ext uri="{FF2B5EF4-FFF2-40B4-BE49-F238E27FC236}">
                <a16:creationId xmlns:a16="http://schemas.microsoft.com/office/drawing/2014/main" id="{7B33FFFA-2BB2-5940-82F3-488F5CFA2A38}"/>
              </a:ext>
            </a:extLst>
          </p:cNvPr>
          <p:cNvSpPr>
            <a:spLocks noGrp="1"/>
          </p:cNvSpPr>
          <p:nvPr>
            <p:ph type="dt" sz="half" idx="10"/>
          </p:nvPr>
        </p:nvSpPr>
        <p:spPr>
          <a:xfrm>
            <a:off x="7702097" y="4869575"/>
            <a:ext cx="758485" cy="156569"/>
          </a:xfrm>
        </p:spPr>
        <p:txBody>
          <a:bodyPr/>
          <a:lstStyle>
            <a:lvl1pPr>
              <a:defRPr>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err="1"/>
              <a:t>Date</a:t>
            </a:r>
            <a:endParaRPr lang="en-US" dirty="0"/>
          </a:p>
        </p:txBody>
      </p:sp>
      <p:sp>
        <p:nvSpPr>
          <p:cNvPr id="9" name="Slide Number Placeholder 4">
            <a:extLst>
              <a:ext uri="{FF2B5EF4-FFF2-40B4-BE49-F238E27FC236}">
                <a16:creationId xmlns:a16="http://schemas.microsoft.com/office/drawing/2014/main" id="{5C126967-5781-AF4B-86B0-833CE5A7522D}"/>
              </a:ext>
            </a:extLst>
          </p:cNvPr>
          <p:cNvSpPr>
            <a:spLocks noGrp="1"/>
          </p:cNvSpPr>
          <p:nvPr>
            <p:ph type="sldNum" sz="quarter" idx="12"/>
          </p:nvPr>
        </p:nvSpPr>
        <p:spPr>
          <a:xfrm>
            <a:off x="8460581" y="4869575"/>
            <a:ext cx="318294" cy="156569"/>
          </a:xfrm>
        </p:spPr>
        <p:txBody>
          <a:bodyPr/>
          <a:lstStyle>
            <a:lvl1pPr>
              <a:defRPr>
                <a:solidFill>
                  <a:schemeClr val="bg1"/>
                </a:solidFill>
              </a:defRPr>
            </a:lvl1pPr>
          </a:lstStyle>
          <a:p>
            <a:fld id="{63DCA5C9-2E11-4C67-86EB-AE1DE127DC64}" type="slidenum">
              <a:rPr lang="en-US" smtClean="0"/>
              <a:pPr/>
              <a:t>‹#›</a:t>
            </a:fld>
            <a:endParaRPr lang="en-US" dirty="0"/>
          </a:p>
        </p:txBody>
      </p:sp>
      <p:sp>
        <p:nvSpPr>
          <p:cNvPr id="10" name="Footer Placeholder 3">
            <a:extLst>
              <a:ext uri="{FF2B5EF4-FFF2-40B4-BE49-F238E27FC236}">
                <a16:creationId xmlns:a16="http://schemas.microsoft.com/office/drawing/2014/main" id="{ED8B772E-AD25-DD42-8B49-CA4A4E87D1BE}"/>
              </a:ext>
            </a:extLst>
          </p:cNvPr>
          <p:cNvSpPr>
            <a:spLocks noGrp="1"/>
          </p:cNvSpPr>
          <p:nvPr>
            <p:ph type="ftr" sz="quarter" idx="11"/>
          </p:nvPr>
        </p:nvSpPr>
        <p:spPr>
          <a:xfrm>
            <a:off x="368301" y="4872631"/>
            <a:ext cx="3611563" cy="156569"/>
          </a:xfrm>
        </p:spPr>
        <p:txBody>
          <a:bodyPr/>
          <a:lstStyle>
            <a:lvl1pPr>
              <a:defRPr b="1">
                <a:solidFill>
                  <a:schemeClr val="bg1"/>
                </a:solidFill>
              </a:defRPr>
            </a:lvl1pPr>
            <a:lvl2pPr>
              <a:defRPr b="1"/>
            </a:lvl2pPr>
            <a:lvl3pPr>
              <a:defRPr b="1"/>
            </a:lvl3pPr>
            <a:lvl4pPr>
              <a:defRPr b="1"/>
            </a:lvl4pPr>
            <a:lvl5pPr>
              <a:defRPr b="1"/>
            </a:lvl5pPr>
            <a:lvl6pPr>
              <a:defRPr b="1"/>
            </a:lvl6pPr>
            <a:lvl7pPr>
              <a:defRPr b="1"/>
            </a:lvl7pPr>
            <a:lvl8pPr>
              <a:defRPr b="1"/>
            </a:lvl8pPr>
            <a:lvl9pPr>
              <a:defRPr b="1"/>
            </a:lvl9pPr>
          </a:lstStyle>
          <a:p>
            <a:pPr indent="-2057400"/>
            <a:r>
              <a:rPr lang="en-US"/>
              <a:t>Modify with Insert &gt; Header &amp; Footer</a:t>
            </a:r>
            <a:endParaRPr lang="en-US" dirty="0"/>
          </a:p>
        </p:txBody>
      </p:sp>
      <p:sp>
        <p:nvSpPr>
          <p:cNvPr id="17" name="Picture Placeholder 6">
            <a:extLst>
              <a:ext uri="{FF2B5EF4-FFF2-40B4-BE49-F238E27FC236}">
                <a16:creationId xmlns:a16="http://schemas.microsoft.com/office/drawing/2014/main" id="{050BB7AE-8FC9-4D40-8339-933EE3D4586A}"/>
              </a:ext>
            </a:extLst>
          </p:cNvPr>
          <p:cNvSpPr>
            <a:spLocks noGrp="1"/>
          </p:cNvSpPr>
          <p:nvPr>
            <p:ph type="pic" sz="quarter" idx="18"/>
          </p:nvPr>
        </p:nvSpPr>
        <p:spPr>
          <a:xfrm>
            <a:off x="368301" y="261937"/>
            <a:ext cx="2651125" cy="2076455"/>
          </a:xfrm>
          <a:solidFill>
            <a:srgbClr val="9E9E98"/>
          </a:solidFill>
        </p:spPr>
        <p:txBody>
          <a:bodyPr tIns="1554480"/>
          <a:lstStyle>
            <a:lvl1pPr algn="ctr">
              <a:defRPr/>
            </a:lvl1pPr>
          </a:lstStyle>
          <a:p>
            <a:r>
              <a:rPr lang="en-US"/>
              <a:t>Click icon to add picture</a:t>
            </a:r>
            <a:endParaRPr lang="en-US" dirty="0"/>
          </a:p>
        </p:txBody>
      </p:sp>
      <p:sp>
        <p:nvSpPr>
          <p:cNvPr id="18" name="Picture Placeholder 6">
            <a:extLst>
              <a:ext uri="{FF2B5EF4-FFF2-40B4-BE49-F238E27FC236}">
                <a16:creationId xmlns:a16="http://schemas.microsoft.com/office/drawing/2014/main" id="{7E32A921-2FFF-7D4B-B255-E0E0392C9295}"/>
              </a:ext>
            </a:extLst>
          </p:cNvPr>
          <p:cNvSpPr>
            <a:spLocks noGrp="1"/>
          </p:cNvSpPr>
          <p:nvPr>
            <p:ph type="pic" sz="quarter" idx="19"/>
          </p:nvPr>
        </p:nvSpPr>
        <p:spPr>
          <a:xfrm>
            <a:off x="3244852" y="261937"/>
            <a:ext cx="2654299" cy="2076455"/>
          </a:xfrm>
          <a:solidFill>
            <a:srgbClr val="9E9E98"/>
          </a:solidFill>
        </p:spPr>
        <p:txBody>
          <a:bodyPr tIns="1554480"/>
          <a:lstStyle>
            <a:lvl1pPr algn="ctr">
              <a:defRPr/>
            </a:lvl1pPr>
          </a:lstStyle>
          <a:p>
            <a:r>
              <a:rPr lang="en-US"/>
              <a:t>Click icon to add picture</a:t>
            </a:r>
            <a:endParaRPr lang="en-US" dirty="0"/>
          </a:p>
        </p:txBody>
      </p:sp>
      <p:sp>
        <p:nvSpPr>
          <p:cNvPr id="19" name="Picture Placeholder 6">
            <a:extLst>
              <a:ext uri="{FF2B5EF4-FFF2-40B4-BE49-F238E27FC236}">
                <a16:creationId xmlns:a16="http://schemas.microsoft.com/office/drawing/2014/main" id="{E226DAE5-533E-434D-ADF0-97DB1D2D3276}"/>
              </a:ext>
            </a:extLst>
          </p:cNvPr>
          <p:cNvSpPr>
            <a:spLocks noGrp="1"/>
          </p:cNvSpPr>
          <p:nvPr>
            <p:ph type="pic" sz="quarter" idx="20"/>
          </p:nvPr>
        </p:nvSpPr>
        <p:spPr>
          <a:xfrm>
            <a:off x="6124577" y="261937"/>
            <a:ext cx="2654299" cy="2076455"/>
          </a:xfrm>
          <a:solidFill>
            <a:srgbClr val="9E9E98"/>
          </a:solidFill>
        </p:spPr>
        <p:txBody>
          <a:bodyPr tIns="1554480"/>
          <a:lstStyle>
            <a:lvl1pPr algn="ctr">
              <a:defRPr/>
            </a:lvl1pPr>
          </a:lstStyle>
          <a:p>
            <a:r>
              <a:rPr lang="en-US"/>
              <a:t>Click icon to add picture</a:t>
            </a:r>
            <a:endParaRPr lang="en-US" dirty="0"/>
          </a:p>
        </p:txBody>
      </p:sp>
      <p:sp>
        <p:nvSpPr>
          <p:cNvPr id="20" name="Picture Placeholder 6">
            <a:extLst>
              <a:ext uri="{FF2B5EF4-FFF2-40B4-BE49-F238E27FC236}">
                <a16:creationId xmlns:a16="http://schemas.microsoft.com/office/drawing/2014/main" id="{2F841706-96FF-074A-9125-228D7955A7E4}"/>
              </a:ext>
            </a:extLst>
          </p:cNvPr>
          <p:cNvSpPr>
            <a:spLocks noGrp="1"/>
          </p:cNvSpPr>
          <p:nvPr>
            <p:ph type="pic" sz="quarter" idx="21"/>
          </p:nvPr>
        </p:nvSpPr>
        <p:spPr>
          <a:xfrm>
            <a:off x="368300" y="2506664"/>
            <a:ext cx="2651125" cy="2093912"/>
          </a:xfrm>
          <a:solidFill>
            <a:srgbClr val="9E9E98"/>
          </a:solidFill>
        </p:spPr>
        <p:txBody>
          <a:bodyPr tIns="1554480"/>
          <a:lstStyle>
            <a:lvl1pPr algn="ctr">
              <a:defRPr/>
            </a:lvl1pPr>
          </a:lstStyle>
          <a:p>
            <a:r>
              <a:rPr lang="en-US"/>
              <a:t>Click icon to add picture</a:t>
            </a:r>
            <a:endParaRPr lang="en-US" dirty="0"/>
          </a:p>
        </p:txBody>
      </p:sp>
      <p:sp>
        <p:nvSpPr>
          <p:cNvPr id="21" name="Picture Placeholder 6">
            <a:extLst>
              <a:ext uri="{FF2B5EF4-FFF2-40B4-BE49-F238E27FC236}">
                <a16:creationId xmlns:a16="http://schemas.microsoft.com/office/drawing/2014/main" id="{C3F8AD01-6FB8-7445-B380-3DAFDCF55A72}"/>
              </a:ext>
            </a:extLst>
          </p:cNvPr>
          <p:cNvSpPr>
            <a:spLocks noGrp="1"/>
          </p:cNvSpPr>
          <p:nvPr>
            <p:ph type="pic" sz="quarter" idx="22"/>
          </p:nvPr>
        </p:nvSpPr>
        <p:spPr>
          <a:xfrm>
            <a:off x="3244851" y="2506664"/>
            <a:ext cx="2654299" cy="2093912"/>
          </a:xfrm>
          <a:solidFill>
            <a:srgbClr val="9E9E98"/>
          </a:solidFill>
        </p:spPr>
        <p:txBody>
          <a:bodyPr tIns="1554480"/>
          <a:lstStyle>
            <a:lvl1pPr algn="ctr">
              <a:defRPr/>
            </a:lvl1pPr>
          </a:lstStyle>
          <a:p>
            <a:r>
              <a:rPr lang="en-US"/>
              <a:t>Click icon to add picture</a:t>
            </a:r>
            <a:endParaRPr lang="en-US" dirty="0"/>
          </a:p>
        </p:txBody>
      </p:sp>
      <p:sp>
        <p:nvSpPr>
          <p:cNvPr id="22" name="Picture Placeholder 6">
            <a:extLst>
              <a:ext uri="{FF2B5EF4-FFF2-40B4-BE49-F238E27FC236}">
                <a16:creationId xmlns:a16="http://schemas.microsoft.com/office/drawing/2014/main" id="{2061B9A6-A996-9C4B-BAAF-F1813F3F781D}"/>
              </a:ext>
            </a:extLst>
          </p:cNvPr>
          <p:cNvSpPr>
            <a:spLocks noGrp="1"/>
          </p:cNvSpPr>
          <p:nvPr>
            <p:ph type="pic" sz="quarter" idx="23"/>
          </p:nvPr>
        </p:nvSpPr>
        <p:spPr>
          <a:xfrm>
            <a:off x="6124576" y="2506664"/>
            <a:ext cx="2654299" cy="2093912"/>
          </a:xfrm>
          <a:solidFill>
            <a:srgbClr val="9E9E98"/>
          </a:solidFill>
        </p:spPr>
        <p:txBody>
          <a:bodyPr tIns="1554480"/>
          <a:lstStyle>
            <a:lvl1pPr algn="ctr">
              <a:defRPr/>
            </a:lvl1pPr>
          </a:lstStyle>
          <a:p>
            <a:r>
              <a:rPr lang="en-US"/>
              <a:t>Click icon to add picture</a:t>
            </a:r>
            <a:endParaRPr lang="en-US" dirty="0"/>
          </a:p>
        </p:txBody>
      </p:sp>
    </p:spTree>
    <p:extLst>
      <p:ext uri="{BB962C8B-B14F-4D97-AF65-F5344CB8AC3E}">
        <p14:creationId xmlns:p14="http://schemas.microsoft.com/office/powerpoint/2010/main" val="1397254495"/>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agery_1pic ">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Date Placeholder 2">
            <a:extLst>
              <a:ext uri="{FF2B5EF4-FFF2-40B4-BE49-F238E27FC236}">
                <a16:creationId xmlns:a16="http://schemas.microsoft.com/office/drawing/2014/main" id="{25F68689-1774-1244-96F2-AE7A54BF8939}"/>
              </a:ext>
            </a:extLst>
          </p:cNvPr>
          <p:cNvSpPr>
            <a:spLocks noGrp="1"/>
          </p:cNvSpPr>
          <p:nvPr>
            <p:ph type="dt" sz="half" idx="10"/>
          </p:nvPr>
        </p:nvSpPr>
        <p:spPr>
          <a:xfrm>
            <a:off x="7702097" y="4869575"/>
            <a:ext cx="758485" cy="156569"/>
          </a:xfrm>
        </p:spPr>
        <p:txBody>
          <a:bodyPr/>
          <a:lstStyle>
            <a:lvl1pPr>
              <a:defRPr>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err="1"/>
              <a:t>Date</a:t>
            </a:r>
            <a:endParaRPr lang="en-US" dirty="0"/>
          </a:p>
        </p:txBody>
      </p:sp>
      <p:sp>
        <p:nvSpPr>
          <p:cNvPr id="11" name="Slide Number Placeholder 4">
            <a:extLst>
              <a:ext uri="{FF2B5EF4-FFF2-40B4-BE49-F238E27FC236}">
                <a16:creationId xmlns:a16="http://schemas.microsoft.com/office/drawing/2014/main" id="{ABFBC8D5-2E06-6243-A00C-4CA1555164A2}"/>
              </a:ext>
            </a:extLst>
          </p:cNvPr>
          <p:cNvSpPr>
            <a:spLocks noGrp="1"/>
          </p:cNvSpPr>
          <p:nvPr>
            <p:ph type="sldNum" sz="quarter" idx="12"/>
          </p:nvPr>
        </p:nvSpPr>
        <p:spPr>
          <a:xfrm>
            <a:off x="8460581" y="4869575"/>
            <a:ext cx="318294" cy="156569"/>
          </a:xfrm>
        </p:spPr>
        <p:txBody>
          <a:bodyPr/>
          <a:lstStyle>
            <a:lvl1pPr>
              <a:defRPr>
                <a:solidFill>
                  <a:schemeClr val="bg1"/>
                </a:solidFill>
              </a:defRPr>
            </a:lvl1pPr>
          </a:lstStyle>
          <a:p>
            <a:fld id="{63DCA5C9-2E11-4C67-86EB-AE1DE127DC64}" type="slidenum">
              <a:rPr lang="en-US" smtClean="0"/>
              <a:pPr/>
              <a:t>‹#›</a:t>
            </a:fld>
            <a:endParaRPr lang="en-US" dirty="0"/>
          </a:p>
        </p:txBody>
      </p:sp>
      <p:sp>
        <p:nvSpPr>
          <p:cNvPr id="12" name="Footer Placeholder 3">
            <a:extLst>
              <a:ext uri="{FF2B5EF4-FFF2-40B4-BE49-F238E27FC236}">
                <a16:creationId xmlns:a16="http://schemas.microsoft.com/office/drawing/2014/main" id="{5147F5F0-5973-EE43-A786-B95DFF26A310}"/>
              </a:ext>
            </a:extLst>
          </p:cNvPr>
          <p:cNvSpPr>
            <a:spLocks noGrp="1"/>
          </p:cNvSpPr>
          <p:nvPr>
            <p:ph type="ftr" sz="quarter" idx="11"/>
          </p:nvPr>
        </p:nvSpPr>
        <p:spPr>
          <a:xfrm>
            <a:off x="368301" y="4872631"/>
            <a:ext cx="3611563" cy="156569"/>
          </a:xfrm>
        </p:spPr>
        <p:txBody>
          <a:bodyPr/>
          <a:lstStyle>
            <a:lvl1pPr>
              <a:defRPr b="1">
                <a:solidFill>
                  <a:schemeClr val="bg1"/>
                </a:solidFill>
              </a:defRPr>
            </a:lvl1pPr>
            <a:lvl2pPr>
              <a:defRPr b="1"/>
            </a:lvl2pPr>
            <a:lvl3pPr>
              <a:defRPr b="1"/>
            </a:lvl3pPr>
            <a:lvl4pPr>
              <a:defRPr b="1"/>
            </a:lvl4pPr>
            <a:lvl5pPr>
              <a:defRPr b="1"/>
            </a:lvl5pPr>
            <a:lvl6pPr>
              <a:defRPr b="1"/>
            </a:lvl6pPr>
            <a:lvl7pPr>
              <a:defRPr b="1"/>
            </a:lvl7pPr>
            <a:lvl8pPr>
              <a:defRPr b="1"/>
            </a:lvl8pPr>
            <a:lvl9pPr>
              <a:defRPr b="1"/>
            </a:lvl9pPr>
          </a:lstStyle>
          <a:p>
            <a:pPr indent="-2057400"/>
            <a:r>
              <a:rPr lang="en-US"/>
              <a:t>Modify with Insert &gt; Header &amp; Footer</a:t>
            </a:r>
            <a:endParaRPr lang="en-US" dirty="0"/>
          </a:p>
        </p:txBody>
      </p:sp>
      <p:sp>
        <p:nvSpPr>
          <p:cNvPr id="13" name="Picture Placeholder 6">
            <a:extLst>
              <a:ext uri="{FF2B5EF4-FFF2-40B4-BE49-F238E27FC236}">
                <a16:creationId xmlns:a16="http://schemas.microsoft.com/office/drawing/2014/main" id="{42A61732-9062-E945-945C-4ACF460747E9}"/>
              </a:ext>
            </a:extLst>
          </p:cNvPr>
          <p:cNvSpPr>
            <a:spLocks noGrp="1"/>
          </p:cNvSpPr>
          <p:nvPr>
            <p:ph type="pic" sz="quarter" idx="19"/>
          </p:nvPr>
        </p:nvSpPr>
        <p:spPr>
          <a:xfrm>
            <a:off x="3176" y="0"/>
            <a:ext cx="9140825" cy="4772025"/>
          </a:xfrm>
          <a:solidFill>
            <a:srgbClr val="9E9E98"/>
          </a:solidFill>
        </p:spPr>
        <p:txBody>
          <a:bodyPr tIns="3383280"/>
          <a:lstStyle>
            <a:lvl1pPr algn="ctr">
              <a:defRPr/>
            </a:lvl1pPr>
          </a:lstStyle>
          <a:p>
            <a:r>
              <a:rPr lang="en-US"/>
              <a:t>Click icon to add picture</a:t>
            </a:r>
            <a:endParaRPr lang="en-US" dirty="0"/>
          </a:p>
        </p:txBody>
      </p:sp>
    </p:spTree>
    <p:extLst>
      <p:ext uri="{BB962C8B-B14F-4D97-AF65-F5344CB8AC3E}">
        <p14:creationId xmlns:p14="http://schemas.microsoft.com/office/powerpoint/2010/main" val="2894736026"/>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magery_1 pic blue footer">
    <p:bg>
      <p:bgPr>
        <a:solidFill>
          <a:srgbClr val="B8C897"/>
        </a:solidFill>
        <a:effectLst/>
      </p:bgPr>
    </p:bg>
    <p:spTree>
      <p:nvGrpSpPr>
        <p:cNvPr id="1" name=""/>
        <p:cNvGrpSpPr/>
        <p:nvPr/>
      </p:nvGrpSpPr>
      <p:grpSpPr>
        <a:xfrm>
          <a:off x="0" y="0"/>
          <a:ext cx="0" cy="0"/>
          <a:chOff x="0" y="0"/>
          <a:chExt cx="0" cy="0"/>
        </a:xfrm>
      </p:grpSpPr>
      <p:sp>
        <p:nvSpPr>
          <p:cNvPr id="9" name="Date Placeholder 2">
            <a:extLst>
              <a:ext uri="{FF2B5EF4-FFF2-40B4-BE49-F238E27FC236}">
                <a16:creationId xmlns:a16="http://schemas.microsoft.com/office/drawing/2014/main" id="{AE1C8109-D6D0-3B4B-8634-10DC669C16A4}"/>
              </a:ext>
            </a:extLst>
          </p:cNvPr>
          <p:cNvSpPr>
            <a:spLocks noGrp="1"/>
          </p:cNvSpPr>
          <p:nvPr>
            <p:ph type="dt" sz="half" idx="10"/>
          </p:nvPr>
        </p:nvSpPr>
        <p:spPr>
          <a:xfrm>
            <a:off x="7702097" y="4869575"/>
            <a:ext cx="758485" cy="156569"/>
          </a:xfrm>
        </p:spPr>
        <p:txBody>
          <a:bodyPr/>
          <a:lstStyle>
            <a:lvl1pPr>
              <a:defRPr>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err="1"/>
              <a:t>Date</a:t>
            </a:r>
            <a:endParaRPr lang="en-US" dirty="0"/>
          </a:p>
        </p:txBody>
      </p:sp>
      <p:sp>
        <p:nvSpPr>
          <p:cNvPr id="10" name="Slide Number Placeholder 4">
            <a:extLst>
              <a:ext uri="{FF2B5EF4-FFF2-40B4-BE49-F238E27FC236}">
                <a16:creationId xmlns:a16="http://schemas.microsoft.com/office/drawing/2014/main" id="{8ADDAE1C-D1BF-BA49-8554-EDBE7880FC9B}"/>
              </a:ext>
            </a:extLst>
          </p:cNvPr>
          <p:cNvSpPr>
            <a:spLocks noGrp="1"/>
          </p:cNvSpPr>
          <p:nvPr>
            <p:ph type="sldNum" sz="quarter" idx="12"/>
          </p:nvPr>
        </p:nvSpPr>
        <p:spPr>
          <a:xfrm>
            <a:off x="8460581" y="4869575"/>
            <a:ext cx="318294" cy="156569"/>
          </a:xfrm>
        </p:spPr>
        <p:txBody>
          <a:bodyPr/>
          <a:lstStyle>
            <a:lvl1pPr>
              <a:defRPr>
                <a:solidFill>
                  <a:schemeClr val="bg1"/>
                </a:solidFill>
              </a:defRPr>
            </a:lvl1pPr>
          </a:lstStyle>
          <a:p>
            <a:fld id="{63DCA5C9-2E11-4C67-86EB-AE1DE127DC64}" type="slidenum">
              <a:rPr lang="en-US" smtClean="0"/>
              <a:pPr/>
              <a:t>‹#›</a:t>
            </a:fld>
            <a:endParaRPr lang="en-US" dirty="0"/>
          </a:p>
        </p:txBody>
      </p:sp>
      <p:sp>
        <p:nvSpPr>
          <p:cNvPr id="11" name="Footer Placeholder 3">
            <a:extLst>
              <a:ext uri="{FF2B5EF4-FFF2-40B4-BE49-F238E27FC236}">
                <a16:creationId xmlns:a16="http://schemas.microsoft.com/office/drawing/2014/main" id="{9B0D9523-A133-6948-B6D7-2C0AC0277B5D}"/>
              </a:ext>
            </a:extLst>
          </p:cNvPr>
          <p:cNvSpPr>
            <a:spLocks noGrp="1"/>
          </p:cNvSpPr>
          <p:nvPr>
            <p:ph type="ftr" sz="quarter" idx="11"/>
          </p:nvPr>
        </p:nvSpPr>
        <p:spPr>
          <a:xfrm>
            <a:off x="368301" y="4872631"/>
            <a:ext cx="3611563" cy="156569"/>
          </a:xfrm>
        </p:spPr>
        <p:txBody>
          <a:bodyPr/>
          <a:lstStyle>
            <a:lvl1pPr>
              <a:defRPr b="1">
                <a:solidFill>
                  <a:schemeClr val="bg1"/>
                </a:solidFill>
              </a:defRPr>
            </a:lvl1pPr>
            <a:lvl2pPr>
              <a:defRPr b="1"/>
            </a:lvl2pPr>
            <a:lvl3pPr>
              <a:defRPr b="1"/>
            </a:lvl3pPr>
            <a:lvl4pPr>
              <a:defRPr b="1"/>
            </a:lvl4pPr>
            <a:lvl5pPr>
              <a:defRPr b="1"/>
            </a:lvl5pPr>
            <a:lvl6pPr>
              <a:defRPr b="1"/>
            </a:lvl6pPr>
            <a:lvl7pPr>
              <a:defRPr b="1"/>
            </a:lvl7pPr>
            <a:lvl8pPr>
              <a:defRPr b="1"/>
            </a:lvl8pPr>
            <a:lvl9pPr>
              <a:defRPr b="1"/>
            </a:lvl9pPr>
          </a:lstStyle>
          <a:p>
            <a:pPr indent="-2057400"/>
            <a:r>
              <a:rPr lang="en-US"/>
              <a:t>Modify with Insert &gt; Header &amp; Footer</a:t>
            </a:r>
            <a:endParaRPr lang="en-US" dirty="0"/>
          </a:p>
        </p:txBody>
      </p:sp>
      <p:sp>
        <p:nvSpPr>
          <p:cNvPr id="12" name="Picture Placeholder 6">
            <a:extLst>
              <a:ext uri="{FF2B5EF4-FFF2-40B4-BE49-F238E27FC236}">
                <a16:creationId xmlns:a16="http://schemas.microsoft.com/office/drawing/2014/main" id="{96B0FBA3-5EF6-E94C-A6E9-F55840E9298D}"/>
              </a:ext>
            </a:extLst>
          </p:cNvPr>
          <p:cNvSpPr>
            <a:spLocks noGrp="1"/>
          </p:cNvSpPr>
          <p:nvPr>
            <p:ph type="pic" sz="quarter" idx="19"/>
          </p:nvPr>
        </p:nvSpPr>
        <p:spPr>
          <a:xfrm>
            <a:off x="3176" y="0"/>
            <a:ext cx="9140825" cy="3429000"/>
          </a:xfrm>
          <a:solidFill>
            <a:srgbClr val="9E9E98"/>
          </a:solidFill>
        </p:spPr>
        <p:txBody>
          <a:bodyPr tIns="3383280"/>
          <a:lstStyle>
            <a:lvl1pPr algn="ctr">
              <a:defRPr/>
            </a:lvl1pPr>
          </a:lstStyle>
          <a:p>
            <a:r>
              <a:rPr lang="en-US"/>
              <a:t>Click icon to add picture</a:t>
            </a:r>
            <a:endParaRPr lang="en-US" dirty="0"/>
          </a:p>
        </p:txBody>
      </p:sp>
      <p:sp>
        <p:nvSpPr>
          <p:cNvPr id="7" name="Text Placeholder 6"/>
          <p:cNvSpPr>
            <a:spLocks noGrp="1"/>
          </p:cNvSpPr>
          <p:nvPr>
            <p:ph type="body" sz="quarter" idx="14" hasCustomPrompt="1"/>
          </p:nvPr>
        </p:nvSpPr>
        <p:spPr>
          <a:xfrm>
            <a:off x="368300" y="3429000"/>
            <a:ext cx="8410573" cy="1171575"/>
          </a:xfrm>
        </p:spPr>
        <p:txBody>
          <a:bodyPr tIns="256032"/>
          <a:lstStyle>
            <a:lvl1pPr>
              <a:lnSpc>
                <a:spcPct val="90000"/>
              </a:lnSpc>
              <a:spcAft>
                <a:spcPts val="0"/>
              </a:spcAft>
              <a:defRPr sz="1350" b="0" i="0">
                <a:solidFill>
                  <a:schemeClr val="bg1"/>
                </a:solidFill>
                <a:latin typeface="+mn-lt"/>
                <a:ea typeface="Georgia" charset="0"/>
                <a:cs typeface="Georgia" charset="0"/>
              </a:defRPr>
            </a:lvl1pPr>
            <a:lvl2pPr marL="0" indent="0">
              <a:lnSpc>
                <a:spcPct val="90000"/>
              </a:lnSpc>
              <a:spcAft>
                <a:spcPts val="0"/>
              </a:spcAft>
              <a:buFontTx/>
              <a:buNone/>
              <a:tabLst/>
              <a:defRPr sz="1350" b="0" i="0">
                <a:solidFill>
                  <a:schemeClr val="bg1"/>
                </a:solidFill>
                <a:latin typeface="+mn-lt"/>
                <a:ea typeface="Georgia" charset="0"/>
                <a:cs typeface="Georgia" charset="0"/>
              </a:defRPr>
            </a:lvl2pPr>
            <a:lvl3pPr marL="0" indent="0">
              <a:lnSpc>
                <a:spcPct val="90000"/>
              </a:lnSpc>
              <a:spcAft>
                <a:spcPts val="0"/>
              </a:spcAft>
              <a:buFontTx/>
              <a:buNone/>
              <a:tabLst/>
              <a:defRPr sz="1350" b="0" i="0">
                <a:solidFill>
                  <a:schemeClr val="bg1"/>
                </a:solidFill>
                <a:latin typeface="+mn-lt"/>
                <a:ea typeface="Georgia" charset="0"/>
                <a:cs typeface="Georgia" charset="0"/>
              </a:defRPr>
            </a:lvl3pPr>
            <a:lvl4pPr marL="0" indent="0">
              <a:lnSpc>
                <a:spcPct val="90000"/>
              </a:lnSpc>
              <a:spcAft>
                <a:spcPts val="0"/>
              </a:spcAft>
              <a:buFontTx/>
              <a:buNone/>
              <a:tabLst/>
              <a:defRPr sz="1350" b="0" i="0">
                <a:solidFill>
                  <a:schemeClr val="bg1"/>
                </a:solidFill>
                <a:latin typeface="+mn-lt"/>
                <a:ea typeface="Georgia" charset="0"/>
                <a:cs typeface="Georgia" charset="0"/>
              </a:defRPr>
            </a:lvl4pPr>
            <a:lvl5pPr marL="0" indent="0">
              <a:lnSpc>
                <a:spcPct val="90000"/>
              </a:lnSpc>
              <a:spcAft>
                <a:spcPts val="0"/>
              </a:spcAft>
              <a:buFontTx/>
              <a:buNone/>
              <a:tabLst/>
              <a:defRPr sz="1350" b="0" i="0">
                <a:solidFill>
                  <a:schemeClr val="bg1"/>
                </a:solidFill>
                <a:latin typeface="+mn-lt"/>
                <a:ea typeface="Georgia" charset="0"/>
                <a:cs typeface="Georgia" charset="0"/>
              </a:defRPr>
            </a:lvl5pPr>
            <a:lvl6pPr marL="0" indent="0">
              <a:lnSpc>
                <a:spcPct val="90000"/>
              </a:lnSpc>
              <a:spcAft>
                <a:spcPts val="0"/>
              </a:spcAft>
              <a:buFontTx/>
              <a:buNone/>
              <a:tabLst/>
              <a:defRPr sz="1350" b="0" i="0">
                <a:solidFill>
                  <a:schemeClr val="bg1"/>
                </a:solidFill>
                <a:latin typeface="+mn-lt"/>
                <a:ea typeface="Georgia" charset="0"/>
                <a:cs typeface="Georgia" charset="0"/>
              </a:defRPr>
            </a:lvl6pPr>
            <a:lvl7pPr marL="0" indent="0">
              <a:lnSpc>
                <a:spcPct val="90000"/>
              </a:lnSpc>
              <a:spcAft>
                <a:spcPts val="0"/>
              </a:spcAft>
              <a:buFontTx/>
              <a:buNone/>
              <a:tabLst/>
              <a:defRPr sz="1350" b="0" i="0">
                <a:solidFill>
                  <a:schemeClr val="bg1"/>
                </a:solidFill>
                <a:latin typeface="+mn-lt"/>
                <a:ea typeface="Georgia" charset="0"/>
                <a:cs typeface="Georgia" charset="0"/>
              </a:defRPr>
            </a:lvl7pPr>
            <a:lvl8pPr marL="0" indent="0">
              <a:lnSpc>
                <a:spcPct val="90000"/>
              </a:lnSpc>
              <a:spcAft>
                <a:spcPts val="0"/>
              </a:spcAft>
              <a:buFontTx/>
              <a:buNone/>
              <a:tabLst/>
              <a:defRPr sz="1350" b="0" i="0">
                <a:solidFill>
                  <a:schemeClr val="bg1"/>
                </a:solidFill>
                <a:latin typeface="+mn-lt"/>
                <a:ea typeface="Georgia" charset="0"/>
                <a:cs typeface="Georgia" charset="0"/>
              </a:defRPr>
            </a:lvl8pPr>
            <a:lvl9pPr marL="0" indent="0">
              <a:lnSpc>
                <a:spcPct val="90000"/>
              </a:lnSpc>
              <a:spcAft>
                <a:spcPts val="0"/>
              </a:spcAft>
              <a:buFontTx/>
              <a:buNone/>
              <a:tabLst/>
              <a:defRPr sz="1350" b="0" i="0">
                <a:solidFill>
                  <a:schemeClr val="bg1"/>
                </a:solidFill>
                <a:latin typeface="+mn-lt"/>
                <a:ea typeface="Georgia" charset="0"/>
                <a:cs typeface="Georgia"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4691810"/>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ry_1 pic white footer">
    <p:bg>
      <p:bgPr>
        <a:solidFill>
          <a:schemeClr val="bg1"/>
        </a:solidFill>
        <a:effectLst/>
      </p:bgPr>
    </p:bg>
    <p:spTree>
      <p:nvGrpSpPr>
        <p:cNvPr id="1" name=""/>
        <p:cNvGrpSpPr/>
        <p:nvPr/>
      </p:nvGrpSpPr>
      <p:grpSpPr>
        <a:xfrm>
          <a:off x="0" y="0"/>
          <a:ext cx="0" cy="0"/>
          <a:chOff x="0" y="0"/>
          <a:chExt cx="0" cy="0"/>
        </a:xfrm>
      </p:grpSpPr>
      <p:sp>
        <p:nvSpPr>
          <p:cNvPr id="12" name="Date Placeholder 2">
            <a:extLst>
              <a:ext uri="{FF2B5EF4-FFF2-40B4-BE49-F238E27FC236}">
                <a16:creationId xmlns:a16="http://schemas.microsoft.com/office/drawing/2014/main" id="{C999FEF2-918D-CC4F-B634-8FF2D9B206BD}"/>
              </a:ext>
            </a:extLst>
          </p:cNvPr>
          <p:cNvSpPr>
            <a:spLocks noGrp="1"/>
          </p:cNvSpPr>
          <p:nvPr>
            <p:ph type="dt" sz="half" idx="10"/>
          </p:nvPr>
        </p:nvSpPr>
        <p:spPr>
          <a:xfrm>
            <a:off x="7702097" y="4869575"/>
            <a:ext cx="758485" cy="156569"/>
          </a:xfrm>
        </p:spPr>
        <p:txBody>
          <a:bodyPr/>
          <a:lstStyle>
            <a:lvl1pPr>
              <a:defRPr>
                <a:solidFill>
                  <a:srgbClr val="9E9E98"/>
                </a:solidFill>
                <a:latin typeface="+mn-lt"/>
              </a:defRPr>
            </a:lvl1pPr>
            <a:lvl2pPr>
              <a:defRPr>
                <a:solidFill>
                  <a:srgbClr val="9E9E98"/>
                </a:solidFill>
              </a:defRPr>
            </a:lvl2pPr>
            <a:lvl3pPr>
              <a:defRPr>
                <a:solidFill>
                  <a:srgbClr val="9E9E98"/>
                </a:solidFill>
              </a:defRPr>
            </a:lvl3pPr>
            <a:lvl4pPr>
              <a:defRPr>
                <a:solidFill>
                  <a:srgbClr val="9E9E98"/>
                </a:solidFill>
              </a:defRPr>
            </a:lvl4pPr>
            <a:lvl5pPr>
              <a:defRPr>
                <a:solidFill>
                  <a:srgbClr val="9E9E98"/>
                </a:solidFill>
              </a:defRPr>
            </a:lvl5pPr>
            <a:lvl6pPr>
              <a:defRPr>
                <a:solidFill>
                  <a:srgbClr val="9E9E98"/>
                </a:solidFill>
              </a:defRPr>
            </a:lvl6pPr>
            <a:lvl7pPr>
              <a:defRPr>
                <a:solidFill>
                  <a:srgbClr val="9E9E98"/>
                </a:solidFill>
              </a:defRPr>
            </a:lvl7pPr>
            <a:lvl8pPr>
              <a:defRPr>
                <a:solidFill>
                  <a:srgbClr val="9E9E98"/>
                </a:solidFill>
              </a:defRPr>
            </a:lvl8pPr>
            <a:lvl9pPr>
              <a:defRPr>
                <a:solidFill>
                  <a:srgbClr val="9E9E98"/>
                </a:solidFill>
              </a:defRPr>
            </a:lvl9pPr>
          </a:lstStyle>
          <a:p>
            <a:r>
              <a:rPr lang="en-US" dirty="0" err="1"/>
              <a:t>Date</a:t>
            </a:r>
            <a:endParaRPr lang="en-US" dirty="0"/>
          </a:p>
        </p:txBody>
      </p:sp>
      <p:sp>
        <p:nvSpPr>
          <p:cNvPr id="13" name="Slide Number Placeholder 4">
            <a:extLst>
              <a:ext uri="{FF2B5EF4-FFF2-40B4-BE49-F238E27FC236}">
                <a16:creationId xmlns:a16="http://schemas.microsoft.com/office/drawing/2014/main" id="{9F055EF9-A0E1-3047-BB7A-F9C94287E08A}"/>
              </a:ext>
            </a:extLst>
          </p:cNvPr>
          <p:cNvSpPr>
            <a:spLocks noGrp="1"/>
          </p:cNvSpPr>
          <p:nvPr>
            <p:ph type="sldNum" sz="quarter" idx="12"/>
          </p:nvPr>
        </p:nvSpPr>
        <p:spPr>
          <a:xfrm>
            <a:off x="8460581" y="4869575"/>
            <a:ext cx="318294" cy="156569"/>
          </a:xfrm>
        </p:spPr>
        <p:txBody>
          <a:bodyPr/>
          <a:lstStyle>
            <a:lvl1pPr>
              <a:defRPr>
                <a:solidFill>
                  <a:srgbClr val="9E9E98"/>
                </a:solidFill>
              </a:defRPr>
            </a:lvl1pPr>
            <a:lvl2pPr>
              <a:defRPr>
                <a:solidFill>
                  <a:srgbClr val="9E9E98"/>
                </a:solidFill>
              </a:defRPr>
            </a:lvl2pPr>
            <a:lvl3pPr>
              <a:defRPr>
                <a:solidFill>
                  <a:srgbClr val="9E9E98"/>
                </a:solidFill>
              </a:defRPr>
            </a:lvl3pPr>
            <a:lvl4pPr>
              <a:defRPr>
                <a:solidFill>
                  <a:srgbClr val="9E9E98"/>
                </a:solidFill>
              </a:defRPr>
            </a:lvl4pPr>
            <a:lvl5pPr>
              <a:defRPr>
                <a:solidFill>
                  <a:srgbClr val="9E9E98"/>
                </a:solidFill>
              </a:defRPr>
            </a:lvl5pPr>
            <a:lvl6pPr>
              <a:defRPr>
                <a:solidFill>
                  <a:srgbClr val="9E9E98"/>
                </a:solidFill>
              </a:defRPr>
            </a:lvl6pPr>
            <a:lvl7pPr>
              <a:defRPr>
                <a:solidFill>
                  <a:srgbClr val="9E9E98"/>
                </a:solidFill>
              </a:defRPr>
            </a:lvl7pPr>
            <a:lvl8pPr>
              <a:defRPr>
                <a:solidFill>
                  <a:srgbClr val="9E9E98"/>
                </a:solidFill>
              </a:defRPr>
            </a:lvl8pPr>
            <a:lvl9pPr>
              <a:defRPr>
                <a:solidFill>
                  <a:srgbClr val="9E9E98"/>
                </a:solidFill>
              </a:defRPr>
            </a:lvl9pPr>
          </a:lstStyle>
          <a:p>
            <a:fld id="{63DCA5C9-2E11-4C67-86EB-AE1DE127DC64}" type="slidenum">
              <a:rPr lang="en-US" smtClean="0"/>
              <a:pPr/>
              <a:t>‹#›</a:t>
            </a:fld>
            <a:endParaRPr lang="en-US" dirty="0"/>
          </a:p>
        </p:txBody>
      </p:sp>
      <p:sp>
        <p:nvSpPr>
          <p:cNvPr id="14" name="Footer Placeholder 3">
            <a:extLst>
              <a:ext uri="{FF2B5EF4-FFF2-40B4-BE49-F238E27FC236}">
                <a16:creationId xmlns:a16="http://schemas.microsoft.com/office/drawing/2014/main" id="{E2A70FE2-B689-3843-AD07-EC768418D5AE}"/>
              </a:ext>
            </a:extLst>
          </p:cNvPr>
          <p:cNvSpPr>
            <a:spLocks noGrp="1"/>
          </p:cNvSpPr>
          <p:nvPr>
            <p:ph type="ftr" sz="quarter" idx="11"/>
          </p:nvPr>
        </p:nvSpPr>
        <p:spPr>
          <a:xfrm>
            <a:off x="368301" y="4872631"/>
            <a:ext cx="3611563" cy="156569"/>
          </a:xfrm>
        </p:spPr>
        <p:txBody>
          <a:bodyPr/>
          <a:lstStyle>
            <a:lvl1pPr>
              <a:defRPr b="1">
                <a:solidFill>
                  <a:srgbClr val="9E9E98"/>
                </a:solidFill>
              </a:defRPr>
            </a:lvl1pPr>
            <a:lvl2pPr>
              <a:defRPr b="1">
                <a:solidFill>
                  <a:srgbClr val="9E9E98"/>
                </a:solidFill>
              </a:defRPr>
            </a:lvl2pPr>
            <a:lvl3pPr>
              <a:defRPr b="1">
                <a:solidFill>
                  <a:srgbClr val="9E9E98"/>
                </a:solidFill>
              </a:defRPr>
            </a:lvl3pPr>
            <a:lvl4pPr>
              <a:defRPr b="1">
                <a:solidFill>
                  <a:srgbClr val="9E9E98"/>
                </a:solidFill>
              </a:defRPr>
            </a:lvl4pPr>
            <a:lvl5pPr>
              <a:defRPr b="1">
                <a:solidFill>
                  <a:srgbClr val="9E9E98"/>
                </a:solidFill>
              </a:defRPr>
            </a:lvl5pPr>
            <a:lvl6pPr>
              <a:defRPr b="1">
                <a:solidFill>
                  <a:srgbClr val="9E9E98"/>
                </a:solidFill>
              </a:defRPr>
            </a:lvl6pPr>
            <a:lvl7pPr>
              <a:defRPr b="1">
                <a:solidFill>
                  <a:srgbClr val="9E9E98"/>
                </a:solidFill>
              </a:defRPr>
            </a:lvl7pPr>
            <a:lvl8pPr>
              <a:defRPr b="1">
                <a:solidFill>
                  <a:srgbClr val="9E9E98"/>
                </a:solidFill>
              </a:defRPr>
            </a:lvl8pPr>
            <a:lvl9pPr>
              <a:defRPr b="1">
                <a:solidFill>
                  <a:srgbClr val="9E9E98"/>
                </a:solidFill>
              </a:defRPr>
            </a:lvl9pPr>
          </a:lstStyle>
          <a:p>
            <a:pPr indent="-2057400"/>
            <a:r>
              <a:rPr lang="en-US"/>
              <a:t>Modify with Insert &gt; Header &amp; Footer</a:t>
            </a:r>
            <a:endParaRPr lang="en-US" dirty="0"/>
          </a:p>
        </p:txBody>
      </p:sp>
      <p:sp>
        <p:nvSpPr>
          <p:cNvPr id="15" name="Picture Placeholder 6">
            <a:extLst>
              <a:ext uri="{FF2B5EF4-FFF2-40B4-BE49-F238E27FC236}">
                <a16:creationId xmlns:a16="http://schemas.microsoft.com/office/drawing/2014/main" id="{153AD1DC-1420-844E-A6C2-7B5512EA8675}"/>
              </a:ext>
            </a:extLst>
          </p:cNvPr>
          <p:cNvSpPr>
            <a:spLocks noGrp="1"/>
          </p:cNvSpPr>
          <p:nvPr>
            <p:ph type="pic" sz="quarter" idx="19"/>
          </p:nvPr>
        </p:nvSpPr>
        <p:spPr>
          <a:xfrm>
            <a:off x="3176" y="0"/>
            <a:ext cx="9140825" cy="3429000"/>
          </a:xfrm>
          <a:solidFill>
            <a:srgbClr val="9E9E98"/>
          </a:solidFill>
        </p:spPr>
        <p:txBody>
          <a:bodyPr tIns="3383280"/>
          <a:lstStyle>
            <a:lvl1pPr algn="ctr">
              <a:defRPr/>
            </a:lvl1pPr>
          </a:lstStyle>
          <a:p>
            <a:r>
              <a:rPr lang="en-US"/>
              <a:t>Click icon to add picture</a:t>
            </a:r>
            <a:endParaRPr lang="en-US" dirty="0"/>
          </a:p>
        </p:txBody>
      </p:sp>
      <p:sp>
        <p:nvSpPr>
          <p:cNvPr id="16" name="Text Placeholder 6">
            <a:extLst>
              <a:ext uri="{FF2B5EF4-FFF2-40B4-BE49-F238E27FC236}">
                <a16:creationId xmlns:a16="http://schemas.microsoft.com/office/drawing/2014/main" id="{F2B5D7B1-FECA-6E4E-874A-E434691347D2}"/>
              </a:ext>
            </a:extLst>
          </p:cNvPr>
          <p:cNvSpPr>
            <a:spLocks noGrp="1"/>
          </p:cNvSpPr>
          <p:nvPr>
            <p:ph type="body" sz="quarter" idx="14" hasCustomPrompt="1"/>
          </p:nvPr>
        </p:nvSpPr>
        <p:spPr>
          <a:xfrm>
            <a:off x="368300" y="3429000"/>
            <a:ext cx="8410573" cy="1171575"/>
          </a:xfrm>
        </p:spPr>
        <p:txBody>
          <a:bodyPr tIns="256032"/>
          <a:lstStyle>
            <a:lvl1pPr>
              <a:lnSpc>
                <a:spcPct val="90000"/>
              </a:lnSpc>
              <a:spcAft>
                <a:spcPts val="0"/>
              </a:spcAft>
              <a:defRPr sz="1350" b="0" i="0">
                <a:solidFill>
                  <a:srgbClr val="609743"/>
                </a:solidFill>
                <a:latin typeface="+mn-lt"/>
                <a:ea typeface="Georgia" charset="0"/>
                <a:cs typeface="Georgia" charset="0"/>
              </a:defRPr>
            </a:lvl1pPr>
            <a:lvl2pPr marL="0" indent="0">
              <a:lnSpc>
                <a:spcPct val="90000"/>
              </a:lnSpc>
              <a:spcAft>
                <a:spcPts val="0"/>
              </a:spcAft>
              <a:buFontTx/>
              <a:buNone/>
              <a:tabLst/>
              <a:defRPr sz="1350" b="0" i="0">
                <a:solidFill>
                  <a:srgbClr val="609743"/>
                </a:solidFill>
                <a:latin typeface="+mn-lt"/>
                <a:ea typeface="Georgia" charset="0"/>
                <a:cs typeface="Georgia" charset="0"/>
              </a:defRPr>
            </a:lvl2pPr>
            <a:lvl3pPr marL="0" indent="0">
              <a:lnSpc>
                <a:spcPct val="90000"/>
              </a:lnSpc>
              <a:spcAft>
                <a:spcPts val="0"/>
              </a:spcAft>
              <a:buFontTx/>
              <a:buNone/>
              <a:tabLst/>
              <a:defRPr sz="1350" b="0" i="0">
                <a:solidFill>
                  <a:srgbClr val="609743"/>
                </a:solidFill>
                <a:latin typeface="+mn-lt"/>
                <a:ea typeface="Georgia" charset="0"/>
                <a:cs typeface="Georgia" charset="0"/>
              </a:defRPr>
            </a:lvl3pPr>
            <a:lvl4pPr marL="0" indent="0">
              <a:lnSpc>
                <a:spcPct val="90000"/>
              </a:lnSpc>
              <a:spcAft>
                <a:spcPts val="0"/>
              </a:spcAft>
              <a:buFontTx/>
              <a:buNone/>
              <a:tabLst/>
              <a:defRPr sz="1350" b="0" i="0">
                <a:solidFill>
                  <a:srgbClr val="609743"/>
                </a:solidFill>
                <a:latin typeface="+mn-lt"/>
                <a:ea typeface="Georgia" charset="0"/>
                <a:cs typeface="Georgia" charset="0"/>
              </a:defRPr>
            </a:lvl4pPr>
            <a:lvl5pPr marL="0" indent="0">
              <a:lnSpc>
                <a:spcPct val="90000"/>
              </a:lnSpc>
              <a:spcAft>
                <a:spcPts val="0"/>
              </a:spcAft>
              <a:buFontTx/>
              <a:buNone/>
              <a:tabLst/>
              <a:defRPr sz="1350" b="0" i="0">
                <a:solidFill>
                  <a:srgbClr val="609743"/>
                </a:solidFill>
                <a:latin typeface="+mn-lt"/>
                <a:ea typeface="Georgia" charset="0"/>
                <a:cs typeface="Georgia" charset="0"/>
              </a:defRPr>
            </a:lvl5pPr>
            <a:lvl6pPr marL="0" indent="0">
              <a:lnSpc>
                <a:spcPct val="90000"/>
              </a:lnSpc>
              <a:spcAft>
                <a:spcPts val="0"/>
              </a:spcAft>
              <a:buFontTx/>
              <a:buNone/>
              <a:tabLst/>
              <a:defRPr sz="1350" b="0" i="0">
                <a:solidFill>
                  <a:srgbClr val="007CBA"/>
                </a:solidFill>
                <a:latin typeface="+mn-lt"/>
                <a:ea typeface="Georgia" charset="0"/>
                <a:cs typeface="Georgia" charset="0"/>
              </a:defRPr>
            </a:lvl6pPr>
            <a:lvl7pPr marL="0" indent="0">
              <a:lnSpc>
                <a:spcPct val="90000"/>
              </a:lnSpc>
              <a:spcAft>
                <a:spcPts val="0"/>
              </a:spcAft>
              <a:buFontTx/>
              <a:buNone/>
              <a:tabLst/>
              <a:defRPr sz="1350" b="0" i="0">
                <a:solidFill>
                  <a:srgbClr val="007CBA"/>
                </a:solidFill>
                <a:latin typeface="+mn-lt"/>
                <a:ea typeface="Georgia" charset="0"/>
                <a:cs typeface="Georgia" charset="0"/>
              </a:defRPr>
            </a:lvl7pPr>
            <a:lvl8pPr marL="0" indent="0">
              <a:lnSpc>
                <a:spcPct val="90000"/>
              </a:lnSpc>
              <a:spcAft>
                <a:spcPts val="0"/>
              </a:spcAft>
              <a:buFontTx/>
              <a:buNone/>
              <a:tabLst/>
              <a:defRPr sz="1350" b="0" i="0">
                <a:solidFill>
                  <a:srgbClr val="007CBA"/>
                </a:solidFill>
                <a:latin typeface="+mn-lt"/>
                <a:ea typeface="Georgia" charset="0"/>
                <a:cs typeface="Georgia" charset="0"/>
              </a:defRPr>
            </a:lvl8pPr>
            <a:lvl9pPr marL="0" indent="0">
              <a:lnSpc>
                <a:spcPct val="90000"/>
              </a:lnSpc>
              <a:spcAft>
                <a:spcPts val="0"/>
              </a:spcAft>
              <a:buFontTx/>
              <a:buNone/>
              <a:tabLst/>
              <a:defRPr sz="1350" b="0" i="0">
                <a:solidFill>
                  <a:srgbClr val="007CBA"/>
                </a:solidFill>
                <a:latin typeface="+mn-lt"/>
                <a:ea typeface="Georgia" charset="0"/>
                <a:cs typeface="Georgia"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92648059"/>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hasCustomPrompt="1"/>
          </p:nvPr>
        </p:nvSpPr>
        <p:spPr>
          <a:xfrm>
            <a:off x="1000126" y="1832882"/>
            <a:ext cx="6290582" cy="1477736"/>
          </a:xfrm>
        </p:spPr>
        <p:txBody>
          <a:bodyPr tIns="0" bIns="0" anchor="ctr" anchorCtr="0"/>
          <a:lstStyle>
            <a:lvl1pPr algn="l">
              <a:defRPr sz="4125" b="0">
                <a:solidFill>
                  <a:schemeClr val="bg1"/>
                </a:solidFill>
                <a:latin typeface="+mn-lt"/>
              </a:defRPr>
            </a:lvl1pPr>
          </a:lstStyle>
          <a:p>
            <a:r>
              <a:rPr lang="en-US" dirty="0"/>
              <a:t>THANK YOU</a:t>
            </a:r>
          </a:p>
        </p:txBody>
      </p:sp>
      <p:cxnSp>
        <p:nvCxnSpPr>
          <p:cNvPr id="4" name="Straight Connector 3">
            <a:extLst>
              <a:ext uri="{FF2B5EF4-FFF2-40B4-BE49-F238E27FC236}">
                <a16:creationId xmlns:a16="http://schemas.microsoft.com/office/drawing/2014/main" id="{971049B0-70F9-C745-A0A1-B1A57DDBB37E}"/>
              </a:ext>
            </a:extLst>
          </p:cNvPr>
          <p:cNvCxnSpPr/>
          <p:nvPr userDrawn="1"/>
        </p:nvCxnSpPr>
        <p:spPr>
          <a:xfrm>
            <a:off x="1000125" y="3037115"/>
            <a:ext cx="304119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6">
            <a:extLst>
              <a:ext uri="{FF2B5EF4-FFF2-40B4-BE49-F238E27FC236}">
                <a16:creationId xmlns:a16="http://schemas.microsoft.com/office/drawing/2014/main" id="{29FBFC0F-79E5-6849-80F5-800373D1926F}"/>
              </a:ext>
            </a:extLst>
          </p:cNvPr>
          <p:cNvSpPr>
            <a:spLocks noGrp="1"/>
          </p:cNvSpPr>
          <p:nvPr>
            <p:ph type="body" sz="quarter" idx="14" hasCustomPrompt="1"/>
          </p:nvPr>
        </p:nvSpPr>
        <p:spPr>
          <a:xfrm>
            <a:off x="1000126" y="3343275"/>
            <a:ext cx="6290582" cy="1171575"/>
          </a:xfrm>
        </p:spPr>
        <p:txBody>
          <a:bodyPr tIns="256032"/>
          <a:lstStyle>
            <a:lvl1pPr>
              <a:lnSpc>
                <a:spcPct val="90000"/>
              </a:lnSpc>
              <a:spcAft>
                <a:spcPts val="0"/>
              </a:spcAft>
              <a:defRPr sz="1650" b="0" i="0">
                <a:solidFill>
                  <a:schemeClr val="bg1"/>
                </a:solidFill>
                <a:latin typeface="+mn-lt"/>
                <a:ea typeface="Georgia" charset="0"/>
                <a:cs typeface="Georgia" charset="0"/>
              </a:defRPr>
            </a:lvl1pPr>
            <a:lvl2pPr marL="0" indent="0">
              <a:lnSpc>
                <a:spcPct val="90000"/>
              </a:lnSpc>
              <a:spcAft>
                <a:spcPts val="0"/>
              </a:spcAft>
              <a:buFontTx/>
              <a:buNone/>
              <a:tabLst/>
              <a:defRPr sz="1350" b="0" i="0">
                <a:solidFill>
                  <a:srgbClr val="609743"/>
                </a:solidFill>
                <a:latin typeface="+mn-lt"/>
                <a:ea typeface="Georgia" charset="0"/>
                <a:cs typeface="Georgia" charset="0"/>
              </a:defRPr>
            </a:lvl2pPr>
            <a:lvl3pPr marL="0" indent="0">
              <a:lnSpc>
                <a:spcPct val="90000"/>
              </a:lnSpc>
              <a:spcAft>
                <a:spcPts val="0"/>
              </a:spcAft>
              <a:buFontTx/>
              <a:buNone/>
              <a:tabLst/>
              <a:defRPr sz="1350" b="0" i="0">
                <a:solidFill>
                  <a:srgbClr val="609743"/>
                </a:solidFill>
                <a:latin typeface="+mn-lt"/>
                <a:ea typeface="Georgia" charset="0"/>
                <a:cs typeface="Georgia" charset="0"/>
              </a:defRPr>
            </a:lvl3pPr>
            <a:lvl4pPr marL="0" indent="0">
              <a:lnSpc>
                <a:spcPct val="90000"/>
              </a:lnSpc>
              <a:spcAft>
                <a:spcPts val="0"/>
              </a:spcAft>
              <a:buFontTx/>
              <a:buNone/>
              <a:tabLst/>
              <a:defRPr sz="1350" b="0" i="0">
                <a:solidFill>
                  <a:srgbClr val="609743"/>
                </a:solidFill>
                <a:latin typeface="+mn-lt"/>
                <a:ea typeface="Georgia" charset="0"/>
                <a:cs typeface="Georgia" charset="0"/>
              </a:defRPr>
            </a:lvl4pPr>
            <a:lvl5pPr marL="0" indent="0">
              <a:lnSpc>
                <a:spcPct val="90000"/>
              </a:lnSpc>
              <a:spcAft>
                <a:spcPts val="0"/>
              </a:spcAft>
              <a:buFontTx/>
              <a:buNone/>
              <a:tabLst/>
              <a:defRPr sz="1350" b="0" i="0">
                <a:solidFill>
                  <a:srgbClr val="609743"/>
                </a:solidFill>
                <a:latin typeface="+mn-lt"/>
                <a:ea typeface="Georgia" charset="0"/>
                <a:cs typeface="Georgia" charset="0"/>
              </a:defRPr>
            </a:lvl5pPr>
            <a:lvl6pPr marL="0" indent="0">
              <a:lnSpc>
                <a:spcPct val="90000"/>
              </a:lnSpc>
              <a:spcAft>
                <a:spcPts val="0"/>
              </a:spcAft>
              <a:buFontTx/>
              <a:buNone/>
              <a:tabLst/>
              <a:defRPr sz="1350" b="0" i="0">
                <a:solidFill>
                  <a:srgbClr val="007CBA"/>
                </a:solidFill>
                <a:latin typeface="+mn-lt"/>
                <a:ea typeface="Georgia" charset="0"/>
                <a:cs typeface="Georgia" charset="0"/>
              </a:defRPr>
            </a:lvl6pPr>
            <a:lvl7pPr marL="0" indent="0">
              <a:lnSpc>
                <a:spcPct val="90000"/>
              </a:lnSpc>
              <a:spcAft>
                <a:spcPts val="0"/>
              </a:spcAft>
              <a:buFontTx/>
              <a:buNone/>
              <a:tabLst/>
              <a:defRPr sz="1350" b="0" i="0">
                <a:solidFill>
                  <a:srgbClr val="007CBA"/>
                </a:solidFill>
                <a:latin typeface="+mn-lt"/>
                <a:ea typeface="Georgia" charset="0"/>
                <a:cs typeface="Georgia" charset="0"/>
              </a:defRPr>
            </a:lvl7pPr>
            <a:lvl8pPr marL="0" indent="0">
              <a:lnSpc>
                <a:spcPct val="90000"/>
              </a:lnSpc>
              <a:spcAft>
                <a:spcPts val="0"/>
              </a:spcAft>
              <a:buFontTx/>
              <a:buNone/>
              <a:tabLst/>
              <a:defRPr sz="1350" b="0" i="0">
                <a:solidFill>
                  <a:srgbClr val="007CBA"/>
                </a:solidFill>
                <a:latin typeface="+mn-lt"/>
                <a:ea typeface="Georgia" charset="0"/>
                <a:cs typeface="Georgia" charset="0"/>
              </a:defRPr>
            </a:lvl8pPr>
            <a:lvl9pPr marL="0" indent="0">
              <a:lnSpc>
                <a:spcPct val="90000"/>
              </a:lnSpc>
              <a:spcAft>
                <a:spcPts val="0"/>
              </a:spcAft>
              <a:buFontTx/>
              <a:buNone/>
              <a:tabLst/>
              <a:defRPr sz="1350" b="0" i="0">
                <a:solidFill>
                  <a:srgbClr val="007CBA"/>
                </a:solidFill>
                <a:latin typeface="+mn-lt"/>
                <a:ea typeface="Georgia" charset="0"/>
                <a:cs typeface="Georgia" charset="0"/>
              </a:defRPr>
            </a:lvl9pPr>
          </a:lstStyle>
          <a:p>
            <a:pPr lvl="0"/>
            <a:r>
              <a:rPr lang="en-US" dirty="0"/>
              <a:t>Please submit all questions in the Zoom Q&amp;A. Faculty will be available to answer questions at the end of this session.</a:t>
            </a:r>
          </a:p>
        </p:txBody>
      </p:sp>
    </p:spTree>
    <p:extLst>
      <p:ext uri="{BB962C8B-B14F-4D97-AF65-F5344CB8AC3E}">
        <p14:creationId xmlns:p14="http://schemas.microsoft.com/office/powerpoint/2010/main" val="1401768829"/>
      </p:ext>
    </p:extLst>
  </p:cSld>
  <p:clrMapOvr>
    <a:masterClrMapping/>
  </p:clrMapOvr>
  <p:extLst>
    <p:ext uri="{DCECCB84-F9BA-43D5-87BE-67443E8EF086}">
      <p15:sldGuideLst xmlns:p15="http://schemas.microsoft.com/office/powerpoint/2012/main">
        <p15:guide id="1" orient="horz" pos="409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4218" y="177231"/>
            <a:ext cx="7525265" cy="582934"/>
          </a:xfrm>
        </p:spPr>
        <p:txBody>
          <a:bodyPr/>
          <a:lstStyle/>
          <a:p>
            <a:r>
              <a:rPr lang="en-US"/>
              <a:t>Click to edit Master title style</a:t>
            </a:r>
          </a:p>
        </p:txBody>
      </p:sp>
      <p:sp>
        <p:nvSpPr>
          <p:cNvPr id="3" name="Date Placeholder 2"/>
          <p:cNvSpPr>
            <a:spLocks noGrp="1"/>
          </p:cNvSpPr>
          <p:nvPr>
            <p:ph type="dt" sz="half" idx="10"/>
          </p:nvPr>
        </p:nvSpPr>
        <p:spPr/>
        <p:txBody>
          <a:bodyPr/>
          <a:lstStyle/>
          <a:p>
            <a:pPr algn="l" defTabSz="685800" fontAlgn="auto">
              <a:spcBef>
                <a:spcPts val="0"/>
              </a:spcBef>
              <a:spcAft>
                <a:spcPts val="0"/>
              </a:spcAft>
              <a:defRPr/>
            </a:pPr>
            <a:fld id="{63AACB90-F281-3D40-98D8-3852EB5BC334}" type="datetimeFigureOut">
              <a:rPr lang="en-US" sz="900" smtClean="0">
                <a:solidFill>
                  <a:prstClr val="black">
                    <a:tint val="75000"/>
                  </a:prstClr>
                </a:solidFill>
                <a:latin typeface="Calibri"/>
                <a:ea typeface="+mn-ea"/>
                <a:cs typeface="+mn-cs"/>
              </a:rPr>
              <a:pPr algn="l" defTabSz="685800" fontAlgn="auto">
                <a:spcBef>
                  <a:spcPts val="0"/>
                </a:spcBef>
                <a:spcAft>
                  <a:spcPts val="0"/>
                </a:spcAft>
                <a:defRPr/>
              </a:pPr>
              <a:t>11/10/21</a:t>
            </a:fld>
            <a:endParaRPr lang="en-US" sz="900" dirty="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indent="0" algn="ctr" defTabSz="685800" fontAlgn="auto">
              <a:spcBef>
                <a:spcPts val="0"/>
              </a:spcBef>
              <a:spcAft>
                <a:spcPts val="0"/>
              </a:spcAft>
              <a:defRPr/>
            </a:pPr>
            <a:endParaRPr lang="en-US" sz="900" dirty="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a:xfrm>
            <a:off x="6457950" y="4767273"/>
            <a:ext cx="2057400" cy="273844"/>
          </a:xfrm>
          <a:prstGeom prst="rect">
            <a:avLst/>
          </a:prstGeom>
        </p:spPr>
        <p:txBody>
          <a:bodyPr lIns="91428" tIns="45718" rIns="91428" bIns="45718"/>
          <a:lstStyle/>
          <a:p>
            <a:pPr algn="l" defTabSz="685800" fontAlgn="auto">
              <a:spcBef>
                <a:spcPts val="0"/>
              </a:spcBef>
              <a:spcAft>
                <a:spcPts val="0"/>
              </a:spcAft>
              <a:defRPr/>
            </a:pPr>
            <a:fld id="{4DDC5C52-5206-2944-94A9-4E65DB9D6CFA}" type="slidenum">
              <a:rPr lang="en-US" sz="1350" smtClean="0">
                <a:solidFill>
                  <a:prstClr val="black"/>
                </a:solidFill>
                <a:latin typeface="Calibri"/>
                <a:ea typeface="+mn-ea"/>
                <a:cs typeface="+mn-cs"/>
              </a:rPr>
              <a:pPr algn="l" defTabSz="685800" fontAlgn="auto">
                <a:spcBef>
                  <a:spcPts val="0"/>
                </a:spcBef>
                <a:spcAft>
                  <a:spcPts val="0"/>
                </a:spcAft>
                <a:defRPr/>
              </a:pPr>
              <a:t>‹#›</a:t>
            </a:fld>
            <a:endParaRPr lang="en-US" sz="1350" dirty="0">
              <a:solidFill>
                <a:prstClr val="black"/>
              </a:solidFill>
              <a:latin typeface="Calibri"/>
              <a:ea typeface="+mn-ea"/>
              <a:cs typeface="+mn-cs"/>
            </a:endParaRPr>
          </a:p>
        </p:txBody>
      </p:sp>
    </p:spTree>
    <p:extLst>
      <p:ext uri="{BB962C8B-B14F-4D97-AF65-F5344CB8AC3E}">
        <p14:creationId xmlns:p14="http://schemas.microsoft.com/office/powerpoint/2010/main" val="28734474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1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lgn="l" defTabSz="685800" fontAlgn="auto">
              <a:spcBef>
                <a:spcPts val="0"/>
              </a:spcBef>
              <a:spcAft>
                <a:spcPts val="0"/>
              </a:spcAft>
              <a:defRPr/>
            </a:pPr>
            <a:fld id="{63AACB90-F281-3D40-98D8-3852EB5BC334}" type="datetimeFigureOut">
              <a:rPr lang="en-US" sz="900" smtClean="0">
                <a:solidFill>
                  <a:prstClr val="black">
                    <a:tint val="75000"/>
                  </a:prstClr>
                </a:solidFill>
                <a:latin typeface="Calibri"/>
                <a:ea typeface="+mn-ea"/>
                <a:cs typeface="+mn-cs"/>
              </a:rPr>
              <a:pPr algn="l" defTabSz="685800" fontAlgn="auto">
                <a:spcBef>
                  <a:spcPts val="0"/>
                </a:spcBef>
                <a:spcAft>
                  <a:spcPts val="0"/>
                </a:spcAft>
                <a:defRPr/>
              </a:pPr>
              <a:t>11/10/21</a:t>
            </a:fld>
            <a:endParaRPr lang="en-US" sz="900" dirty="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indent="0" algn="ctr" defTabSz="685800" fontAlgn="auto">
              <a:spcBef>
                <a:spcPts val="0"/>
              </a:spcBef>
              <a:spcAft>
                <a:spcPts val="0"/>
              </a:spcAft>
              <a:defRPr/>
            </a:pPr>
            <a:endParaRPr lang="en-US" sz="900" dirty="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a:xfrm>
            <a:off x="6457950" y="4767273"/>
            <a:ext cx="2057400" cy="273844"/>
          </a:xfrm>
          <a:prstGeom prst="rect">
            <a:avLst/>
          </a:prstGeom>
        </p:spPr>
        <p:txBody>
          <a:bodyPr lIns="91428" tIns="45718" rIns="91428" bIns="45718"/>
          <a:lstStyle/>
          <a:p>
            <a:pPr algn="l" defTabSz="685800" fontAlgn="auto">
              <a:spcBef>
                <a:spcPts val="0"/>
              </a:spcBef>
              <a:spcAft>
                <a:spcPts val="0"/>
              </a:spcAft>
              <a:defRPr/>
            </a:pPr>
            <a:fld id="{4DDC5C52-5206-2944-94A9-4E65DB9D6CFA}" type="slidenum">
              <a:rPr lang="en-US" sz="1350" smtClean="0">
                <a:solidFill>
                  <a:prstClr val="black"/>
                </a:solidFill>
                <a:latin typeface="Calibri"/>
                <a:ea typeface="+mn-ea"/>
                <a:cs typeface="+mn-cs"/>
              </a:rPr>
              <a:pPr algn="l" defTabSz="685800" fontAlgn="auto">
                <a:spcBef>
                  <a:spcPts val="0"/>
                </a:spcBef>
                <a:spcAft>
                  <a:spcPts val="0"/>
                </a:spcAft>
                <a:defRPr/>
              </a:pPr>
              <a:t>‹#›</a:t>
            </a:fld>
            <a:endParaRPr lang="en-US" sz="1350" dirty="0">
              <a:solidFill>
                <a:prstClr val="black"/>
              </a:solidFill>
              <a:latin typeface="Calibri"/>
              <a:ea typeface="+mn-ea"/>
              <a:cs typeface="+mn-cs"/>
            </a:endParaRPr>
          </a:p>
        </p:txBody>
      </p:sp>
    </p:spTree>
    <p:extLst>
      <p:ext uri="{BB962C8B-B14F-4D97-AF65-F5344CB8AC3E}">
        <p14:creationId xmlns:p14="http://schemas.microsoft.com/office/powerpoint/2010/main" val="28985138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4218" y="177230"/>
            <a:ext cx="7525265" cy="630326"/>
          </a:xfrm>
        </p:spPr>
        <p:txBody>
          <a:bodyPr/>
          <a:lstStyle/>
          <a:p>
            <a:r>
              <a:rPr lang="en-US" dirty="0"/>
              <a:t>Click to edit Master title style</a:t>
            </a:r>
          </a:p>
        </p:txBody>
      </p:sp>
      <p:sp>
        <p:nvSpPr>
          <p:cNvPr id="3" name="Content Placeholder 2"/>
          <p:cNvSpPr>
            <a:spLocks noGrp="1"/>
          </p:cNvSpPr>
          <p:nvPr>
            <p:ph sz="half" idx="1"/>
          </p:nvPr>
        </p:nvSpPr>
        <p:spPr>
          <a:xfrm>
            <a:off x="284209" y="956329"/>
            <a:ext cx="3873842" cy="36621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280085" y="956329"/>
            <a:ext cx="3529399" cy="36621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lgn="l" defTabSz="685800" fontAlgn="auto">
              <a:spcBef>
                <a:spcPts val="0"/>
              </a:spcBef>
              <a:spcAft>
                <a:spcPts val="0"/>
              </a:spcAft>
              <a:defRPr/>
            </a:pPr>
            <a:fld id="{63AACB90-F281-3D40-98D8-3852EB5BC334}" type="datetimeFigureOut">
              <a:rPr lang="en-US" sz="900" smtClean="0">
                <a:solidFill>
                  <a:prstClr val="black">
                    <a:tint val="75000"/>
                  </a:prstClr>
                </a:solidFill>
                <a:latin typeface="Calibri"/>
                <a:ea typeface="+mn-ea"/>
                <a:cs typeface="+mn-cs"/>
              </a:rPr>
              <a:pPr algn="l" defTabSz="685800" fontAlgn="auto">
                <a:spcBef>
                  <a:spcPts val="0"/>
                </a:spcBef>
                <a:spcAft>
                  <a:spcPts val="0"/>
                </a:spcAft>
                <a:defRPr/>
              </a:pPr>
              <a:t>11/10/21</a:t>
            </a:fld>
            <a:endParaRPr lang="en-US" sz="900" dirty="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a:xfrm>
            <a:off x="4400550" y="4767273"/>
            <a:ext cx="2358596" cy="273844"/>
          </a:xfrm>
        </p:spPr>
        <p:txBody>
          <a:bodyPr/>
          <a:lstStyle/>
          <a:p>
            <a:pPr indent="0" algn="ctr" defTabSz="685800" fontAlgn="auto">
              <a:spcBef>
                <a:spcPts val="0"/>
              </a:spcBef>
              <a:spcAft>
                <a:spcPts val="0"/>
              </a:spcAft>
              <a:defRPr/>
            </a:pPr>
            <a:endParaRPr lang="en-US" sz="900" dirty="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a:xfrm>
            <a:off x="6879626" y="4767273"/>
            <a:ext cx="929847" cy="273844"/>
          </a:xfrm>
          <a:prstGeom prst="rect">
            <a:avLst/>
          </a:prstGeom>
        </p:spPr>
        <p:txBody>
          <a:bodyPr lIns="91428" tIns="45718" rIns="91428" bIns="45718"/>
          <a:lstStyle/>
          <a:p>
            <a:pPr algn="l" defTabSz="685800" fontAlgn="auto">
              <a:spcBef>
                <a:spcPts val="0"/>
              </a:spcBef>
              <a:spcAft>
                <a:spcPts val="0"/>
              </a:spcAft>
              <a:defRPr/>
            </a:pPr>
            <a:fld id="{4DDC5C52-5206-2944-94A9-4E65DB9D6CFA}" type="slidenum">
              <a:rPr lang="en-US" sz="1350" smtClean="0">
                <a:solidFill>
                  <a:prstClr val="black"/>
                </a:solidFill>
                <a:latin typeface="Calibri"/>
                <a:ea typeface="+mn-ea"/>
                <a:cs typeface="+mn-cs"/>
              </a:rPr>
              <a:pPr algn="l" defTabSz="685800" fontAlgn="auto">
                <a:spcBef>
                  <a:spcPts val="0"/>
                </a:spcBef>
                <a:spcAft>
                  <a:spcPts val="0"/>
                </a:spcAft>
                <a:defRPr/>
              </a:pPr>
              <a:t>‹#›</a:t>
            </a:fld>
            <a:endParaRPr lang="en-US" sz="1350" dirty="0">
              <a:solidFill>
                <a:prstClr val="black"/>
              </a:solidFill>
              <a:latin typeface="Calibri"/>
              <a:ea typeface="+mn-ea"/>
              <a:cs typeface="+mn-cs"/>
            </a:endParaRPr>
          </a:p>
        </p:txBody>
      </p:sp>
    </p:spTree>
    <p:extLst>
      <p:ext uri="{BB962C8B-B14F-4D97-AF65-F5344CB8AC3E}">
        <p14:creationId xmlns:p14="http://schemas.microsoft.com/office/powerpoint/2010/main" val="7331194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FA3D5A04-CCDD-2A4F-92F9-51190134DD0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6780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52450" y="230982"/>
            <a:ext cx="8229600" cy="741779"/>
          </a:xfrm>
        </p:spPr>
        <p:txBody>
          <a:bodyPr/>
          <a:lstStyle>
            <a:lvl1pPr>
              <a:defRPr>
                <a:solidFill>
                  <a:schemeClr val="bg2"/>
                </a:solidFill>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solidFill>
                  <a:schemeClr val="bg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solidFill>
                  <a:schemeClr val="bg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1" name="Content Placeholder 2">
            <a:extLst>
              <a:ext uri="{FF2B5EF4-FFF2-40B4-BE49-F238E27FC236}">
                <a16:creationId xmlns:a16="http://schemas.microsoft.com/office/drawing/2014/main" id="{C67F151A-3C77-7747-98D6-903E5045BF42}"/>
              </a:ext>
            </a:extLst>
          </p:cNvPr>
          <p:cNvSpPr>
            <a:spLocks noGrp="1"/>
          </p:cNvSpPr>
          <p:nvPr>
            <p:ph sz="half" idx="12"/>
          </p:nvPr>
        </p:nvSpPr>
        <p:spPr>
          <a:xfrm>
            <a:off x="457200" y="1631157"/>
            <a:ext cx="4046711" cy="3219320"/>
          </a:xfrm>
        </p:spPr>
        <p:txBody>
          <a:bodyPr/>
          <a:lstStyle>
            <a:lvl1pPr>
              <a:defRPr sz="1500" b="1">
                <a:solidFill>
                  <a:schemeClr val="bg2"/>
                </a:solidFill>
              </a:defRPr>
            </a:lvl1pPr>
            <a:lvl2pPr>
              <a:defRPr sz="1350" b="0">
                <a:solidFill>
                  <a:schemeClr val="bg2"/>
                </a:solidFill>
              </a:defRPr>
            </a:lvl2pPr>
            <a:lvl3pPr>
              <a:defRPr sz="1200" b="0">
                <a:solidFill>
                  <a:schemeClr val="bg2"/>
                </a:solidFill>
              </a:defRPr>
            </a:lvl3pPr>
            <a:lvl4pPr>
              <a:defRPr sz="1350" b="0">
                <a:solidFill>
                  <a:schemeClr val="bg2"/>
                </a:solidFill>
                <a:effectLst/>
                <a:latin typeface="+mj-lt"/>
              </a:defRPr>
            </a:lvl4pPr>
            <a:lvl5pPr>
              <a:defRPr sz="1350" b="0">
                <a:solidFill>
                  <a:schemeClr val="bg2"/>
                </a:solidFill>
                <a:effectLst/>
                <a:latin typeface="+mj-lt"/>
              </a:defRPr>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p:txBody>
      </p:sp>
      <p:sp>
        <p:nvSpPr>
          <p:cNvPr id="12" name="Content Placeholder 2">
            <a:extLst>
              <a:ext uri="{FF2B5EF4-FFF2-40B4-BE49-F238E27FC236}">
                <a16:creationId xmlns:a16="http://schemas.microsoft.com/office/drawing/2014/main" id="{9926A393-5BCD-C64B-A22A-7DD0B957571F}"/>
              </a:ext>
            </a:extLst>
          </p:cNvPr>
          <p:cNvSpPr>
            <a:spLocks noGrp="1"/>
          </p:cNvSpPr>
          <p:nvPr>
            <p:ph sz="half" idx="13"/>
          </p:nvPr>
        </p:nvSpPr>
        <p:spPr>
          <a:xfrm>
            <a:off x="4638502" y="1631157"/>
            <a:ext cx="4048298" cy="3219320"/>
          </a:xfrm>
        </p:spPr>
        <p:txBody>
          <a:bodyPr/>
          <a:lstStyle>
            <a:lvl1pPr>
              <a:defRPr sz="1500" b="1">
                <a:solidFill>
                  <a:schemeClr val="bg2"/>
                </a:solidFill>
              </a:defRPr>
            </a:lvl1pPr>
            <a:lvl2pPr>
              <a:defRPr sz="1350" b="0">
                <a:solidFill>
                  <a:schemeClr val="bg2"/>
                </a:solidFill>
              </a:defRPr>
            </a:lvl2pPr>
            <a:lvl3pPr>
              <a:defRPr sz="1200" b="0">
                <a:solidFill>
                  <a:schemeClr val="bg2"/>
                </a:solidFill>
              </a:defRPr>
            </a:lvl3pPr>
            <a:lvl4pPr>
              <a:defRPr sz="1350" b="0">
                <a:solidFill>
                  <a:schemeClr val="bg2"/>
                </a:solidFill>
                <a:effectLst/>
                <a:latin typeface="+mj-lt"/>
              </a:defRPr>
            </a:lvl4pPr>
            <a:lvl5pPr>
              <a:defRPr sz="1350" b="0">
                <a:solidFill>
                  <a:schemeClr val="bg2"/>
                </a:solidFill>
                <a:effectLst/>
                <a:latin typeface="+mj-lt"/>
              </a:defRPr>
            </a:lvl5pPr>
            <a:lvl6pPr>
              <a:defRPr sz="1350"/>
            </a:lvl6pPr>
            <a:lvl7pPr>
              <a:defRPr sz="1350"/>
            </a:lvl7pPr>
            <a:lvl8pPr>
              <a:defRPr sz="1350"/>
            </a:lvl8pPr>
            <a:lvl9pPr>
              <a:defRPr sz="1350"/>
            </a:lvl9pPr>
          </a:lstStyle>
          <a:p>
            <a:pPr lvl="0"/>
            <a:r>
              <a:rPr lang="en-US" dirty="0"/>
              <a:t>Edit Master text styles</a:t>
            </a:r>
          </a:p>
          <a:p>
            <a:pPr lvl="1"/>
            <a:r>
              <a:rPr lang="en-US" dirty="0"/>
              <a:t>Second level</a:t>
            </a:r>
          </a:p>
          <a:p>
            <a:pPr lvl="2"/>
            <a:r>
              <a:rPr lang="en-US" dirty="0"/>
              <a:t>Third level</a:t>
            </a:r>
          </a:p>
        </p:txBody>
      </p:sp>
      <p:sp>
        <p:nvSpPr>
          <p:cNvPr id="13" name="Slide Number Placeholder 2">
            <a:extLst>
              <a:ext uri="{FF2B5EF4-FFF2-40B4-BE49-F238E27FC236}">
                <a16:creationId xmlns:a16="http://schemas.microsoft.com/office/drawing/2014/main" id="{E79DB77B-DA89-DF4A-B76B-2E4F9A41A956}"/>
              </a:ext>
            </a:extLst>
          </p:cNvPr>
          <p:cNvSpPr txBox="1">
            <a:spLocks/>
          </p:cNvSpPr>
          <p:nvPr userDrawn="1"/>
        </p:nvSpPr>
        <p:spPr>
          <a:xfrm>
            <a:off x="36724" y="49730"/>
            <a:ext cx="530015" cy="217953"/>
          </a:xfrm>
          <a:prstGeom prst="rect">
            <a:avLst/>
          </a:prstGeom>
        </p:spPr>
        <p:txBody>
          <a:bodyPr vert="horz" lIns="68580" tIns="34290" rIns="68580" bIns="34290" rtlCol="0" anchor="ctr"/>
          <a:lstStyle>
            <a:defPPr>
              <a:defRPr lang="en-GB"/>
            </a:defPPr>
            <a:lvl1pPr algn="ctr" rtl="0" fontAlgn="base">
              <a:spcBef>
                <a:spcPct val="0"/>
              </a:spcBef>
              <a:spcAft>
                <a:spcPct val="0"/>
              </a:spcAft>
              <a:defRPr sz="1400" kern="1200">
                <a:solidFill>
                  <a:schemeClr val="accent3"/>
                </a:solidFill>
                <a:latin typeface="Calibri"/>
                <a:ea typeface="+mn-ea"/>
                <a:cs typeface="Calibri"/>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52DF0245-2CA1-6445-9E71-A40071F6548D}" type="slidenum">
              <a:rPr lang="en-US" sz="1050" smtClean="0"/>
              <a:pPr/>
              <a:t>‹#›</a:t>
            </a:fld>
            <a:endParaRPr lang="en-US" sz="1050" dirty="0"/>
          </a:p>
        </p:txBody>
      </p:sp>
      <p:sp>
        <p:nvSpPr>
          <p:cNvPr id="17" name="Text Placeholder 10">
            <a:extLst>
              <a:ext uri="{FF2B5EF4-FFF2-40B4-BE49-F238E27FC236}">
                <a16:creationId xmlns:a16="http://schemas.microsoft.com/office/drawing/2014/main" id="{26C98A4E-D49C-6E41-A211-DF8143341B83}"/>
              </a:ext>
            </a:extLst>
          </p:cNvPr>
          <p:cNvSpPr>
            <a:spLocks noGrp="1"/>
          </p:cNvSpPr>
          <p:nvPr>
            <p:ph type="body" sz="quarter" idx="10"/>
          </p:nvPr>
        </p:nvSpPr>
        <p:spPr>
          <a:xfrm>
            <a:off x="36723" y="4825096"/>
            <a:ext cx="1788186" cy="139571"/>
          </a:xfrm>
        </p:spPr>
        <p:txBody>
          <a:bodyPr tIns="0" bIns="0"/>
          <a:lstStyle>
            <a:lvl1pPr marL="0" indent="0" algn="r">
              <a:buFontTx/>
              <a:buNone/>
              <a:defRPr sz="788" b="0">
                <a:solidFill>
                  <a:schemeClr val="accent3"/>
                </a:solidFill>
              </a:defRPr>
            </a:lvl1pPr>
          </a:lstStyle>
          <a:p>
            <a:pPr lvl="0"/>
            <a:r>
              <a:rPr lang="en-US" dirty="0"/>
              <a:t>Edit Master text</a:t>
            </a:r>
          </a:p>
        </p:txBody>
      </p:sp>
      <p:sp>
        <p:nvSpPr>
          <p:cNvPr id="18" name="Text Placeholder 10">
            <a:extLst>
              <a:ext uri="{FF2B5EF4-FFF2-40B4-BE49-F238E27FC236}">
                <a16:creationId xmlns:a16="http://schemas.microsoft.com/office/drawing/2014/main" id="{C13B2F71-D06F-F746-8EE2-18BE5D79A653}"/>
              </a:ext>
            </a:extLst>
          </p:cNvPr>
          <p:cNvSpPr>
            <a:spLocks noGrp="1"/>
          </p:cNvSpPr>
          <p:nvPr>
            <p:ph type="body" sz="quarter" idx="11"/>
          </p:nvPr>
        </p:nvSpPr>
        <p:spPr>
          <a:xfrm>
            <a:off x="1824909" y="4976797"/>
            <a:ext cx="3056770" cy="151817"/>
          </a:xfrm>
        </p:spPr>
        <p:txBody>
          <a:bodyPr tIns="0" bIns="0"/>
          <a:lstStyle>
            <a:lvl1pPr marL="0" indent="0">
              <a:buFontTx/>
              <a:buNone/>
              <a:defRPr sz="788" b="0">
                <a:solidFill>
                  <a:schemeClr val="bg2"/>
                </a:solidFill>
              </a:defRPr>
            </a:lvl1pPr>
          </a:lstStyle>
          <a:p>
            <a:pPr lvl="0"/>
            <a:r>
              <a:rPr lang="en-US" dirty="0"/>
              <a:t>Edit Master text</a:t>
            </a:r>
          </a:p>
        </p:txBody>
      </p:sp>
      <p:sp>
        <p:nvSpPr>
          <p:cNvPr id="19" name="Text Placeholder 10">
            <a:extLst>
              <a:ext uri="{FF2B5EF4-FFF2-40B4-BE49-F238E27FC236}">
                <a16:creationId xmlns:a16="http://schemas.microsoft.com/office/drawing/2014/main" id="{07320799-6E7E-7740-A676-FFDFEA4EB7F5}"/>
              </a:ext>
            </a:extLst>
          </p:cNvPr>
          <p:cNvSpPr>
            <a:spLocks noGrp="1"/>
          </p:cNvSpPr>
          <p:nvPr>
            <p:ph type="body" sz="quarter" idx="14"/>
          </p:nvPr>
        </p:nvSpPr>
        <p:spPr>
          <a:xfrm>
            <a:off x="1824909" y="4823086"/>
            <a:ext cx="3056770" cy="151817"/>
          </a:xfrm>
        </p:spPr>
        <p:txBody>
          <a:bodyPr tIns="0" bIns="0"/>
          <a:lstStyle>
            <a:lvl1pPr marL="0" indent="0">
              <a:buFontTx/>
              <a:buNone/>
              <a:defRPr sz="900" b="1">
                <a:solidFill>
                  <a:schemeClr val="bg2"/>
                </a:solidFill>
              </a:defRPr>
            </a:lvl1pPr>
          </a:lstStyle>
          <a:p>
            <a:pPr lvl="0"/>
            <a:r>
              <a:rPr lang="en-US" dirty="0"/>
              <a:t>Edit Master text</a:t>
            </a:r>
          </a:p>
        </p:txBody>
      </p:sp>
      <p:cxnSp>
        <p:nvCxnSpPr>
          <p:cNvPr id="20" name="Straight Connector 19">
            <a:extLst>
              <a:ext uri="{FF2B5EF4-FFF2-40B4-BE49-F238E27FC236}">
                <a16:creationId xmlns:a16="http://schemas.microsoft.com/office/drawing/2014/main" id="{973A6AF0-9A0B-384E-A0EA-896BBC240DF7}"/>
              </a:ext>
            </a:extLst>
          </p:cNvPr>
          <p:cNvCxnSpPr>
            <a:cxnSpLocks/>
          </p:cNvCxnSpPr>
          <p:nvPr userDrawn="1"/>
        </p:nvCxnSpPr>
        <p:spPr bwMode="auto">
          <a:xfrm>
            <a:off x="1825568" y="4825885"/>
            <a:ext cx="0" cy="277564"/>
          </a:xfrm>
          <a:prstGeom prst="line">
            <a:avLst/>
          </a:prstGeom>
          <a:ln w="28575">
            <a:headEnd type="none" w="med" len="med"/>
            <a:tailEnd type="none" w="med" len="med"/>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6441040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ver_blu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997527" y="1200151"/>
            <a:ext cx="7128164" cy="1153391"/>
          </a:xfrm>
        </p:spPr>
        <p:txBody>
          <a:bodyPr tIns="0" bIns="0" anchor="b" anchorCtr="0"/>
          <a:lstStyle>
            <a:lvl1pPr>
              <a:defRPr sz="2700">
                <a:solidFill>
                  <a:schemeClr val="bg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CF417E6A-C399-4D34-AA35-6617A97C73B1}"/>
              </a:ext>
            </a:extLst>
          </p:cNvPr>
          <p:cNvSpPr>
            <a:spLocks noGrp="1"/>
          </p:cNvSpPr>
          <p:nvPr>
            <p:ph type="body" sz="quarter" idx="13"/>
          </p:nvPr>
        </p:nvSpPr>
        <p:spPr>
          <a:xfrm>
            <a:off x="997528" y="2808549"/>
            <a:ext cx="7128164" cy="1358206"/>
          </a:xfrm>
        </p:spPr>
        <p:txBody>
          <a:bodyPr tIns="228600" anchor="t" anchorCtr="0"/>
          <a:lstStyle>
            <a:lvl1pPr>
              <a:lnSpc>
                <a:spcPts val="1500"/>
              </a:lnSpc>
              <a:spcAft>
                <a:spcPts val="0"/>
              </a:spcAft>
              <a:defRPr sz="1050" b="0">
                <a:solidFill>
                  <a:schemeClr val="bg1"/>
                </a:solidFill>
              </a:defRPr>
            </a:lvl1pPr>
            <a:lvl2pPr marL="5954" indent="0">
              <a:lnSpc>
                <a:spcPts val="1500"/>
              </a:lnSpc>
              <a:spcAft>
                <a:spcPts val="0"/>
              </a:spcAft>
              <a:buFontTx/>
              <a:buNone/>
              <a:tabLst/>
              <a:defRPr sz="1050" b="0">
                <a:solidFill>
                  <a:schemeClr val="bg1"/>
                </a:solidFill>
              </a:defRPr>
            </a:lvl2pPr>
            <a:lvl3pPr marL="0" indent="0">
              <a:lnSpc>
                <a:spcPts val="1500"/>
              </a:lnSpc>
              <a:spcAft>
                <a:spcPts val="0"/>
              </a:spcAft>
              <a:buNone/>
              <a:defRPr sz="1050" b="0">
                <a:solidFill>
                  <a:schemeClr val="bg1"/>
                </a:solidFill>
              </a:defRPr>
            </a:lvl3pPr>
            <a:lvl4pPr marL="0" indent="0">
              <a:spcAft>
                <a:spcPts val="0"/>
              </a:spcAft>
              <a:buNone/>
              <a:defRPr sz="1050" b="0">
                <a:solidFill>
                  <a:schemeClr val="bg1"/>
                </a:solidFill>
              </a:defRPr>
            </a:lvl4pPr>
            <a:lvl5pPr marL="0" indent="0">
              <a:spcAft>
                <a:spcPts val="0"/>
              </a:spcAft>
              <a:buNone/>
              <a:defRPr sz="1050" b="0">
                <a:solidFill>
                  <a:schemeClr val="bg1"/>
                </a:solidFill>
              </a:defRPr>
            </a:lvl5pPr>
            <a:lvl6pPr marL="0" indent="0">
              <a:spcAft>
                <a:spcPts val="0"/>
              </a:spcAft>
              <a:buNone/>
              <a:defRPr sz="1050" b="0">
                <a:solidFill>
                  <a:schemeClr val="bg1"/>
                </a:solidFill>
              </a:defRPr>
            </a:lvl6pPr>
            <a:lvl7pPr marL="0" indent="0">
              <a:spcAft>
                <a:spcPts val="0"/>
              </a:spcAft>
              <a:buNone/>
              <a:defRPr sz="1050" b="0">
                <a:solidFill>
                  <a:schemeClr val="bg1"/>
                </a:solidFill>
              </a:defRPr>
            </a:lvl7pPr>
            <a:lvl8pPr marL="0" indent="0">
              <a:lnSpc>
                <a:spcPts val="1500"/>
              </a:lnSpc>
              <a:spcAft>
                <a:spcPts val="0"/>
              </a:spcAft>
              <a:buNone/>
              <a:defRPr sz="1050" b="0">
                <a:solidFill>
                  <a:schemeClr val="bg1"/>
                </a:solidFill>
              </a:defRPr>
            </a:lvl8pPr>
            <a:lvl9pPr marL="0" indent="0">
              <a:lnSpc>
                <a:spcPts val="1500"/>
              </a:lnSpc>
              <a:spcAft>
                <a:spcPts val="0"/>
              </a:spcAft>
              <a:buNone/>
              <a:defRPr sz="1050" b="0">
                <a:solidFill>
                  <a:schemeClr val="bg1"/>
                </a:solidFill>
              </a:defRPr>
            </a:lvl9pPr>
          </a:lstStyle>
          <a:p>
            <a:pPr lvl="0"/>
            <a:r>
              <a:rPr lang="en-US"/>
              <a:t>Click to edit Master text styles</a:t>
            </a:r>
          </a:p>
        </p:txBody>
      </p:sp>
      <p:sp>
        <p:nvSpPr>
          <p:cNvPr id="6" name="Date Placeholder 5">
            <a:extLst>
              <a:ext uri="{FF2B5EF4-FFF2-40B4-BE49-F238E27FC236}">
                <a16:creationId xmlns:a16="http://schemas.microsoft.com/office/drawing/2014/main" id="{5CC17B62-8F17-4111-B083-3AC63A3E0257}"/>
              </a:ext>
            </a:extLst>
          </p:cNvPr>
          <p:cNvSpPr>
            <a:spLocks noGrp="1"/>
          </p:cNvSpPr>
          <p:nvPr>
            <p:ph type="dt" sz="half" idx="10"/>
          </p:nvPr>
        </p:nvSpPr>
        <p:spPr>
          <a:xfrm>
            <a:off x="997527" y="2353541"/>
            <a:ext cx="7128164" cy="455007"/>
          </a:xfrm>
        </p:spPr>
        <p:txBody>
          <a:bodyPr bIns="0"/>
          <a:lstStyle>
            <a:lvl1pPr algn="l">
              <a:defRPr sz="900">
                <a:solidFill>
                  <a:schemeClr val="bg1"/>
                </a:solidFill>
                <a:latin typeface="+mn-lt"/>
              </a:defRPr>
            </a:lvl1pPr>
            <a:lvl2pPr algn="l">
              <a:defRPr sz="900"/>
            </a:lvl2pPr>
            <a:lvl3pPr algn="l">
              <a:defRPr sz="900"/>
            </a:lvl3pPr>
            <a:lvl4pPr algn="l">
              <a:defRPr sz="900"/>
            </a:lvl4pPr>
            <a:lvl5pPr algn="l">
              <a:defRPr sz="900"/>
            </a:lvl5pPr>
            <a:lvl6pPr algn="l">
              <a:defRPr sz="900"/>
            </a:lvl6pPr>
            <a:lvl7pPr algn="l">
              <a:defRPr sz="900"/>
            </a:lvl7pPr>
            <a:lvl8pPr algn="l">
              <a:defRPr sz="900"/>
            </a:lvl8pPr>
            <a:lvl9pPr algn="l">
              <a:defRPr sz="900"/>
            </a:lvl9pPr>
          </a:lstStyle>
          <a:p>
            <a:r>
              <a:rPr lang="en-US" dirty="0" err="1"/>
              <a:t>Date</a:t>
            </a:r>
            <a:endParaRPr lang="en-US" dirty="0"/>
          </a:p>
        </p:txBody>
      </p:sp>
    </p:spTree>
    <p:extLst>
      <p:ext uri="{BB962C8B-B14F-4D97-AF65-F5344CB8AC3E}">
        <p14:creationId xmlns:p14="http://schemas.microsoft.com/office/powerpoint/2010/main" val="2927182694"/>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genda_blu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latin typeface="+mn-lt"/>
              </a:defRPr>
            </a:lvl9pPr>
          </a:lstStyle>
          <a:p>
            <a:r>
              <a:rPr lang="en-US" dirty="0" err="1"/>
              <a:t>Date</a:t>
            </a:r>
            <a:endParaRPr lang="en-US" dirty="0"/>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lvl1pPr marL="0" indent="0">
              <a:tabLst/>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vl6pPr>
              <a:defRPr b="1">
                <a:solidFill>
                  <a:schemeClr val="bg1"/>
                </a:solidFill>
              </a:defRPr>
            </a:lvl6pPr>
            <a:lvl7pPr>
              <a:defRPr b="1">
                <a:solidFill>
                  <a:schemeClr val="bg1"/>
                </a:solidFill>
              </a:defRPr>
            </a:lvl7pPr>
            <a:lvl8pPr>
              <a:defRPr b="1">
                <a:solidFill>
                  <a:schemeClr val="bg1"/>
                </a:solidFill>
              </a:defRPr>
            </a:lvl8pPr>
            <a:lvl9pPr>
              <a:defRPr b="1">
                <a:solidFill>
                  <a:schemeClr val="bg1"/>
                </a:solidFill>
                <a:latin typeface="+mn-lt"/>
              </a:defRPr>
            </a:lvl9pPr>
          </a:lstStyle>
          <a:p>
            <a:r>
              <a:rPr lang="en-US" dirty="0"/>
              <a:t>Modify with Insert &gt; Header &amp; Footer</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63DCA5C9-2E11-4C67-86EB-AE1DE127DC64}" type="slidenum">
              <a:rPr lang="en-US" smtClean="0"/>
              <a:pPr/>
              <a:t>‹#›</a:t>
            </a:fld>
            <a:endParaRPr lang="en-US" dirty="0"/>
          </a:p>
        </p:txBody>
      </p:sp>
      <p:sp>
        <p:nvSpPr>
          <p:cNvPr id="10" name="Text Placeholder 9"/>
          <p:cNvSpPr>
            <a:spLocks noGrp="1"/>
          </p:cNvSpPr>
          <p:nvPr>
            <p:ph type="body" sz="quarter" idx="13" hasCustomPrompt="1"/>
          </p:nvPr>
        </p:nvSpPr>
        <p:spPr>
          <a:xfrm>
            <a:off x="368301" y="1200150"/>
            <a:ext cx="7766049" cy="3395663"/>
          </a:xfrm>
        </p:spPr>
        <p:txBody>
          <a:bodyPr tIns="1005840"/>
          <a:lstStyle>
            <a:lvl1pPr marL="0" indent="0">
              <a:spcAft>
                <a:spcPts val="900"/>
              </a:spcAft>
              <a:buFontTx/>
              <a:buNone/>
              <a:defRPr sz="2100">
                <a:solidFill>
                  <a:schemeClr val="bg1"/>
                </a:solidFill>
              </a:defRPr>
            </a:lvl1pPr>
            <a:lvl2pPr marL="130969" indent="-128588">
              <a:spcAft>
                <a:spcPts val="450"/>
              </a:spcAft>
              <a:buFont typeface="Arial" panose="020B0604020202020204" pitchFamily="34" charset="0"/>
              <a:buChar char="•"/>
              <a:tabLst/>
              <a:defRPr sz="1350">
                <a:solidFill>
                  <a:schemeClr val="bg1"/>
                </a:solidFill>
              </a:defRPr>
            </a:lvl2pPr>
            <a:lvl3pPr marL="130969" indent="-128588">
              <a:spcAft>
                <a:spcPts val="450"/>
              </a:spcAft>
              <a:buFont typeface="Arial" panose="020B0604020202020204" pitchFamily="34" charset="0"/>
              <a:buChar char="•"/>
              <a:tabLst/>
              <a:defRPr sz="1350">
                <a:solidFill>
                  <a:schemeClr val="bg1"/>
                </a:solidFill>
              </a:defRPr>
            </a:lvl3pPr>
            <a:lvl4pPr marL="130969" indent="-128588">
              <a:spcAft>
                <a:spcPts val="450"/>
              </a:spcAft>
              <a:buFont typeface="Arial" panose="020B0604020202020204" pitchFamily="34" charset="0"/>
              <a:buChar char="•"/>
              <a:tabLst/>
              <a:defRPr sz="1350">
                <a:solidFill>
                  <a:schemeClr val="bg1"/>
                </a:solidFill>
              </a:defRPr>
            </a:lvl4pPr>
            <a:lvl5pPr marL="130969" indent="-128588">
              <a:spcAft>
                <a:spcPts val="450"/>
              </a:spcAft>
              <a:buFont typeface="Arial" panose="020B0604020202020204" pitchFamily="34" charset="0"/>
              <a:buChar char="•"/>
              <a:tabLst/>
              <a:defRPr sz="1350">
                <a:solidFill>
                  <a:schemeClr val="bg1"/>
                </a:solidFill>
              </a:defRPr>
            </a:lvl5pPr>
            <a:lvl6pPr marL="130969" indent="-128588">
              <a:spcAft>
                <a:spcPts val="450"/>
              </a:spcAft>
              <a:buFont typeface="Arial" panose="020B0604020202020204" pitchFamily="34" charset="0"/>
              <a:buChar char="•"/>
              <a:tabLst/>
              <a:defRPr sz="1350">
                <a:solidFill>
                  <a:schemeClr val="bg1"/>
                </a:solidFill>
              </a:defRPr>
            </a:lvl6pPr>
            <a:lvl7pPr marL="130969" indent="-128588">
              <a:spcAft>
                <a:spcPts val="450"/>
              </a:spcAft>
              <a:buFont typeface="Arial" panose="020B0604020202020204" pitchFamily="34" charset="0"/>
              <a:buChar char="•"/>
              <a:tabLst/>
              <a:defRPr sz="1350">
                <a:solidFill>
                  <a:schemeClr val="bg1"/>
                </a:solidFill>
              </a:defRPr>
            </a:lvl7pPr>
            <a:lvl8pPr marL="130969" indent="-128588">
              <a:spcAft>
                <a:spcPts val="450"/>
              </a:spcAft>
              <a:buFont typeface="Arial" panose="020B0604020202020204" pitchFamily="34" charset="0"/>
              <a:buChar char="•"/>
              <a:tabLst/>
              <a:defRPr sz="1350">
                <a:solidFill>
                  <a:schemeClr val="bg1"/>
                </a:solidFill>
              </a:defRPr>
            </a:lvl8pPr>
            <a:lvl9pPr marL="130969" indent="-128588">
              <a:spcAft>
                <a:spcPts val="450"/>
              </a:spcAft>
              <a:buFont typeface="Arial" panose="020B0604020202020204" pitchFamily="34" charset="0"/>
              <a:buChar char="•"/>
              <a:tabLst/>
              <a:defRPr sz="1350">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1"/>
            <a:r>
              <a:rPr lang="en-US" dirty="0"/>
              <a:t>Fifth level</a:t>
            </a:r>
          </a:p>
        </p:txBody>
      </p:sp>
    </p:spTree>
    <p:extLst>
      <p:ext uri="{BB962C8B-B14F-4D97-AF65-F5344CB8AC3E}">
        <p14:creationId xmlns:p14="http://schemas.microsoft.com/office/powerpoint/2010/main" val="14112886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366714" y="1200150"/>
            <a:ext cx="7767636" cy="3571875"/>
          </a:xfrm>
        </p:spPr>
        <p:txBody>
          <a:bodyPr tIns="914400" bIns="0" anchor="t" anchorCtr="0"/>
          <a:lstStyle>
            <a:lvl1pPr>
              <a:defRPr sz="2100" b="0">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lvl1pPr>
              <a:defRPr>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err="1"/>
              <a:t>Date</a:t>
            </a:r>
            <a:endParaRPr lang="en-US" dirty="0"/>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lvl1pPr>
              <a:defRPr b="1">
                <a:solidFill>
                  <a:schemeClr val="bg1"/>
                </a:solidFill>
              </a:defRPr>
            </a:lvl1pPr>
            <a:lvl2pPr>
              <a:defRPr b="1"/>
            </a:lvl2pPr>
            <a:lvl3pPr>
              <a:defRPr b="1"/>
            </a:lvl3pPr>
            <a:lvl4pPr>
              <a:defRPr b="1"/>
            </a:lvl4pPr>
            <a:lvl5pPr>
              <a:defRPr b="1"/>
            </a:lvl5pPr>
            <a:lvl6pPr>
              <a:defRPr b="1"/>
            </a:lvl6pPr>
            <a:lvl7pPr>
              <a:defRPr b="1"/>
            </a:lvl7pPr>
            <a:lvl8pPr>
              <a:defRPr b="1"/>
            </a:lvl8pPr>
            <a:lvl9pPr>
              <a:defRPr b="1"/>
            </a:lvl9pPr>
          </a:lstStyle>
          <a:p>
            <a:pPr indent="-2057400"/>
            <a:r>
              <a:rPr lang="en-US"/>
              <a:t>Modify with Insert &gt; Header &amp; Footer</a:t>
            </a:r>
            <a:endParaRPr lang="en-US" dirty="0"/>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63DCA5C9-2E11-4C67-86EB-AE1DE127DC64}" type="slidenum">
              <a:rPr lang="en-US" smtClean="0"/>
              <a:pPr/>
              <a:t>‹#›</a:t>
            </a:fld>
            <a:endParaRPr lang="en-US" dirty="0"/>
          </a:p>
        </p:txBody>
      </p:sp>
    </p:spTree>
    <p:extLst>
      <p:ext uri="{BB962C8B-B14F-4D97-AF65-F5344CB8AC3E}">
        <p14:creationId xmlns:p14="http://schemas.microsoft.com/office/powerpoint/2010/main" val="17564036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vider_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366714" y="1200150"/>
            <a:ext cx="8412161" cy="3571875"/>
          </a:xfrm>
        </p:spPr>
        <p:txBody>
          <a:bodyPr tIns="914400" bIns="0" anchor="t" anchorCtr="0"/>
          <a:lstStyle>
            <a:lvl1pPr>
              <a:defRPr sz="2100" b="0">
                <a:solidFill>
                  <a:srgbClr val="609743"/>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lvl1pPr>
              <a:defRPr>
                <a:solidFill>
                  <a:srgbClr val="9E9E98"/>
                </a:solidFill>
                <a:latin typeface="+mn-lt"/>
              </a:defRPr>
            </a:lvl1pPr>
            <a:lvl2pPr>
              <a:defRPr>
                <a:solidFill>
                  <a:srgbClr val="9E9E98"/>
                </a:solidFill>
              </a:defRPr>
            </a:lvl2pPr>
            <a:lvl3pPr>
              <a:defRPr>
                <a:solidFill>
                  <a:srgbClr val="9E9E98"/>
                </a:solidFill>
              </a:defRPr>
            </a:lvl3pPr>
            <a:lvl4pPr>
              <a:defRPr>
                <a:solidFill>
                  <a:srgbClr val="9E9E98"/>
                </a:solidFill>
              </a:defRPr>
            </a:lvl4pPr>
            <a:lvl5pPr>
              <a:defRPr>
                <a:solidFill>
                  <a:srgbClr val="9E9E98"/>
                </a:solidFill>
              </a:defRPr>
            </a:lvl5pPr>
            <a:lvl6pPr>
              <a:defRPr>
                <a:solidFill>
                  <a:srgbClr val="9E9E98"/>
                </a:solidFill>
              </a:defRPr>
            </a:lvl6pPr>
            <a:lvl7pPr>
              <a:defRPr>
                <a:solidFill>
                  <a:srgbClr val="9E9E98"/>
                </a:solidFill>
              </a:defRPr>
            </a:lvl7pPr>
            <a:lvl8pPr>
              <a:defRPr>
                <a:solidFill>
                  <a:srgbClr val="9E9E98"/>
                </a:solidFill>
              </a:defRPr>
            </a:lvl8pPr>
            <a:lvl9pPr>
              <a:defRPr>
                <a:solidFill>
                  <a:srgbClr val="9E9E98"/>
                </a:solidFill>
              </a:defRPr>
            </a:lvl9pPr>
          </a:lstStyle>
          <a:p>
            <a:r>
              <a:rPr lang="en-US" dirty="0" err="1"/>
              <a:t>Date</a:t>
            </a:r>
            <a:endParaRPr lang="en-US" dirty="0"/>
          </a:p>
        </p:txBody>
      </p:sp>
      <p:sp>
        <p:nvSpPr>
          <p:cNvPr id="4" name="Footer Placeholder 3">
            <a:extLst>
              <a:ext uri="{FF2B5EF4-FFF2-40B4-BE49-F238E27FC236}">
                <a16:creationId xmlns:a16="http://schemas.microsoft.com/office/drawing/2014/main" id="{84EA9C68-E3E9-4609-A378-65D54A205DC3}"/>
              </a:ext>
            </a:extLst>
          </p:cNvPr>
          <p:cNvSpPr>
            <a:spLocks noGrp="1"/>
          </p:cNvSpPr>
          <p:nvPr>
            <p:ph type="ftr" sz="quarter" idx="11"/>
          </p:nvPr>
        </p:nvSpPr>
        <p:spPr/>
        <p:txBody>
          <a:bodyPr/>
          <a:lstStyle>
            <a:lvl1pPr>
              <a:defRPr b="1">
                <a:solidFill>
                  <a:srgbClr val="9E9E98"/>
                </a:solidFill>
              </a:defRPr>
            </a:lvl1pPr>
            <a:lvl2pPr>
              <a:defRPr b="1">
                <a:solidFill>
                  <a:srgbClr val="9E9E98"/>
                </a:solidFill>
              </a:defRPr>
            </a:lvl2pPr>
            <a:lvl3pPr>
              <a:defRPr b="1">
                <a:solidFill>
                  <a:srgbClr val="9E9E98"/>
                </a:solidFill>
              </a:defRPr>
            </a:lvl3pPr>
            <a:lvl4pPr>
              <a:defRPr b="1">
                <a:solidFill>
                  <a:srgbClr val="9E9E98"/>
                </a:solidFill>
              </a:defRPr>
            </a:lvl4pPr>
            <a:lvl5pPr>
              <a:defRPr b="1">
                <a:solidFill>
                  <a:srgbClr val="9E9E98"/>
                </a:solidFill>
              </a:defRPr>
            </a:lvl5pPr>
            <a:lvl6pPr>
              <a:defRPr b="1">
                <a:solidFill>
                  <a:srgbClr val="9E9E98"/>
                </a:solidFill>
              </a:defRPr>
            </a:lvl6pPr>
            <a:lvl7pPr>
              <a:defRPr b="1">
                <a:solidFill>
                  <a:srgbClr val="9E9E98"/>
                </a:solidFill>
              </a:defRPr>
            </a:lvl7pPr>
            <a:lvl8pPr>
              <a:defRPr b="1">
                <a:solidFill>
                  <a:srgbClr val="9E9E98"/>
                </a:solidFill>
              </a:defRPr>
            </a:lvl8pPr>
            <a:lvl9pPr>
              <a:defRPr b="1">
                <a:solidFill>
                  <a:srgbClr val="9E9E98"/>
                </a:solidFill>
              </a:defRPr>
            </a:lvl9pPr>
          </a:lstStyle>
          <a:p>
            <a:pPr indent="-2057400"/>
            <a:r>
              <a:rPr lang="en-US"/>
              <a:t>Modify with Insert &gt; Header &amp; Footer</a:t>
            </a:r>
            <a:endParaRPr lang="en-US" dirty="0"/>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lvl1pPr>
              <a:defRPr>
                <a:solidFill>
                  <a:srgbClr val="9E9E98"/>
                </a:solidFill>
              </a:defRPr>
            </a:lvl1pPr>
            <a:lvl2pPr>
              <a:defRPr>
                <a:solidFill>
                  <a:srgbClr val="9E9E98"/>
                </a:solidFill>
              </a:defRPr>
            </a:lvl2pPr>
            <a:lvl3pPr>
              <a:defRPr>
                <a:solidFill>
                  <a:srgbClr val="9E9E98"/>
                </a:solidFill>
              </a:defRPr>
            </a:lvl3pPr>
            <a:lvl4pPr>
              <a:defRPr>
                <a:solidFill>
                  <a:srgbClr val="9E9E98"/>
                </a:solidFill>
              </a:defRPr>
            </a:lvl4pPr>
            <a:lvl5pPr>
              <a:defRPr>
                <a:solidFill>
                  <a:srgbClr val="9E9E98"/>
                </a:solidFill>
              </a:defRPr>
            </a:lvl5pPr>
            <a:lvl6pPr>
              <a:defRPr>
                <a:solidFill>
                  <a:srgbClr val="9E9E98"/>
                </a:solidFill>
              </a:defRPr>
            </a:lvl6pPr>
            <a:lvl7pPr>
              <a:defRPr>
                <a:solidFill>
                  <a:srgbClr val="9E9E98"/>
                </a:solidFill>
              </a:defRPr>
            </a:lvl7pPr>
            <a:lvl8pPr>
              <a:defRPr>
                <a:solidFill>
                  <a:srgbClr val="9E9E98"/>
                </a:solidFill>
              </a:defRPr>
            </a:lvl8pPr>
            <a:lvl9pPr>
              <a:defRPr>
                <a:solidFill>
                  <a:srgbClr val="9E9E98"/>
                </a:solidFill>
              </a:defRPr>
            </a:lvl9pPr>
          </a:lstStyle>
          <a:p>
            <a:fld id="{63DCA5C9-2E11-4C67-86EB-AE1DE127DC64}" type="slidenum">
              <a:rPr lang="en-US" smtClean="0"/>
              <a:pPr/>
              <a:t>‹#›</a:t>
            </a:fld>
            <a:endParaRPr lang="en-US" dirty="0"/>
          </a:p>
        </p:txBody>
      </p:sp>
    </p:spTree>
    <p:extLst>
      <p:ext uri="{BB962C8B-B14F-4D97-AF65-F5344CB8AC3E}">
        <p14:creationId xmlns:p14="http://schemas.microsoft.com/office/powerpoint/2010/main" val="26788872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ayout_1 colum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366713" y="261937"/>
            <a:ext cx="8412162" cy="766763"/>
          </a:xfrm>
        </p:spPr>
        <p:txBody>
          <a:bodyPr/>
          <a:lstStyle>
            <a:lvl1pPr>
              <a:defRPr>
                <a:solidFill>
                  <a:srgbClr val="609743"/>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lvl1pPr>
              <a:defRPr>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a:t>Date</a:t>
            </a:r>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lvl1pPr>
              <a:defRPr>
                <a:solidFill>
                  <a:schemeClr val="bg1"/>
                </a:solidFill>
              </a:defRPr>
            </a:lvl1pPr>
          </a:lstStyle>
          <a:p>
            <a:fld id="{63DCA5C9-2E11-4C67-86EB-AE1DE127DC64}" type="slidenum">
              <a:rPr lang="en-US" smtClean="0"/>
              <a:pPr/>
              <a:t>‹#›</a:t>
            </a:fld>
            <a:endParaRPr lang="en-US" dirty="0"/>
          </a:p>
        </p:txBody>
      </p:sp>
      <p:sp>
        <p:nvSpPr>
          <p:cNvPr id="8" name="Content Placeholder 7">
            <a:extLst>
              <a:ext uri="{FF2B5EF4-FFF2-40B4-BE49-F238E27FC236}">
                <a16:creationId xmlns:a16="http://schemas.microsoft.com/office/drawing/2014/main" id="{89460896-BBD5-4265-B217-9DE153A9B618}"/>
              </a:ext>
            </a:extLst>
          </p:cNvPr>
          <p:cNvSpPr>
            <a:spLocks noGrp="1"/>
          </p:cNvSpPr>
          <p:nvPr>
            <p:ph sz="quarter" idx="14"/>
          </p:nvPr>
        </p:nvSpPr>
        <p:spPr>
          <a:xfrm>
            <a:off x="368300" y="1200150"/>
            <a:ext cx="7763328" cy="340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3">
            <a:extLst>
              <a:ext uri="{FF2B5EF4-FFF2-40B4-BE49-F238E27FC236}">
                <a16:creationId xmlns:a16="http://schemas.microsoft.com/office/drawing/2014/main" id="{868B56D2-9291-8145-B467-CF3AFF5A71C1}"/>
              </a:ext>
            </a:extLst>
          </p:cNvPr>
          <p:cNvSpPr>
            <a:spLocks noGrp="1"/>
          </p:cNvSpPr>
          <p:nvPr>
            <p:ph type="ftr" sz="quarter" idx="11"/>
          </p:nvPr>
        </p:nvSpPr>
        <p:spPr>
          <a:xfrm>
            <a:off x="368301" y="4872631"/>
            <a:ext cx="3611563" cy="156569"/>
          </a:xfrm>
        </p:spPr>
        <p:txBody>
          <a:bodyPr/>
          <a:lstStyle>
            <a:lvl1pPr>
              <a:defRPr b="1">
                <a:solidFill>
                  <a:schemeClr val="bg1"/>
                </a:solidFill>
              </a:defRPr>
            </a:lvl1pPr>
            <a:lvl2pPr>
              <a:defRPr b="1"/>
            </a:lvl2pPr>
            <a:lvl3pPr>
              <a:defRPr b="1"/>
            </a:lvl3pPr>
            <a:lvl4pPr>
              <a:defRPr b="1"/>
            </a:lvl4pPr>
            <a:lvl5pPr>
              <a:defRPr b="1"/>
            </a:lvl5pPr>
            <a:lvl6pPr>
              <a:defRPr b="1"/>
            </a:lvl6pPr>
            <a:lvl7pPr>
              <a:defRPr b="1"/>
            </a:lvl7pPr>
            <a:lvl8pPr>
              <a:defRPr b="1"/>
            </a:lvl8pPr>
            <a:lvl9pPr>
              <a:defRPr b="1"/>
            </a:lvl9pPr>
          </a:lstStyle>
          <a:p>
            <a:pPr indent="-2057400"/>
            <a:r>
              <a:rPr lang="en-US"/>
              <a:t>Modify with Insert &gt; Header &amp; Footer</a:t>
            </a:r>
            <a:endParaRPr lang="en-US" dirty="0"/>
          </a:p>
        </p:txBody>
      </p:sp>
    </p:spTree>
    <p:extLst>
      <p:ext uri="{BB962C8B-B14F-4D97-AF65-F5344CB8AC3E}">
        <p14:creationId xmlns:p14="http://schemas.microsoft.com/office/powerpoint/2010/main" val="286025714"/>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ayout_2 colum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rgbClr val="609743"/>
                </a:soli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89460896-BBD5-4265-B217-9DE153A9B618}"/>
              </a:ext>
            </a:extLst>
          </p:cNvPr>
          <p:cNvSpPr>
            <a:spLocks noGrp="1"/>
          </p:cNvSpPr>
          <p:nvPr>
            <p:ph sz="quarter" idx="14"/>
          </p:nvPr>
        </p:nvSpPr>
        <p:spPr>
          <a:xfrm>
            <a:off x="366712" y="1200150"/>
            <a:ext cx="4090989" cy="340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2">
            <a:extLst>
              <a:ext uri="{FF2B5EF4-FFF2-40B4-BE49-F238E27FC236}">
                <a16:creationId xmlns:a16="http://schemas.microsoft.com/office/drawing/2014/main" id="{27368064-A7EF-9D45-BBE5-D003BB4D9774}"/>
              </a:ext>
            </a:extLst>
          </p:cNvPr>
          <p:cNvSpPr>
            <a:spLocks noGrp="1"/>
          </p:cNvSpPr>
          <p:nvPr>
            <p:ph type="dt" sz="half" idx="10"/>
          </p:nvPr>
        </p:nvSpPr>
        <p:spPr>
          <a:xfrm>
            <a:off x="7702097" y="4869575"/>
            <a:ext cx="758485" cy="156569"/>
          </a:xfrm>
        </p:spPr>
        <p:txBody>
          <a:bodyPr/>
          <a:lstStyle>
            <a:lvl1pPr>
              <a:defRPr>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err="1"/>
              <a:t>Date</a:t>
            </a:r>
            <a:endParaRPr lang="en-US" dirty="0"/>
          </a:p>
        </p:txBody>
      </p:sp>
      <p:sp>
        <p:nvSpPr>
          <p:cNvPr id="13" name="Slide Number Placeholder 4">
            <a:extLst>
              <a:ext uri="{FF2B5EF4-FFF2-40B4-BE49-F238E27FC236}">
                <a16:creationId xmlns:a16="http://schemas.microsoft.com/office/drawing/2014/main" id="{588E7AB3-7213-2549-AEC9-BA165AC24B41}"/>
              </a:ext>
            </a:extLst>
          </p:cNvPr>
          <p:cNvSpPr>
            <a:spLocks noGrp="1"/>
          </p:cNvSpPr>
          <p:nvPr>
            <p:ph type="sldNum" sz="quarter" idx="12"/>
          </p:nvPr>
        </p:nvSpPr>
        <p:spPr>
          <a:xfrm>
            <a:off x="8460581" y="4869575"/>
            <a:ext cx="318294" cy="156569"/>
          </a:xfrm>
        </p:spPr>
        <p:txBody>
          <a:bodyPr/>
          <a:lstStyle>
            <a:lvl1pPr>
              <a:defRPr>
                <a:solidFill>
                  <a:schemeClr val="bg1"/>
                </a:solidFill>
              </a:defRPr>
            </a:lvl1pPr>
          </a:lstStyle>
          <a:p>
            <a:fld id="{63DCA5C9-2E11-4C67-86EB-AE1DE127DC64}" type="slidenum">
              <a:rPr lang="en-US" smtClean="0"/>
              <a:pPr/>
              <a:t>‹#›</a:t>
            </a:fld>
            <a:endParaRPr lang="en-US" dirty="0"/>
          </a:p>
        </p:txBody>
      </p:sp>
      <p:sp>
        <p:nvSpPr>
          <p:cNvPr id="14" name="Footer Placeholder 3">
            <a:extLst>
              <a:ext uri="{FF2B5EF4-FFF2-40B4-BE49-F238E27FC236}">
                <a16:creationId xmlns:a16="http://schemas.microsoft.com/office/drawing/2014/main" id="{5807D8EB-86D6-2444-BFEE-CB331CF4F61C}"/>
              </a:ext>
            </a:extLst>
          </p:cNvPr>
          <p:cNvSpPr>
            <a:spLocks noGrp="1"/>
          </p:cNvSpPr>
          <p:nvPr>
            <p:ph type="ftr" sz="quarter" idx="11"/>
          </p:nvPr>
        </p:nvSpPr>
        <p:spPr>
          <a:xfrm>
            <a:off x="368301" y="4872631"/>
            <a:ext cx="3611563" cy="156569"/>
          </a:xfrm>
        </p:spPr>
        <p:txBody>
          <a:bodyPr/>
          <a:lstStyle>
            <a:lvl1pPr>
              <a:defRPr b="1">
                <a:solidFill>
                  <a:schemeClr val="bg1"/>
                </a:solidFill>
              </a:defRPr>
            </a:lvl1pPr>
            <a:lvl2pPr>
              <a:defRPr b="1"/>
            </a:lvl2pPr>
            <a:lvl3pPr>
              <a:defRPr b="1"/>
            </a:lvl3pPr>
            <a:lvl4pPr>
              <a:defRPr b="1"/>
            </a:lvl4pPr>
            <a:lvl5pPr>
              <a:defRPr b="1"/>
            </a:lvl5pPr>
            <a:lvl6pPr>
              <a:defRPr b="1"/>
            </a:lvl6pPr>
            <a:lvl7pPr>
              <a:defRPr b="1"/>
            </a:lvl7pPr>
            <a:lvl8pPr>
              <a:defRPr b="1"/>
            </a:lvl8pPr>
            <a:lvl9pPr>
              <a:defRPr b="1"/>
            </a:lvl9pPr>
          </a:lstStyle>
          <a:p>
            <a:pPr indent="-2057400"/>
            <a:r>
              <a:rPr lang="en-US"/>
              <a:t>Modify with Insert &gt; Header &amp; Footer</a:t>
            </a:r>
            <a:endParaRPr lang="en-US" dirty="0"/>
          </a:p>
        </p:txBody>
      </p:sp>
      <p:sp>
        <p:nvSpPr>
          <p:cNvPr id="9" name="Content Placeholder 7">
            <a:extLst>
              <a:ext uri="{FF2B5EF4-FFF2-40B4-BE49-F238E27FC236}">
                <a16:creationId xmlns:a16="http://schemas.microsoft.com/office/drawing/2014/main" id="{B387EB40-8C69-BE4E-B0E2-6DA51BA308F7}"/>
              </a:ext>
            </a:extLst>
          </p:cNvPr>
          <p:cNvSpPr>
            <a:spLocks noGrp="1"/>
          </p:cNvSpPr>
          <p:nvPr>
            <p:ph sz="quarter" idx="16"/>
          </p:nvPr>
        </p:nvSpPr>
        <p:spPr>
          <a:xfrm>
            <a:off x="4689476" y="1200150"/>
            <a:ext cx="4089399" cy="340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365467"/>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layout_1/2 content 1/2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rgbClr val="609743"/>
                </a:soli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89460896-BBD5-4265-B217-9DE153A9B618}"/>
              </a:ext>
            </a:extLst>
          </p:cNvPr>
          <p:cNvSpPr>
            <a:spLocks noGrp="1"/>
          </p:cNvSpPr>
          <p:nvPr>
            <p:ph sz="quarter" idx="14"/>
          </p:nvPr>
        </p:nvSpPr>
        <p:spPr>
          <a:xfrm>
            <a:off x="366712" y="1200150"/>
            <a:ext cx="4090989" cy="340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a:extLst>
              <a:ext uri="{FF2B5EF4-FFF2-40B4-BE49-F238E27FC236}">
                <a16:creationId xmlns:a16="http://schemas.microsoft.com/office/drawing/2014/main" id="{26362283-5DCE-A241-BB5D-DCF6CF07D5DC}"/>
              </a:ext>
            </a:extLst>
          </p:cNvPr>
          <p:cNvSpPr>
            <a:spLocks noGrp="1"/>
          </p:cNvSpPr>
          <p:nvPr>
            <p:ph type="pic" sz="quarter" idx="15"/>
          </p:nvPr>
        </p:nvSpPr>
        <p:spPr>
          <a:xfrm>
            <a:off x="4689477" y="1200150"/>
            <a:ext cx="4089400" cy="3400425"/>
          </a:xfrm>
          <a:solidFill>
            <a:srgbClr val="9E9E98"/>
          </a:solidFill>
        </p:spPr>
        <p:txBody>
          <a:bodyPr tIns="1737360"/>
          <a:lstStyle>
            <a:lvl1pPr algn="ctr">
              <a:defRPr/>
            </a:lvl1pPr>
          </a:lstStyle>
          <a:p>
            <a:r>
              <a:rPr lang="en-US"/>
              <a:t>Click icon to add picture</a:t>
            </a:r>
            <a:endParaRPr lang="en-US" dirty="0"/>
          </a:p>
        </p:txBody>
      </p:sp>
      <p:sp>
        <p:nvSpPr>
          <p:cNvPr id="12" name="Date Placeholder 2">
            <a:extLst>
              <a:ext uri="{FF2B5EF4-FFF2-40B4-BE49-F238E27FC236}">
                <a16:creationId xmlns:a16="http://schemas.microsoft.com/office/drawing/2014/main" id="{27368064-A7EF-9D45-BBE5-D003BB4D9774}"/>
              </a:ext>
            </a:extLst>
          </p:cNvPr>
          <p:cNvSpPr>
            <a:spLocks noGrp="1"/>
          </p:cNvSpPr>
          <p:nvPr>
            <p:ph type="dt" sz="half" idx="10"/>
          </p:nvPr>
        </p:nvSpPr>
        <p:spPr>
          <a:xfrm>
            <a:off x="7702097" y="4869575"/>
            <a:ext cx="758485" cy="156569"/>
          </a:xfrm>
        </p:spPr>
        <p:txBody>
          <a:bodyPr/>
          <a:lstStyle>
            <a:lvl1pPr>
              <a:defRPr>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err="1"/>
              <a:t>Date</a:t>
            </a:r>
            <a:endParaRPr lang="en-US" dirty="0"/>
          </a:p>
        </p:txBody>
      </p:sp>
      <p:sp>
        <p:nvSpPr>
          <p:cNvPr id="13" name="Slide Number Placeholder 4">
            <a:extLst>
              <a:ext uri="{FF2B5EF4-FFF2-40B4-BE49-F238E27FC236}">
                <a16:creationId xmlns:a16="http://schemas.microsoft.com/office/drawing/2014/main" id="{588E7AB3-7213-2549-AEC9-BA165AC24B41}"/>
              </a:ext>
            </a:extLst>
          </p:cNvPr>
          <p:cNvSpPr>
            <a:spLocks noGrp="1"/>
          </p:cNvSpPr>
          <p:nvPr>
            <p:ph type="sldNum" sz="quarter" idx="12"/>
          </p:nvPr>
        </p:nvSpPr>
        <p:spPr>
          <a:xfrm>
            <a:off x="8460581" y="4869575"/>
            <a:ext cx="318294" cy="156569"/>
          </a:xfrm>
        </p:spPr>
        <p:txBody>
          <a:bodyPr/>
          <a:lstStyle>
            <a:lvl1pPr>
              <a:defRPr>
                <a:solidFill>
                  <a:schemeClr val="bg1"/>
                </a:solidFill>
              </a:defRPr>
            </a:lvl1pPr>
          </a:lstStyle>
          <a:p>
            <a:fld id="{63DCA5C9-2E11-4C67-86EB-AE1DE127DC64}" type="slidenum">
              <a:rPr lang="en-US" smtClean="0"/>
              <a:pPr/>
              <a:t>‹#›</a:t>
            </a:fld>
            <a:endParaRPr lang="en-US" dirty="0"/>
          </a:p>
        </p:txBody>
      </p:sp>
      <p:sp>
        <p:nvSpPr>
          <p:cNvPr id="14" name="Footer Placeholder 3">
            <a:extLst>
              <a:ext uri="{FF2B5EF4-FFF2-40B4-BE49-F238E27FC236}">
                <a16:creationId xmlns:a16="http://schemas.microsoft.com/office/drawing/2014/main" id="{5807D8EB-86D6-2444-BFEE-CB331CF4F61C}"/>
              </a:ext>
            </a:extLst>
          </p:cNvPr>
          <p:cNvSpPr>
            <a:spLocks noGrp="1"/>
          </p:cNvSpPr>
          <p:nvPr>
            <p:ph type="ftr" sz="quarter" idx="11"/>
          </p:nvPr>
        </p:nvSpPr>
        <p:spPr>
          <a:xfrm>
            <a:off x="368301" y="4872631"/>
            <a:ext cx="3611563" cy="156569"/>
          </a:xfrm>
        </p:spPr>
        <p:txBody>
          <a:bodyPr/>
          <a:lstStyle>
            <a:lvl1pPr>
              <a:defRPr b="1">
                <a:solidFill>
                  <a:schemeClr val="bg1"/>
                </a:solidFill>
              </a:defRPr>
            </a:lvl1pPr>
            <a:lvl2pPr>
              <a:defRPr b="1"/>
            </a:lvl2pPr>
            <a:lvl3pPr>
              <a:defRPr b="1"/>
            </a:lvl3pPr>
            <a:lvl4pPr>
              <a:defRPr b="1"/>
            </a:lvl4pPr>
            <a:lvl5pPr>
              <a:defRPr b="1"/>
            </a:lvl5pPr>
            <a:lvl6pPr>
              <a:defRPr b="1"/>
            </a:lvl6pPr>
            <a:lvl7pPr>
              <a:defRPr b="1"/>
            </a:lvl7pPr>
            <a:lvl8pPr>
              <a:defRPr b="1"/>
            </a:lvl8pPr>
            <a:lvl9pPr>
              <a:defRPr b="1"/>
            </a:lvl9pPr>
          </a:lstStyle>
          <a:p>
            <a:pPr indent="-2057400"/>
            <a:r>
              <a:rPr lang="en-US"/>
              <a:t>Modify with Insert &gt; Header &amp; Footer</a:t>
            </a:r>
            <a:endParaRPr lang="en-US" dirty="0"/>
          </a:p>
        </p:txBody>
      </p:sp>
    </p:spTree>
    <p:extLst>
      <p:ext uri="{BB962C8B-B14F-4D97-AF65-F5344CB8AC3E}">
        <p14:creationId xmlns:p14="http://schemas.microsoft.com/office/powerpoint/2010/main" val="2288460636"/>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layout_1/3 content 2/3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rgbClr val="609743"/>
                </a:solidFill>
              </a:defRPr>
            </a:lvl1pPr>
          </a:lstStyle>
          <a:p>
            <a:r>
              <a:rPr lang="en-US" dirty="0"/>
              <a:t>Click to edit Master title style</a:t>
            </a:r>
          </a:p>
        </p:txBody>
      </p:sp>
      <p:sp>
        <p:nvSpPr>
          <p:cNvPr id="9" name="Content Placeholder 8">
            <a:extLst>
              <a:ext uri="{FF2B5EF4-FFF2-40B4-BE49-F238E27FC236}">
                <a16:creationId xmlns:a16="http://schemas.microsoft.com/office/drawing/2014/main" id="{766D17BA-B313-4C5A-AFC9-CB21C07EF6DA}"/>
              </a:ext>
            </a:extLst>
          </p:cNvPr>
          <p:cNvSpPr>
            <a:spLocks noGrp="1"/>
          </p:cNvSpPr>
          <p:nvPr>
            <p:ph sz="quarter" idx="15"/>
          </p:nvPr>
        </p:nvSpPr>
        <p:spPr>
          <a:xfrm>
            <a:off x="368301" y="1200150"/>
            <a:ext cx="2644775" cy="340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2">
            <a:extLst>
              <a:ext uri="{FF2B5EF4-FFF2-40B4-BE49-F238E27FC236}">
                <a16:creationId xmlns:a16="http://schemas.microsoft.com/office/drawing/2014/main" id="{C5FFA427-FDB0-2A49-A085-0EA6F30919E8}"/>
              </a:ext>
            </a:extLst>
          </p:cNvPr>
          <p:cNvSpPr>
            <a:spLocks noGrp="1"/>
          </p:cNvSpPr>
          <p:nvPr>
            <p:ph type="dt" sz="half" idx="10"/>
          </p:nvPr>
        </p:nvSpPr>
        <p:spPr>
          <a:xfrm>
            <a:off x="7702097" y="4869575"/>
            <a:ext cx="758485" cy="156569"/>
          </a:xfrm>
        </p:spPr>
        <p:txBody>
          <a:bodyPr/>
          <a:lstStyle>
            <a:lvl1pPr>
              <a:defRPr>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err="1"/>
              <a:t>Date</a:t>
            </a:r>
            <a:endParaRPr lang="en-US" dirty="0"/>
          </a:p>
        </p:txBody>
      </p:sp>
      <p:sp>
        <p:nvSpPr>
          <p:cNvPr id="12" name="Slide Number Placeholder 4">
            <a:extLst>
              <a:ext uri="{FF2B5EF4-FFF2-40B4-BE49-F238E27FC236}">
                <a16:creationId xmlns:a16="http://schemas.microsoft.com/office/drawing/2014/main" id="{0C7FA53C-A746-F847-AAE9-8991A1888791}"/>
              </a:ext>
            </a:extLst>
          </p:cNvPr>
          <p:cNvSpPr>
            <a:spLocks noGrp="1"/>
          </p:cNvSpPr>
          <p:nvPr>
            <p:ph type="sldNum" sz="quarter" idx="12"/>
          </p:nvPr>
        </p:nvSpPr>
        <p:spPr>
          <a:xfrm>
            <a:off x="8460581" y="4869575"/>
            <a:ext cx="318294" cy="156569"/>
          </a:xfrm>
        </p:spPr>
        <p:txBody>
          <a:bodyPr/>
          <a:lstStyle>
            <a:lvl1pPr>
              <a:defRPr>
                <a:solidFill>
                  <a:schemeClr val="bg1"/>
                </a:solidFill>
              </a:defRPr>
            </a:lvl1pPr>
          </a:lstStyle>
          <a:p>
            <a:fld id="{63DCA5C9-2E11-4C67-86EB-AE1DE127DC64}" type="slidenum">
              <a:rPr lang="en-US" smtClean="0"/>
              <a:pPr/>
              <a:t>‹#›</a:t>
            </a:fld>
            <a:endParaRPr lang="en-US" dirty="0"/>
          </a:p>
        </p:txBody>
      </p:sp>
      <p:sp>
        <p:nvSpPr>
          <p:cNvPr id="14" name="Footer Placeholder 3">
            <a:extLst>
              <a:ext uri="{FF2B5EF4-FFF2-40B4-BE49-F238E27FC236}">
                <a16:creationId xmlns:a16="http://schemas.microsoft.com/office/drawing/2014/main" id="{9F435983-12B7-C848-9FBB-404F8D649791}"/>
              </a:ext>
            </a:extLst>
          </p:cNvPr>
          <p:cNvSpPr>
            <a:spLocks noGrp="1"/>
          </p:cNvSpPr>
          <p:nvPr>
            <p:ph type="ftr" sz="quarter" idx="11"/>
          </p:nvPr>
        </p:nvSpPr>
        <p:spPr>
          <a:xfrm>
            <a:off x="368301" y="4872631"/>
            <a:ext cx="3611563" cy="156569"/>
          </a:xfrm>
        </p:spPr>
        <p:txBody>
          <a:bodyPr/>
          <a:lstStyle>
            <a:lvl1pPr>
              <a:defRPr b="1">
                <a:solidFill>
                  <a:schemeClr val="bg1"/>
                </a:solidFill>
              </a:defRPr>
            </a:lvl1pPr>
            <a:lvl2pPr>
              <a:defRPr b="1"/>
            </a:lvl2pPr>
            <a:lvl3pPr>
              <a:defRPr b="1"/>
            </a:lvl3pPr>
            <a:lvl4pPr>
              <a:defRPr b="1"/>
            </a:lvl4pPr>
            <a:lvl5pPr>
              <a:defRPr b="1"/>
            </a:lvl5pPr>
            <a:lvl6pPr>
              <a:defRPr b="1"/>
            </a:lvl6pPr>
            <a:lvl7pPr>
              <a:defRPr b="1"/>
            </a:lvl7pPr>
            <a:lvl8pPr>
              <a:defRPr b="1"/>
            </a:lvl8pPr>
            <a:lvl9pPr>
              <a:defRPr b="1"/>
            </a:lvl9pPr>
          </a:lstStyle>
          <a:p>
            <a:pPr indent="-2057400"/>
            <a:r>
              <a:rPr lang="en-US"/>
              <a:t>Modify with Insert &gt; Header &amp; Footer</a:t>
            </a:r>
            <a:endParaRPr lang="en-US" dirty="0"/>
          </a:p>
        </p:txBody>
      </p:sp>
      <p:sp>
        <p:nvSpPr>
          <p:cNvPr id="7" name="Content Placeholder 6">
            <a:extLst>
              <a:ext uri="{FF2B5EF4-FFF2-40B4-BE49-F238E27FC236}">
                <a16:creationId xmlns:a16="http://schemas.microsoft.com/office/drawing/2014/main" id="{494763BF-E3DC-9C42-8B79-E5F1E3650C1E}"/>
              </a:ext>
            </a:extLst>
          </p:cNvPr>
          <p:cNvSpPr>
            <a:spLocks noGrp="1"/>
          </p:cNvSpPr>
          <p:nvPr>
            <p:ph sz="quarter" idx="16"/>
          </p:nvPr>
        </p:nvSpPr>
        <p:spPr>
          <a:xfrm>
            <a:off x="3244850" y="1200150"/>
            <a:ext cx="5534025" cy="340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9149798"/>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layout_1/3 image 2/3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rgbClr val="609743"/>
                </a:solidFill>
              </a:defRPr>
            </a:lvl1pPr>
          </a:lstStyle>
          <a:p>
            <a:r>
              <a:rPr lang="en-US" dirty="0"/>
              <a:t>Click to edit Master title style</a:t>
            </a:r>
          </a:p>
        </p:txBody>
      </p:sp>
      <p:sp>
        <p:nvSpPr>
          <p:cNvPr id="9" name="Content Placeholder 8">
            <a:extLst>
              <a:ext uri="{FF2B5EF4-FFF2-40B4-BE49-F238E27FC236}">
                <a16:creationId xmlns:a16="http://schemas.microsoft.com/office/drawing/2014/main" id="{766D17BA-B313-4C5A-AFC9-CB21C07EF6DA}"/>
              </a:ext>
            </a:extLst>
          </p:cNvPr>
          <p:cNvSpPr>
            <a:spLocks noGrp="1"/>
          </p:cNvSpPr>
          <p:nvPr>
            <p:ph sz="quarter" idx="15"/>
          </p:nvPr>
        </p:nvSpPr>
        <p:spPr>
          <a:xfrm>
            <a:off x="3244850" y="1200150"/>
            <a:ext cx="5534025" cy="340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2">
            <a:extLst>
              <a:ext uri="{FF2B5EF4-FFF2-40B4-BE49-F238E27FC236}">
                <a16:creationId xmlns:a16="http://schemas.microsoft.com/office/drawing/2014/main" id="{A2FEC933-0487-B540-9BD4-2C03092BACF5}"/>
              </a:ext>
            </a:extLst>
          </p:cNvPr>
          <p:cNvSpPr>
            <a:spLocks noGrp="1"/>
          </p:cNvSpPr>
          <p:nvPr>
            <p:ph type="dt" sz="half" idx="10"/>
          </p:nvPr>
        </p:nvSpPr>
        <p:spPr>
          <a:xfrm>
            <a:off x="7702097" y="4869575"/>
            <a:ext cx="758485" cy="156569"/>
          </a:xfrm>
        </p:spPr>
        <p:txBody>
          <a:bodyPr/>
          <a:lstStyle>
            <a:lvl1pPr>
              <a:defRPr>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err="1"/>
              <a:t>Date</a:t>
            </a:r>
            <a:endParaRPr lang="en-US" dirty="0"/>
          </a:p>
        </p:txBody>
      </p:sp>
      <p:sp>
        <p:nvSpPr>
          <p:cNvPr id="12" name="Slide Number Placeholder 4">
            <a:extLst>
              <a:ext uri="{FF2B5EF4-FFF2-40B4-BE49-F238E27FC236}">
                <a16:creationId xmlns:a16="http://schemas.microsoft.com/office/drawing/2014/main" id="{5E867178-3C9E-844C-9530-0EDA70554DAA}"/>
              </a:ext>
            </a:extLst>
          </p:cNvPr>
          <p:cNvSpPr>
            <a:spLocks noGrp="1"/>
          </p:cNvSpPr>
          <p:nvPr>
            <p:ph type="sldNum" sz="quarter" idx="12"/>
          </p:nvPr>
        </p:nvSpPr>
        <p:spPr>
          <a:xfrm>
            <a:off x="8460581" y="4869575"/>
            <a:ext cx="318294" cy="156569"/>
          </a:xfrm>
        </p:spPr>
        <p:txBody>
          <a:bodyPr/>
          <a:lstStyle>
            <a:lvl1pPr>
              <a:defRPr>
                <a:solidFill>
                  <a:schemeClr val="bg1"/>
                </a:solidFill>
              </a:defRPr>
            </a:lvl1pPr>
          </a:lstStyle>
          <a:p>
            <a:fld id="{63DCA5C9-2E11-4C67-86EB-AE1DE127DC64}" type="slidenum">
              <a:rPr lang="en-US" smtClean="0"/>
              <a:pPr/>
              <a:t>‹#›</a:t>
            </a:fld>
            <a:endParaRPr lang="en-US" dirty="0"/>
          </a:p>
        </p:txBody>
      </p:sp>
      <p:sp>
        <p:nvSpPr>
          <p:cNvPr id="14" name="Footer Placeholder 3">
            <a:extLst>
              <a:ext uri="{FF2B5EF4-FFF2-40B4-BE49-F238E27FC236}">
                <a16:creationId xmlns:a16="http://schemas.microsoft.com/office/drawing/2014/main" id="{0CF1D2BF-6F7F-C145-9007-C13494FA17EA}"/>
              </a:ext>
            </a:extLst>
          </p:cNvPr>
          <p:cNvSpPr>
            <a:spLocks noGrp="1"/>
          </p:cNvSpPr>
          <p:nvPr>
            <p:ph type="ftr" sz="quarter" idx="11"/>
          </p:nvPr>
        </p:nvSpPr>
        <p:spPr>
          <a:xfrm>
            <a:off x="368301" y="4872631"/>
            <a:ext cx="3611563" cy="156569"/>
          </a:xfrm>
        </p:spPr>
        <p:txBody>
          <a:bodyPr/>
          <a:lstStyle>
            <a:lvl1pPr>
              <a:defRPr b="1">
                <a:solidFill>
                  <a:schemeClr val="bg1"/>
                </a:solidFill>
              </a:defRPr>
            </a:lvl1pPr>
            <a:lvl2pPr>
              <a:defRPr b="1"/>
            </a:lvl2pPr>
            <a:lvl3pPr>
              <a:defRPr b="1"/>
            </a:lvl3pPr>
            <a:lvl4pPr>
              <a:defRPr b="1"/>
            </a:lvl4pPr>
            <a:lvl5pPr>
              <a:defRPr b="1"/>
            </a:lvl5pPr>
            <a:lvl6pPr>
              <a:defRPr b="1"/>
            </a:lvl6pPr>
            <a:lvl7pPr>
              <a:defRPr b="1"/>
            </a:lvl7pPr>
            <a:lvl8pPr>
              <a:defRPr b="1"/>
            </a:lvl8pPr>
            <a:lvl9pPr>
              <a:defRPr b="1"/>
            </a:lvl9pPr>
          </a:lstStyle>
          <a:p>
            <a:pPr indent="-2057400"/>
            <a:r>
              <a:rPr lang="en-US"/>
              <a:t>Modify with Insert &gt; Header &amp; Footer</a:t>
            </a:r>
            <a:endParaRPr lang="en-US" dirty="0"/>
          </a:p>
        </p:txBody>
      </p:sp>
      <p:sp>
        <p:nvSpPr>
          <p:cNvPr id="15" name="Picture Placeholder 6">
            <a:extLst>
              <a:ext uri="{FF2B5EF4-FFF2-40B4-BE49-F238E27FC236}">
                <a16:creationId xmlns:a16="http://schemas.microsoft.com/office/drawing/2014/main" id="{0E362FD4-229A-204B-BCDA-AA13403A318E}"/>
              </a:ext>
            </a:extLst>
          </p:cNvPr>
          <p:cNvSpPr>
            <a:spLocks noGrp="1"/>
          </p:cNvSpPr>
          <p:nvPr>
            <p:ph type="pic" sz="quarter" idx="16"/>
          </p:nvPr>
        </p:nvSpPr>
        <p:spPr>
          <a:xfrm>
            <a:off x="368301" y="1200150"/>
            <a:ext cx="2651125" cy="3400425"/>
          </a:xfrm>
          <a:solidFill>
            <a:srgbClr val="9E9E98"/>
          </a:solidFill>
        </p:spPr>
        <p:txBody>
          <a:bodyPr tIns="1737360"/>
          <a:lstStyle>
            <a:lvl1pPr algn="ctr">
              <a:defRPr/>
            </a:lvl1pPr>
          </a:lstStyle>
          <a:p>
            <a:r>
              <a:rPr lang="en-US"/>
              <a:t>Click icon to add picture</a:t>
            </a:r>
            <a:endParaRPr lang="en-US" dirty="0"/>
          </a:p>
        </p:txBody>
      </p:sp>
    </p:spTree>
    <p:extLst>
      <p:ext uri="{BB962C8B-B14F-4D97-AF65-F5344CB8AC3E}">
        <p14:creationId xmlns:p14="http://schemas.microsoft.com/office/powerpoint/2010/main" val="1759225742"/>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ayout_2/3 content 1/3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rgbClr val="609743"/>
                </a:solidFill>
              </a:defRPr>
            </a:lvl1pPr>
          </a:lstStyle>
          <a:p>
            <a:r>
              <a:rPr lang="en-US" dirty="0"/>
              <a:t>Click to edit Master title style</a:t>
            </a:r>
          </a:p>
        </p:txBody>
      </p:sp>
      <p:sp>
        <p:nvSpPr>
          <p:cNvPr id="9" name="Content Placeholder 8">
            <a:extLst>
              <a:ext uri="{FF2B5EF4-FFF2-40B4-BE49-F238E27FC236}">
                <a16:creationId xmlns:a16="http://schemas.microsoft.com/office/drawing/2014/main" id="{766D17BA-B313-4C5A-AFC9-CB21C07EF6DA}"/>
              </a:ext>
            </a:extLst>
          </p:cNvPr>
          <p:cNvSpPr>
            <a:spLocks noGrp="1"/>
          </p:cNvSpPr>
          <p:nvPr>
            <p:ph sz="quarter" idx="15"/>
          </p:nvPr>
        </p:nvSpPr>
        <p:spPr>
          <a:xfrm>
            <a:off x="368301" y="1200150"/>
            <a:ext cx="5530850" cy="340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2">
            <a:extLst>
              <a:ext uri="{FF2B5EF4-FFF2-40B4-BE49-F238E27FC236}">
                <a16:creationId xmlns:a16="http://schemas.microsoft.com/office/drawing/2014/main" id="{A4CB2711-5CAB-A742-9D9C-6F15605049C9}"/>
              </a:ext>
            </a:extLst>
          </p:cNvPr>
          <p:cNvSpPr>
            <a:spLocks noGrp="1"/>
          </p:cNvSpPr>
          <p:nvPr>
            <p:ph type="dt" sz="half" idx="10"/>
          </p:nvPr>
        </p:nvSpPr>
        <p:spPr>
          <a:xfrm>
            <a:off x="7702097" y="4869575"/>
            <a:ext cx="758485" cy="156569"/>
          </a:xfrm>
        </p:spPr>
        <p:txBody>
          <a:bodyPr/>
          <a:lstStyle>
            <a:lvl1pPr>
              <a:defRPr>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err="1"/>
              <a:t>Date</a:t>
            </a:r>
            <a:endParaRPr lang="en-US" dirty="0"/>
          </a:p>
        </p:txBody>
      </p:sp>
      <p:sp>
        <p:nvSpPr>
          <p:cNvPr id="12" name="Slide Number Placeholder 4">
            <a:extLst>
              <a:ext uri="{FF2B5EF4-FFF2-40B4-BE49-F238E27FC236}">
                <a16:creationId xmlns:a16="http://schemas.microsoft.com/office/drawing/2014/main" id="{FE1070EE-5074-F640-8C59-376A839DE01D}"/>
              </a:ext>
            </a:extLst>
          </p:cNvPr>
          <p:cNvSpPr>
            <a:spLocks noGrp="1"/>
          </p:cNvSpPr>
          <p:nvPr>
            <p:ph type="sldNum" sz="quarter" idx="12"/>
          </p:nvPr>
        </p:nvSpPr>
        <p:spPr>
          <a:xfrm>
            <a:off x="8460581" y="4869575"/>
            <a:ext cx="318294" cy="156569"/>
          </a:xfrm>
        </p:spPr>
        <p:txBody>
          <a:bodyPr/>
          <a:lstStyle>
            <a:lvl1pPr>
              <a:defRPr>
                <a:solidFill>
                  <a:schemeClr val="bg1"/>
                </a:solidFill>
              </a:defRPr>
            </a:lvl1pPr>
          </a:lstStyle>
          <a:p>
            <a:fld id="{63DCA5C9-2E11-4C67-86EB-AE1DE127DC64}" type="slidenum">
              <a:rPr lang="en-US" smtClean="0"/>
              <a:pPr/>
              <a:t>‹#›</a:t>
            </a:fld>
            <a:endParaRPr lang="en-US" dirty="0"/>
          </a:p>
        </p:txBody>
      </p:sp>
      <p:sp>
        <p:nvSpPr>
          <p:cNvPr id="14" name="Footer Placeholder 3">
            <a:extLst>
              <a:ext uri="{FF2B5EF4-FFF2-40B4-BE49-F238E27FC236}">
                <a16:creationId xmlns:a16="http://schemas.microsoft.com/office/drawing/2014/main" id="{74897E64-2768-6244-8B81-D688E147A0A4}"/>
              </a:ext>
            </a:extLst>
          </p:cNvPr>
          <p:cNvSpPr>
            <a:spLocks noGrp="1"/>
          </p:cNvSpPr>
          <p:nvPr>
            <p:ph type="ftr" sz="quarter" idx="11"/>
          </p:nvPr>
        </p:nvSpPr>
        <p:spPr>
          <a:xfrm>
            <a:off x="368301" y="4872631"/>
            <a:ext cx="3611563" cy="156569"/>
          </a:xfrm>
        </p:spPr>
        <p:txBody>
          <a:bodyPr/>
          <a:lstStyle>
            <a:lvl1pPr>
              <a:defRPr b="1">
                <a:solidFill>
                  <a:schemeClr val="bg1"/>
                </a:solidFill>
              </a:defRPr>
            </a:lvl1pPr>
            <a:lvl2pPr>
              <a:defRPr b="1"/>
            </a:lvl2pPr>
            <a:lvl3pPr>
              <a:defRPr b="1"/>
            </a:lvl3pPr>
            <a:lvl4pPr>
              <a:defRPr b="1"/>
            </a:lvl4pPr>
            <a:lvl5pPr>
              <a:defRPr b="1"/>
            </a:lvl5pPr>
            <a:lvl6pPr>
              <a:defRPr b="1"/>
            </a:lvl6pPr>
            <a:lvl7pPr>
              <a:defRPr b="1"/>
            </a:lvl7pPr>
            <a:lvl8pPr>
              <a:defRPr b="1"/>
            </a:lvl8pPr>
            <a:lvl9pPr>
              <a:defRPr b="1"/>
            </a:lvl9pPr>
          </a:lstStyle>
          <a:p>
            <a:pPr indent="-2057400"/>
            <a:r>
              <a:rPr lang="en-US"/>
              <a:t>Modify with Insert &gt; Header &amp; Footer</a:t>
            </a:r>
            <a:endParaRPr lang="en-US" dirty="0"/>
          </a:p>
        </p:txBody>
      </p:sp>
      <p:sp>
        <p:nvSpPr>
          <p:cNvPr id="7" name="Content Placeholder 6">
            <a:extLst>
              <a:ext uri="{FF2B5EF4-FFF2-40B4-BE49-F238E27FC236}">
                <a16:creationId xmlns:a16="http://schemas.microsoft.com/office/drawing/2014/main" id="{689D8F69-08A0-6B46-8C4C-C43B52F0FD4E}"/>
              </a:ext>
            </a:extLst>
          </p:cNvPr>
          <p:cNvSpPr>
            <a:spLocks noGrp="1"/>
          </p:cNvSpPr>
          <p:nvPr>
            <p:ph sz="quarter" idx="16"/>
          </p:nvPr>
        </p:nvSpPr>
        <p:spPr>
          <a:xfrm>
            <a:off x="6127751" y="1200150"/>
            <a:ext cx="2651125" cy="340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237499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5788" y="202407"/>
            <a:ext cx="8012112" cy="770335"/>
          </a:xfrm>
        </p:spPr>
        <p:txBody>
          <a:bodyPr/>
          <a:lstStyle/>
          <a:p>
            <a:r>
              <a:rPr lang="en-US"/>
              <a:t>Click to edit Master title style</a:t>
            </a:r>
            <a:endParaRPr lang="en-US" dirty="0"/>
          </a:p>
        </p:txBody>
      </p:sp>
      <p:sp>
        <p:nvSpPr>
          <p:cNvPr id="7" name="Slide Number Placeholder 2">
            <a:extLst>
              <a:ext uri="{FF2B5EF4-FFF2-40B4-BE49-F238E27FC236}">
                <a16:creationId xmlns:a16="http://schemas.microsoft.com/office/drawing/2014/main" id="{487BABB4-5D2F-D049-8293-6D72731F7275}"/>
              </a:ext>
            </a:extLst>
          </p:cNvPr>
          <p:cNvSpPr txBox="1">
            <a:spLocks/>
          </p:cNvSpPr>
          <p:nvPr userDrawn="1"/>
        </p:nvSpPr>
        <p:spPr>
          <a:xfrm>
            <a:off x="36724" y="49730"/>
            <a:ext cx="530015" cy="217953"/>
          </a:xfrm>
          <a:prstGeom prst="rect">
            <a:avLst/>
          </a:prstGeom>
        </p:spPr>
        <p:txBody>
          <a:bodyPr vert="horz" lIns="68580" tIns="34290" rIns="68580" bIns="34290" rtlCol="0" anchor="ctr"/>
          <a:lstStyle>
            <a:defPPr>
              <a:defRPr lang="en-GB"/>
            </a:defPPr>
            <a:lvl1pPr algn="ctr" rtl="0" fontAlgn="base">
              <a:spcBef>
                <a:spcPct val="0"/>
              </a:spcBef>
              <a:spcAft>
                <a:spcPct val="0"/>
              </a:spcAft>
              <a:defRPr sz="1400" kern="1200">
                <a:solidFill>
                  <a:schemeClr val="accent3"/>
                </a:solidFill>
                <a:latin typeface="Calibri"/>
                <a:ea typeface="+mn-ea"/>
                <a:cs typeface="Calibri"/>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52DF0245-2CA1-6445-9E71-A40071F6548D}" type="slidenum">
              <a:rPr lang="en-US" sz="1050" smtClean="0"/>
              <a:pPr/>
              <a:t>‹#›</a:t>
            </a:fld>
            <a:endParaRPr lang="en-US" sz="1050" dirty="0"/>
          </a:p>
        </p:txBody>
      </p:sp>
      <p:sp>
        <p:nvSpPr>
          <p:cNvPr id="11" name="Text Placeholder 10">
            <a:extLst>
              <a:ext uri="{FF2B5EF4-FFF2-40B4-BE49-F238E27FC236}">
                <a16:creationId xmlns:a16="http://schemas.microsoft.com/office/drawing/2014/main" id="{FB03583B-4C63-AE41-A2C9-3E2746880EA0}"/>
              </a:ext>
            </a:extLst>
          </p:cNvPr>
          <p:cNvSpPr>
            <a:spLocks noGrp="1"/>
          </p:cNvSpPr>
          <p:nvPr>
            <p:ph type="body" sz="quarter" idx="10"/>
          </p:nvPr>
        </p:nvSpPr>
        <p:spPr>
          <a:xfrm>
            <a:off x="36723" y="4825096"/>
            <a:ext cx="1788186" cy="139571"/>
          </a:xfrm>
        </p:spPr>
        <p:txBody>
          <a:bodyPr tIns="0" bIns="0"/>
          <a:lstStyle>
            <a:lvl1pPr marL="0" indent="0" algn="r">
              <a:buFontTx/>
              <a:buNone/>
              <a:defRPr sz="788" b="0">
                <a:solidFill>
                  <a:schemeClr val="accent3"/>
                </a:solidFill>
              </a:defRPr>
            </a:lvl1pPr>
          </a:lstStyle>
          <a:p>
            <a:pPr lvl="0"/>
            <a:r>
              <a:rPr lang="en-US" dirty="0"/>
              <a:t>Edit Master text</a:t>
            </a:r>
          </a:p>
        </p:txBody>
      </p:sp>
      <p:sp>
        <p:nvSpPr>
          <p:cNvPr id="12" name="Text Placeholder 10">
            <a:extLst>
              <a:ext uri="{FF2B5EF4-FFF2-40B4-BE49-F238E27FC236}">
                <a16:creationId xmlns:a16="http://schemas.microsoft.com/office/drawing/2014/main" id="{AC579C17-3010-7C46-9138-1EF7AA789F79}"/>
              </a:ext>
            </a:extLst>
          </p:cNvPr>
          <p:cNvSpPr>
            <a:spLocks noGrp="1"/>
          </p:cNvSpPr>
          <p:nvPr>
            <p:ph type="body" sz="quarter" idx="11"/>
          </p:nvPr>
        </p:nvSpPr>
        <p:spPr>
          <a:xfrm>
            <a:off x="1824909" y="4976797"/>
            <a:ext cx="3056770" cy="151817"/>
          </a:xfrm>
        </p:spPr>
        <p:txBody>
          <a:bodyPr tIns="0" bIns="0"/>
          <a:lstStyle>
            <a:lvl1pPr marL="0" indent="0">
              <a:buFontTx/>
              <a:buNone/>
              <a:defRPr sz="788" b="0">
                <a:solidFill>
                  <a:schemeClr val="bg2"/>
                </a:solidFill>
              </a:defRPr>
            </a:lvl1pPr>
          </a:lstStyle>
          <a:p>
            <a:pPr lvl="0"/>
            <a:r>
              <a:rPr lang="en-US" dirty="0"/>
              <a:t>Edit Master text</a:t>
            </a:r>
          </a:p>
        </p:txBody>
      </p:sp>
      <p:sp>
        <p:nvSpPr>
          <p:cNvPr id="13" name="Text Placeholder 10">
            <a:extLst>
              <a:ext uri="{FF2B5EF4-FFF2-40B4-BE49-F238E27FC236}">
                <a16:creationId xmlns:a16="http://schemas.microsoft.com/office/drawing/2014/main" id="{A2616A28-2EDB-6048-8957-11092779EBA9}"/>
              </a:ext>
            </a:extLst>
          </p:cNvPr>
          <p:cNvSpPr>
            <a:spLocks noGrp="1"/>
          </p:cNvSpPr>
          <p:nvPr>
            <p:ph type="body" sz="quarter" idx="12"/>
          </p:nvPr>
        </p:nvSpPr>
        <p:spPr>
          <a:xfrm>
            <a:off x="1824909" y="4823086"/>
            <a:ext cx="3056770" cy="151817"/>
          </a:xfrm>
        </p:spPr>
        <p:txBody>
          <a:bodyPr tIns="0" bIns="0"/>
          <a:lstStyle>
            <a:lvl1pPr marL="0" indent="0">
              <a:buFontTx/>
              <a:buNone/>
              <a:defRPr sz="900" b="1">
                <a:solidFill>
                  <a:schemeClr val="bg2"/>
                </a:solidFill>
              </a:defRPr>
            </a:lvl1pPr>
          </a:lstStyle>
          <a:p>
            <a:pPr lvl="0"/>
            <a:r>
              <a:rPr lang="en-US" dirty="0"/>
              <a:t>Edit Master text</a:t>
            </a:r>
          </a:p>
        </p:txBody>
      </p:sp>
      <p:cxnSp>
        <p:nvCxnSpPr>
          <p:cNvPr id="14" name="Straight Connector 13">
            <a:extLst>
              <a:ext uri="{FF2B5EF4-FFF2-40B4-BE49-F238E27FC236}">
                <a16:creationId xmlns:a16="http://schemas.microsoft.com/office/drawing/2014/main" id="{278C4F01-BFA3-214D-9E51-F28E81DD0575}"/>
              </a:ext>
            </a:extLst>
          </p:cNvPr>
          <p:cNvCxnSpPr>
            <a:cxnSpLocks/>
          </p:cNvCxnSpPr>
          <p:nvPr userDrawn="1"/>
        </p:nvCxnSpPr>
        <p:spPr bwMode="auto">
          <a:xfrm>
            <a:off x="1825568" y="4825885"/>
            <a:ext cx="0" cy="277564"/>
          </a:xfrm>
          <a:prstGeom prst="line">
            <a:avLst/>
          </a:prstGeom>
          <a:ln w="28575">
            <a:headEnd type="none" w="med" len="med"/>
            <a:tailEnd type="none" w="med" len="med"/>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0414546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layout_2/3 content 1/3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rgbClr val="609743"/>
                </a:solidFill>
              </a:defRPr>
            </a:lvl1pPr>
          </a:lstStyle>
          <a:p>
            <a:r>
              <a:rPr lang="en-US" dirty="0"/>
              <a:t>Click to edit Master title style</a:t>
            </a:r>
          </a:p>
        </p:txBody>
      </p:sp>
      <p:sp>
        <p:nvSpPr>
          <p:cNvPr id="12" name="Date Placeholder 2">
            <a:extLst>
              <a:ext uri="{FF2B5EF4-FFF2-40B4-BE49-F238E27FC236}">
                <a16:creationId xmlns:a16="http://schemas.microsoft.com/office/drawing/2014/main" id="{BDBD734F-59E6-7847-87E6-AB6C48BB6376}"/>
              </a:ext>
            </a:extLst>
          </p:cNvPr>
          <p:cNvSpPr>
            <a:spLocks noGrp="1"/>
          </p:cNvSpPr>
          <p:nvPr>
            <p:ph type="dt" sz="half" idx="10"/>
          </p:nvPr>
        </p:nvSpPr>
        <p:spPr>
          <a:xfrm>
            <a:off x="7702097" y="4869575"/>
            <a:ext cx="758485" cy="156569"/>
          </a:xfrm>
        </p:spPr>
        <p:txBody>
          <a:bodyPr/>
          <a:lstStyle>
            <a:lvl1pPr>
              <a:defRPr>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err="1"/>
              <a:t>Date</a:t>
            </a:r>
            <a:endParaRPr lang="en-US" dirty="0"/>
          </a:p>
        </p:txBody>
      </p:sp>
      <p:sp>
        <p:nvSpPr>
          <p:cNvPr id="15" name="Slide Number Placeholder 4">
            <a:extLst>
              <a:ext uri="{FF2B5EF4-FFF2-40B4-BE49-F238E27FC236}">
                <a16:creationId xmlns:a16="http://schemas.microsoft.com/office/drawing/2014/main" id="{D81F3C3F-6215-5241-8324-E0933B07451F}"/>
              </a:ext>
            </a:extLst>
          </p:cNvPr>
          <p:cNvSpPr>
            <a:spLocks noGrp="1"/>
          </p:cNvSpPr>
          <p:nvPr>
            <p:ph type="sldNum" sz="quarter" idx="12"/>
          </p:nvPr>
        </p:nvSpPr>
        <p:spPr>
          <a:xfrm>
            <a:off x="8460581" y="4869575"/>
            <a:ext cx="318294" cy="156569"/>
          </a:xfrm>
        </p:spPr>
        <p:txBody>
          <a:bodyPr/>
          <a:lstStyle>
            <a:lvl1pPr>
              <a:defRPr>
                <a:solidFill>
                  <a:schemeClr val="bg1"/>
                </a:solidFill>
              </a:defRPr>
            </a:lvl1pPr>
          </a:lstStyle>
          <a:p>
            <a:fld id="{63DCA5C9-2E11-4C67-86EB-AE1DE127DC64}" type="slidenum">
              <a:rPr lang="en-US" smtClean="0"/>
              <a:pPr/>
              <a:t>‹#›</a:t>
            </a:fld>
            <a:endParaRPr lang="en-US" dirty="0"/>
          </a:p>
        </p:txBody>
      </p:sp>
      <p:sp>
        <p:nvSpPr>
          <p:cNvPr id="16" name="Footer Placeholder 3">
            <a:extLst>
              <a:ext uri="{FF2B5EF4-FFF2-40B4-BE49-F238E27FC236}">
                <a16:creationId xmlns:a16="http://schemas.microsoft.com/office/drawing/2014/main" id="{81C05ACD-07FE-654D-9AF1-5BE77F0205A4}"/>
              </a:ext>
            </a:extLst>
          </p:cNvPr>
          <p:cNvSpPr>
            <a:spLocks noGrp="1"/>
          </p:cNvSpPr>
          <p:nvPr>
            <p:ph type="ftr" sz="quarter" idx="11"/>
          </p:nvPr>
        </p:nvSpPr>
        <p:spPr>
          <a:xfrm>
            <a:off x="368301" y="4872631"/>
            <a:ext cx="3611563" cy="156569"/>
          </a:xfrm>
        </p:spPr>
        <p:txBody>
          <a:bodyPr/>
          <a:lstStyle>
            <a:lvl1pPr>
              <a:defRPr b="1">
                <a:solidFill>
                  <a:schemeClr val="bg1"/>
                </a:solidFill>
              </a:defRPr>
            </a:lvl1pPr>
            <a:lvl2pPr>
              <a:defRPr b="1"/>
            </a:lvl2pPr>
            <a:lvl3pPr>
              <a:defRPr b="1"/>
            </a:lvl3pPr>
            <a:lvl4pPr>
              <a:defRPr b="1"/>
            </a:lvl4pPr>
            <a:lvl5pPr>
              <a:defRPr b="1"/>
            </a:lvl5pPr>
            <a:lvl6pPr>
              <a:defRPr b="1"/>
            </a:lvl6pPr>
            <a:lvl7pPr>
              <a:defRPr b="1"/>
            </a:lvl7pPr>
            <a:lvl8pPr>
              <a:defRPr b="1"/>
            </a:lvl8pPr>
            <a:lvl9pPr>
              <a:defRPr b="1"/>
            </a:lvl9pPr>
          </a:lstStyle>
          <a:p>
            <a:pPr indent="-2057400"/>
            <a:r>
              <a:rPr lang="en-US"/>
              <a:t>Modify with Insert &gt; Header &amp; Footer</a:t>
            </a:r>
            <a:endParaRPr lang="en-US" dirty="0"/>
          </a:p>
        </p:txBody>
      </p:sp>
      <p:sp>
        <p:nvSpPr>
          <p:cNvPr id="20" name="Content Placeholder 7">
            <a:extLst>
              <a:ext uri="{FF2B5EF4-FFF2-40B4-BE49-F238E27FC236}">
                <a16:creationId xmlns:a16="http://schemas.microsoft.com/office/drawing/2014/main" id="{0CF75C4A-C842-3149-BB8A-04159AE0BFCC}"/>
              </a:ext>
            </a:extLst>
          </p:cNvPr>
          <p:cNvSpPr>
            <a:spLocks noGrp="1"/>
          </p:cNvSpPr>
          <p:nvPr>
            <p:ph sz="quarter" idx="14"/>
          </p:nvPr>
        </p:nvSpPr>
        <p:spPr>
          <a:xfrm>
            <a:off x="366712" y="1200150"/>
            <a:ext cx="5532438" cy="340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Picture Placeholder 6">
            <a:extLst>
              <a:ext uri="{FF2B5EF4-FFF2-40B4-BE49-F238E27FC236}">
                <a16:creationId xmlns:a16="http://schemas.microsoft.com/office/drawing/2014/main" id="{9622D7C8-3365-D245-B264-EBED56CCEE8F}"/>
              </a:ext>
            </a:extLst>
          </p:cNvPr>
          <p:cNvSpPr>
            <a:spLocks noGrp="1"/>
          </p:cNvSpPr>
          <p:nvPr>
            <p:ph type="pic" sz="quarter" idx="15"/>
          </p:nvPr>
        </p:nvSpPr>
        <p:spPr>
          <a:xfrm>
            <a:off x="6127750" y="1200150"/>
            <a:ext cx="2651125" cy="3400425"/>
          </a:xfrm>
          <a:solidFill>
            <a:srgbClr val="9E9E98"/>
          </a:solidFill>
        </p:spPr>
        <p:txBody>
          <a:bodyPr tIns="1737360"/>
          <a:lstStyle>
            <a:lvl1pPr algn="ctr">
              <a:defRPr/>
            </a:lvl1pPr>
          </a:lstStyle>
          <a:p>
            <a:r>
              <a:rPr lang="en-US"/>
              <a:t>Click icon to add picture</a:t>
            </a:r>
            <a:endParaRPr lang="en-US" dirty="0"/>
          </a:p>
        </p:txBody>
      </p:sp>
    </p:spTree>
    <p:extLst>
      <p:ext uri="{BB962C8B-B14F-4D97-AF65-F5344CB8AC3E}">
        <p14:creationId xmlns:p14="http://schemas.microsoft.com/office/powerpoint/2010/main" val="3212193118"/>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ayout_1/3 content 2/3 ima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rgbClr val="609743"/>
                </a:solidFill>
              </a:defRPr>
            </a:lvl1pPr>
          </a:lstStyle>
          <a:p>
            <a:r>
              <a:rPr lang="en-US" dirty="0"/>
              <a:t>Click to edit Master title style</a:t>
            </a:r>
          </a:p>
        </p:txBody>
      </p:sp>
      <p:sp>
        <p:nvSpPr>
          <p:cNvPr id="9" name="Content Placeholder 8">
            <a:extLst>
              <a:ext uri="{FF2B5EF4-FFF2-40B4-BE49-F238E27FC236}">
                <a16:creationId xmlns:a16="http://schemas.microsoft.com/office/drawing/2014/main" id="{766D17BA-B313-4C5A-AFC9-CB21C07EF6DA}"/>
              </a:ext>
            </a:extLst>
          </p:cNvPr>
          <p:cNvSpPr>
            <a:spLocks noGrp="1"/>
          </p:cNvSpPr>
          <p:nvPr>
            <p:ph sz="quarter" idx="15"/>
          </p:nvPr>
        </p:nvSpPr>
        <p:spPr>
          <a:xfrm>
            <a:off x="368301" y="1200151"/>
            <a:ext cx="2644775" cy="340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2">
            <a:extLst>
              <a:ext uri="{FF2B5EF4-FFF2-40B4-BE49-F238E27FC236}">
                <a16:creationId xmlns:a16="http://schemas.microsoft.com/office/drawing/2014/main" id="{A65D0927-DA99-9048-8CED-BCB00E8529B7}"/>
              </a:ext>
            </a:extLst>
          </p:cNvPr>
          <p:cNvSpPr>
            <a:spLocks noGrp="1"/>
          </p:cNvSpPr>
          <p:nvPr>
            <p:ph type="dt" sz="half" idx="10"/>
          </p:nvPr>
        </p:nvSpPr>
        <p:spPr>
          <a:xfrm>
            <a:off x="7702097" y="4869575"/>
            <a:ext cx="758485" cy="156569"/>
          </a:xfrm>
        </p:spPr>
        <p:txBody>
          <a:bodyPr/>
          <a:lstStyle>
            <a:lvl1pPr>
              <a:defRPr>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err="1"/>
              <a:t>Date</a:t>
            </a:r>
            <a:endParaRPr lang="en-US" dirty="0"/>
          </a:p>
        </p:txBody>
      </p:sp>
      <p:sp>
        <p:nvSpPr>
          <p:cNvPr id="12" name="Slide Number Placeholder 4">
            <a:extLst>
              <a:ext uri="{FF2B5EF4-FFF2-40B4-BE49-F238E27FC236}">
                <a16:creationId xmlns:a16="http://schemas.microsoft.com/office/drawing/2014/main" id="{5DBCD264-453F-BB4C-9066-966CCFE3B4EE}"/>
              </a:ext>
            </a:extLst>
          </p:cNvPr>
          <p:cNvSpPr>
            <a:spLocks noGrp="1"/>
          </p:cNvSpPr>
          <p:nvPr>
            <p:ph type="sldNum" sz="quarter" idx="12"/>
          </p:nvPr>
        </p:nvSpPr>
        <p:spPr>
          <a:xfrm>
            <a:off x="8460581" y="4869575"/>
            <a:ext cx="318294" cy="156569"/>
          </a:xfrm>
        </p:spPr>
        <p:txBody>
          <a:bodyPr/>
          <a:lstStyle>
            <a:lvl1pPr>
              <a:defRPr>
                <a:solidFill>
                  <a:schemeClr val="bg1"/>
                </a:solidFill>
              </a:defRPr>
            </a:lvl1pPr>
          </a:lstStyle>
          <a:p>
            <a:fld id="{63DCA5C9-2E11-4C67-86EB-AE1DE127DC64}" type="slidenum">
              <a:rPr lang="en-US" smtClean="0"/>
              <a:pPr/>
              <a:t>‹#›</a:t>
            </a:fld>
            <a:endParaRPr lang="en-US" dirty="0"/>
          </a:p>
        </p:txBody>
      </p:sp>
      <p:sp>
        <p:nvSpPr>
          <p:cNvPr id="14" name="Footer Placeholder 3">
            <a:extLst>
              <a:ext uri="{FF2B5EF4-FFF2-40B4-BE49-F238E27FC236}">
                <a16:creationId xmlns:a16="http://schemas.microsoft.com/office/drawing/2014/main" id="{AD2D6EDC-451A-CE48-BE2D-343B7443A3B9}"/>
              </a:ext>
            </a:extLst>
          </p:cNvPr>
          <p:cNvSpPr>
            <a:spLocks noGrp="1"/>
          </p:cNvSpPr>
          <p:nvPr>
            <p:ph type="ftr" sz="quarter" idx="11"/>
          </p:nvPr>
        </p:nvSpPr>
        <p:spPr>
          <a:xfrm>
            <a:off x="368301" y="4872631"/>
            <a:ext cx="3611563" cy="156569"/>
          </a:xfrm>
        </p:spPr>
        <p:txBody>
          <a:bodyPr/>
          <a:lstStyle>
            <a:lvl1pPr>
              <a:defRPr b="1">
                <a:solidFill>
                  <a:schemeClr val="bg1"/>
                </a:solidFill>
              </a:defRPr>
            </a:lvl1pPr>
            <a:lvl2pPr>
              <a:defRPr b="1"/>
            </a:lvl2pPr>
            <a:lvl3pPr>
              <a:defRPr b="1"/>
            </a:lvl3pPr>
            <a:lvl4pPr>
              <a:defRPr b="1"/>
            </a:lvl4pPr>
            <a:lvl5pPr>
              <a:defRPr b="1"/>
            </a:lvl5pPr>
            <a:lvl6pPr>
              <a:defRPr b="1"/>
            </a:lvl6pPr>
            <a:lvl7pPr>
              <a:defRPr b="1"/>
            </a:lvl7pPr>
            <a:lvl8pPr>
              <a:defRPr b="1"/>
            </a:lvl8pPr>
            <a:lvl9pPr>
              <a:defRPr b="1"/>
            </a:lvl9pPr>
          </a:lstStyle>
          <a:p>
            <a:pPr indent="-2057400"/>
            <a:r>
              <a:rPr lang="en-US"/>
              <a:t>Modify with Insert &gt; Header &amp; Footer</a:t>
            </a:r>
            <a:endParaRPr lang="en-US" dirty="0"/>
          </a:p>
        </p:txBody>
      </p:sp>
      <p:sp>
        <p:nvSpPr>
          <p:cNvPr id="15" name="Picture Placeholder 6">
            <a:extLst>
              <a:ext uri="{FF2B5EF4-FFF2-40B4-BE49-F238E27FC236}">
                <a16:creationId xmlns:a16="http://schemas.microsoft.com/office/drawing/2014/main" id="{BA988A06-E206-A640-A7BD-6E757BEBA0D7}"/>
              </a:ext>
            </a:extLst>
          </p:cNvPr>
          <p:cNvSpPr>
            <a:spLocks noGrp="1"/>
          </p:cNvSpPr>
          <p:nvPr>
            <p:ph type="pic" sz="quarter" idx="16"/>
          </p:nvPr>
        </p:nvSpPr>
        <p:spPr>
          <a:xfrm>
            <a:off x="3244852" y="1200150"/>
            <a:ext cx="5534024" cy="3400425"/>
          </a:xfrm>
          <a:solidFill>
            <a:srgbClr val="9E9E98"/>
          </a:solidFill>
        </p:spPr>
        <p:txBody>
          <a:bodyPr tIns="1737360"/>
          <a:lstStyle>
            <a:lvl1pPr algn="ctr">
              <a:defRPr/>
            </a:lvl1pPr>
          </a:lstStyle>
          <a:p>
            <a:r>
              <a:rPr lang="en-US"/>
              <a:t>Click icon to add picture</a:t>
            </a:r>
            <a:endParaRPr lang="en-US" dirty="0"/>
          </a:p>
        </p:txBody>
      </p:sp>
    </p:spTree>
    <p:extLst>
      <p:ext uri="{BB962C8B-B14F-4D97-AF65-F5344CB8AC3E}">
        <p14:creationId xmlns:p14="http://schemas.microsoft.com/office/powerpoint/2010/main" val="2748218531"/>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ayout_blue 1/3 image">
    <p:bg>
      <p:bgPr>
        <a:solidFill>
          <a:srgbClr val="B8C897"/>
        </a:solidFill>
        <a:effectLst/>
      </p:bgPr>
    </p:bg>
    <p:spTree>
      <p:nvGrpSpPr>
        <p:cNvPr id="1" name=""/>
        <p:cNvGrpSpPr/>
        <p:nvPr/>
      </p:nvGrpSpPr>
      <p:grpSpPr>
        <a:xfrm>
          <a:off x="0" y="0"/>
          <a:ext cx="0" cy="0"/>
          <a:chOff x="0" y="0"/>
          <a:chExt cx="0" cy="0"/>
        </a:xfrm>
      </p:grpSpPr>
      <p:sp>
        <p:nvSpPr>
          <p:cNvPr id="12" name="Picture Placeholder 6">
            <a:extLst>
              <a:ext uri="{FF2B5EF4-FFF2-40B4-BE49-F238E27FC236}">
                <a16:creationId xmlns:a16="http://schemas.microsoft.com/office/drawing/2014/main" id="{09F6368A-A050-6F4E-8198-4FD768942B7E}"/>
              </a:ext>
            </a:extLst>
          </p:cNvPr>
          <p:cNvSpPr>
            <a:spLocks noGrp="1"/>
          </p:cNvSpPr>
          <p:nvPr>
            <p:ph type="pic" sz="quarter" idx="17"/>
          </p:nvPr>
        </p:nvSpPr>
        <p:spPr>
          <a:xfrm>
            <a:off x="6124576" y="0"/>
            <a:ext cx="3019424" cy="5143500"/>
          </a:xfrm>
          <a:solidFill>
            <a:srgbClr val="9E9E98"/>
          </a:solidFill>
        </p:spPr>
        <p:txBody>
          <a:bodyPr tIns="3657600"/>
          <a:lstStyle>
            <a:lvl1pPr algn="ctr">
              <a:defRPr/>
            </a:lvl1pPr>
          </a:lstStyle>
          <a:p>
            <a:r>
              <a:rPr lang="en-US"/>
              <a:t>Click icon to add picture</a:t>
            </a:r>
            <a:endParaRPr lang="en-US" dirty="0"/>
          </a:p>
        </p:txBody>
      </p:sp>
      <p:sp>
        <p:nvSpPr>
          <p:cNvPr id="9" name="Date Placeholder 2">
            <a:extLst>
              <a:ext uri="{FF2B5EF4-FFF2-40B4-BE49-F238E27FC236}">
                <a16:creationId xmlns:a16="http://schemas.microsoft.com/office/drawing/2014/main" id="{ACCE0DA1-4EAE-574E-A16C-A817AC0EF332}"/>
              </a:ext>
            </a:extLst>
          </p:cNvPr>
          <p:cNvSpPr>
            <a:spLocks noGrp="1"/>
          </p:cNvSpPr>
          <p:nvPr>
            <p:ph type="dt" sz="half" idx="10"/>
          </p:nvPr>
        </p:nvSpPr>
        <p:spPr>
          <a:xfrm>
            <a:off x="7702097" y="4869575"/>
            <a:ext cx="758485" cy="156569"/>
          </a:xfrm>
        </p:spPr>
        <p:txBody>
          <a:bodyPr/>
          <a:lstStyle>
            <a:lvl1pPr>
              <a:defRPr>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err="1"/>
              <a:t>Date</a:t>
            </a:r>
            <a:endParaRPr lang="en-US" dirty="0"/>
          </a:p>
        </p:txBody>
      </p:sp>
      <p:sp>
        <p:nvSpPr>
          <p:cNvPr id="10" name="Slide Number Placeholder 4">
            <a:extLst>
              <a:ext uri="{FF2B5EF4-FFF2-40B4-BE49-F238E27FC236}">
                <a16:creationId xmlns:a16="http://schemas.microsoft.com/office/drawing/2014/main" id="{A5D20A94-E7AE-9046-8ABC-FEDCFD9944B3}"/>
              </a:ext>
            </a:extLst>
          </p:cNvPr>
          <p:cNvSpPr>
            <a:spLocks noGrp="1"/>
          </p:cNvSpPr>
          <p:nvPr>
            <p:ph type="sldNum" sz="quarter" idx="12"/>
          </p:nvPr>
        </p:nvSpPr>
        <p:spPr>
          <a:xfrm>
            <a:off x="8460581" y="4869575"/>
            <a:ext cx="318294" cy="156569"/>
          </a:xfrm>
        </p:spPr>
        <p:txBody>
          <a:bodyPr/>
          <a:lstStyle>
            <a:lvl1pPr>
              <a:defRPr>
                <a:solidFill>
                  <a:schemeClr val="bg1"/>
                </a:solidFill>
              </a:defRPr>
            </a:lvl1pPr>
          </a:lstStyle>
          <a:p>
            <a:fld id="{63DCA5C9-2E11-4C67-86EB-AE1DE127DC64}" type="slidenum">
              <a:rPr lang="en-US" smtClean="0"/>
              <a:pPr/>
              <a:t>‹#›</a:t>
            </a:fld>
            <a:endParaRPr lang="en-US" dirty="0"/>
          </a:p>
        </p:txBody>
      </p:sp>
      <p:sp>
        <p:nvSpPr>
          <p:cNvPr id="11" name="Footer Placeholder 3">
            <a:extLst>
              <a:ext uri="{FF2B5EF4-FFF2-40B4-BE49-F238E27FC236}">
                <a16:creationId xmlns:a16="http://schemas.microsoft.com/office/drawing/2014/main" id="{D99A4600-E9A0-6A43-8DF1-BF326D7ECEED}"/>
              </a:ext>
            </a:extLst>
          </p:cNvPr>
          <p:cNvSpPr>
            <a:spLocks noGrp="1"/>
          </p:cNvSpPr>
          <p:nvPr>
            <p:ph type="ftr" sz="quarter" idx="11"/>
          </p:nvPr>
        </p:nvSpPr>
        <p:spPr>
          <a:xfrm>
            <a:off x="368301" y="4872631"/>
            <a:ext cx="3611563" cy="156569"/>
          </a:xfrm>
        </p:spPr>
        <p:txBody>
          <a:bodyPr/>
          <a:lstStyle>
            <a:lvl1pPr>
              <a:defRPr b="1">
                <a:solidFill>
                  <a:schemeClr val="bg1"/>
                </a:solidFill>
              </a:defRPr>
            </a:lvl1pPr>
            <a:lvl2pPr>
              <a:defRPr b="1"/>
            </a:lvl2pPr>
            <a:lvl3pPr>
              <a:defRPr b="1"/>
            </a:lvl3pPr>
            <a:lvl4pPr>
              <a:defRPr b="1"/>
            </a:lvl4pPr>
            <a:lvl5pPr>
              <a:defRPr b="1"/>
            </a:lvl5pPr>
            <a:lvl6pPr>
              <a:defRPr b="1"/>
            </a:lvl6pPr>
            <a:lvl7pPr>
              <a:defRPr b="1"/>
            </a:lvl7pPr>
            <a:lvl8pPr>
              <a:defRPr b="1"/>
            </a:lvl8pPr>
            <a:lvl9pPr>
              <a:defRPr b="1"/>
            </a:lvl9pPr>
          </a:lstStyle>
          <a:p>
            <a:pPr indent="-2057400"/>
            <a:r>
              <a:rPr lang="en-US"/>
              <a:t>Modify with Insert &gt; Header &amp; Footer</a:t>
            </a:r>
            <a:endParaRPr lang="en-US" dirty="0"/>
          </a:p>
        </p:txBody>
      </p:sp>
      <p:sp>
        <p:nvSpPr>
          <p:cNvPr id="2" name="Title 1">
            <a:extLst>
              <a:ext uri="{FF2B5EF4-FFF2-40B4-BE49-F238E27FC236}">
                <a16:creationId xmlns:a16="http://schemas.microsoft.com/office/drawing/2014/main" id="{BB964BC4-595C-3344-BD03-B49134F536B5}"/>
              </a:ext>
            </a:extLst>
          </p:cNvPr>
          <p:cNvSpPr>
            <a:spLocks noGrp="1"/>
          </p:cNvSpPr>
          <p:nvPr>
            <p:ph type="title"/>
          </p:nvPr>
        </p:nvSpPr>
        <p:spPr>
          <a:xfrm>
            <a:off x="366714" y="261937"/>
            <a:ext cx="5532437" cy="766763"/>
          </a:xfrm>
        </p:spPr>
        <p:txBody>
          <a:bodyPr/>
          <a:lstStyle>
            <a:lvl1pPr>
              <a:defRPr>
                <a:solidFill>
                  <a:schemeClr val="bg1"/>
                </a:solidFill>
              </a:defRPr>
            </a:lvl1pPr>
          </a:lstStyle>
          <a:p>
            <a:r>
              <a:rPr lang="en-US"/>
              <a:t>Click to edit Master title style</a:t>
            </a:r>
            <a:endParaRPr lang="en-US" dirty="0"/>
          </a:p>
        </p:txBody>
      </p:sp>
      <p:sp>
        <p:nvSpPr>
          <p:cNvPr id="13" name="Text Placeholder 12">
            <a:extLst>
              <a:ext uri="{FF2B5EF4-FFF2-40B4-BE49-F238E27FC236}">
                <a16:creationId xmlns:a16="http://schemas.microsoft.com/office/drawing/2014/main" id="{13B9E2E0-E558-6849-A55A-6C912DDF1D68}"/>
              </a:ext>
            </a:extLst>
          </p:cNvPr>
          <p:cNvSpPr>
            <a:spLocks noGrp="1"/>
          </p:cNvSpPr>
          <p:nvPr>
            <p:ph type="body" sz="quarter" idx="18"/>
          </p:nvPr>
        </p:nvSpPr>
        <p:spPr>
          <a:xfrm>
            <a:off x="366714" y="1200150"/>
            <a:ext cx="5532437" cy="35718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85104045"/>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ayout_white 1/3 image">
    <p:bg>
      <p:bgPr>
        <a:solidFill>
          <a:schemeClr val="bg1"/>
        </a:solidFill>
        <a:effectLst/>
      </p:bgPr>
    </p:bg>
    <p:spTree>
      <p:nvGrpSpPr>
        <p:cNvPr id="1" name=""/>
        <p:cNvGrpSpPr/>
        <p:nvPr/>
      </p:nvGrpSpPr>
      <p:grpSpPr>
        <a:xfrm>
          <a:off x="0" y="0"/>
          <a:ext cx="0" cy="0"/>
          <a:chOff x="0" y="0"/>
          <a:chExt cx="0" cy="0"/>
        </a:xfrm>
      </p:grpSpPr>
      <p:sp>
        <p:nvSpPr>
          <p:cNvPr id="15" name="Picture Placeholder 6">
            <a:extLst>
              <a:ext uri="{FF2B5EF4-FFF2-40B4-BE49-F238E27FC236}">
                <a16:creationId xmlns:a16="http://schemas.microsoft.com/office/drawing/2014/main" id="{13392A84-CCC1-1C4F-8EDA-55C96C3382CD}"/>
              </a:ext>
            </a:extLst>
          </p:cNvPr>
          <p:cNvSpPr>
            <a:spLocks noGrp="1"/>
          </p:cNvSpPr>
          <p:nvPr>
            <p:ph type="pic" sz="quarter" idx="17"/>
          </p:nvPr>
        </p:nvSpPr>
        <p:spPr>
          <a:xfrm>
            <a:off x="6124576" y="0"/>
            <a:ext cx="3019424" cy="5143500"/>
          </a:xfrm>
          <a:solidFill>
            <a:srgbClr val="9E9E98"/>
          </a:solidFill>
        </p:spPr>
        <p:txBody>
          <a:bodyPr tIns="3657600"/>
          <a:lstStyle>
            <a:lvl1pPr algn="ctr">
              <a:defRPr/>
            </a:lvl1pPr>
          </a:lstStyle>
          <a:p>
            <a:r>
              <a:rPr lang="en-US"/>
              <a:t>Click icon to add picture</a:t>
            </a:r>
            <a:endParaRPr lang="en-US" dirty="0"/>
          </a:p>
        </p:txBody>
      </p:sp>
      <p:sp>
        <p:nvSpPr>
          <p:cNvPr id="9" name="Date Placeholder 2">
            <a:extLst>
              <a:ext uri="{FF2B5EF4-FFF2-40B4-BE49-F238E27FC236}">
                <a16:creationId xmlns:a16="http://schemas.microsoft.com/office/drawing/2014/main" id="{9A0B444D-6202-AF4D-8E18-738B8229AAF8}"/>
              </a:ext>
            </a:extLst>
          </p:cNvPr>
          <p:cNvSpPr>
            <a:spLocks noGrp="1"/>
          </p:cNvSpPr>
          <p:nvPr>
            <p:ph type="dt" sz="half" idx="10"/>
          </p:nvPr>
        </p:nvSpPr>
        <p:spPr>
          <a:xfrm>
            <a:off x="7702097" y="4869575"/>
            <a:ext cx="758485" cy="156569"/>
          </a:xfrm>
        </p:spPr>
        <p:txBody>
          <a:bodyPr/>
          <a:lstStyle>
            <a:lvl1pPr>
              <a:defRPr>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err="1"/>
              <a:t>Date</a:t>
            </a:r>
            <a:endParaRPr lang="en-US" dirty="0"/>
          </a:p>
        </p:txBody>
      </p:sp>
      <p:sp>
        <p:nvSpPr>
          <p:cNvPr id="10" name="Slide Number Placeholder 4">
            <a:extLst>
              <a:ext uri="{FF2B5EF4-FFF2-40B4-BE49-F238E27FC236}">
                <a16:creationId xmlns:a16="http://schemas.microsoft.com/office/drawing/2014/main" id="{AA0F37FE-3566-0E43-89F0-113B022A772C}"/>
              </a:ext>
            </a:extLst>
          </p:cNvPr>
          <p:cNvSpPr>
            <a:spLocks noGrp="1"/>
          </p:cNvSpPr>
          <p:nvPr>
            <p:ph type="sldNum" sz="quarter" idx="12"/>
          </p:nvPr>
        </p:nvSpPr>
        <p:spPr>
          <a:xfrm>
            <a:off x="8460581" y="4869575"/>
            <a:ext cx="318294" cy="156569"/>
          </a:xfrm>
        </p:spPr>
        <p:txBody>
          <a:bodyPr/>
          <a:lstStyle>
            <a:lvl1pPr>
              <a:defRPr>
                <a:solidFill>
                  <a:schemeClr val="bg1"/>
                </a:solidFill>
              </a:defRPr>
            </a:lvl1pPr>
          </a:lstStyle>
          <a:p>
            <a:fld id="{63DCA5C9-2E11-4C67-86EB-AE1DE127DC64}" type="slidenum">
              <a:rPr lang="en-US" smtClean="0"/>
              <a:pPr/>
              <a:t>‹#›</a:t>
            </a:fld>
            <a:endParaRPr lang="en-US" dirty="0"/>
          </a:p>
        </p:txBody>
      </p:sp>
      <p:sp>
        <p:nvSpPr>
          <p:cNvPr id="2" name="Title 1">
            <a:extLst>
              <a:ext uri="{FF2B5EF4-FFF2-40B4-BE49-F238E27FC236}">
                <a16:creationId xmlns:a16="http://schemas.microsoft.com/office/drawing/2014/main" id="{0AB70385-4890-D547-AB0F-EE1107678ADA}"/>
              </a:ext>
            </a:extLst>
          </p:cNvPr>
          <p:cNvSpPr>
            <a:spLocks noGrp="1"/>
          </p:cNvSpPr>
          <p:nvPr>
            <p:ph type="title"/>
          </p:nvPr>
        </p:nvSpPr>
        <p:spPr>
          <a:xfrm>
            <a:off x="366714" y="261937"/>
            <a:ext cx="5532437" cy="766763"/>
          </a:xfrm>
        </p:spPr>
        <p:txBody>
          <a:bodyPr/>
          <a:lstStyle>
            <a:lvl1pPr>
              <a:defRPr>
                <a:solidFill>
                  <a:srgbClr val="609743"/>
                </a:solidFill>
              </a:defRPr>
            </a:lvl1pPr>
          </a:lstStyle>
          <a:p>
            <a:r>
              <a:rPr lang="en-US" dirty="0"/>
              <a:t>Click to edit Master title style</a:t>
            </a:r>
          </a:p>
        </p:txBody>
      </p:sp>
      <p:sp>
        <p:nvSpPr>
          <p:cNvPr id="13" name="Text Placeholder 12">
            <a:extLst>
              <a:ext uri="{FF2B5EF4-FFF2-40B4-BE49-F238E27FC236}">
                <a16:creationId xmlns:a16="http://schemas.microsoft.com/office/drawing/2014/main" id="{5D310651-6F83-8A45-8932-CE3EFCB5FB66}"/>
              </a:ext>
            </a:extLst>
          </p:cNvPr>
          <p:cNvSpPr>
            <a:spLocks noGrp="1"/>
          </p:cNvSpPr>
          <p:nvPr>
            <p:ph type="body" sz="quarter" idx="18"/>
          </p:nvPr>
        </p:nvSpPr>
        <p:spPr>
          <a:xfrm>
            <a:off x="368301" y="1200150"/>
            <a:ext cx="5530850" cy="3571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Footer Placeholder 3">
            <a:extLst>
              <a:ext uri="{FF2B5EF4-FFF2-40B4-BE49-F238E27FC236}">
                <a16:creationId xmlns:a16="http://schemas.microsoft.com/office/drawing/2014/main" id="{FF195D4B-5092-C24D-85EC-0289A385E424}"/>
              </a:ext>
            </a:extLst>
          </p:cNvPr>
          <p:cNvSpPr>
            <a:spLocks noGrp="1"/>
          </p:cNvSpPr>
          <p:nvPr>
            <p:ph type="ftr" sz="quarter" idx="11"/>
          </p:nvPr>
        </p:nvSpPr>
        <p:spPr>
          <a:xfrm>
            <a:off x="368301" y="4872631"/>
            <a:ext cx="3611563" cy="156569"/>
          </a:xfrm>
        </p:spPr>
        <p:txBody>
          <a:bodyPr/>
          <a:lstStyle>
            <a:lvl1pPr>
              <a:defRPr b="1">
                <a:solidFill>
                  <a:srgbClr val="9E9E98"/>
                </a:solidFill>
              </a:defRPr>
            </a:lvl1pPr>
            <a:lvl2pPr>
              <a:defRPr b="1">
                <a:solidFill>
                  <a:srgbClr val="9E9E98"/>
                </a:solidFill>
              </a:defRPr>
            </a:lvl2pPr>
            <a:lvl3pPr>
              <a:defRPr b="1">
                <a:solidFill>
                  <a:srgbClr val="9E9E98"/>
                </a:solidFill>
              </a:defRPr>
            </a:lvl3pPr>
            <a:lvl4pPr>
              <a:defRPr b="1">
                <a:solidFill>
                  <a:srgbClr val="9E9E98"/>
                </a:solidFill>
              </a:defRPr>
            </a:lvl4pPr>
            <a:lvl5pPr>
              <a:defRPr b="1">
                <a:solidFill>
                  <a:srgbClr val="9E9E98"/>
                </a:solidFill>
              </a:defRPr>
            </a:lvl5pPr>
            <a:lvl6pPr>
              <a:defRPr b="1">
                <a:solidFill>
                  <a:srgbClr val="9E9E98"/>
                </a:solidFill>
              </a:defRPr>
            </a:lvl6pPr>
            <a:lvl7pPr>
              <a:defRPr b="1">
                <a:solidFill>
                  <a:srgbClr val="9E9E98"/>
                </a:solidFill>
              </a:defRPr>
            </a:lvl7pPr>
            <a:lvl8pPr>
              <a:defRPr b="1">
                <a:solidFill>
                  <a:srgbClr val="9E9E98"/>
                </a:solidFill>
              </a:defRPr>
            </a:lvl8pPr>
            <a:lvl9pPr>
              <a:defRPr b="1">
                <a:solidFill>
                  <a:srgbClr val="9E9E98"/>
                </a:solidFill>
              </a:defRPr>
            </a:lvl9pPr>
          </a:lstStyle>
          <a:p>
            <a:pPr indent="-2057400"/>
            <a:r>
              <a:rPr lang="en-US"/>
              <a:t>Modify with Insert &gt; Header &amp; Footer</a:t>
            </a:r>
            <a:endParaRPr lang="en-US" dirty="0"/>
          </a:p>
        </p:txBody>
      </p:sp>
    </p:spTree>
    <p:extLst>
      <p:ext uri="{BB962C8B-B14F-4D97-AF65-F5344CB8AC3E}">
        <p14:creationId xmlns:p14="http://schemas.microsoft.com/office/powerpoint/2010/main" val="3110248561"/>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layout_headlin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rgbClr val="609743"/>
                </a:solidFill>
              </a:defRPr>
            </a:lvl1pPr>
          </a:lstStyle>
          <a:p>
            <a:r>
              <a:rPr lang="en-US" dirty="0"/>
              <a:t>Click to edit Master title style</a:t>
            </a:r>
          </a:p>
        </p:txBody>
      </p:sp>
      <p:sp>
        <p:nvSpPr>
          <p:cNvPr id="8" name="Date Placeholder 2">
            <a:extLst>
              <a:ext uri="{FF2B5EF4-FFF2-40B4-BE49-F238E27FC236}">
                <a16:creationId xmlns:a16="http://schemas.microsoft.com/office/drawing/2014/main" id="{051F7513-9171-9B44-A9B6-6966BB871CA3}"/>
              </a:ext>
            </a:extLst>
          </p:cNvPr>
          <p:cNvSpPr>
            <a:spLocks noGrp="1"/>
          </p:cNvSpPr>
          <p:nvPr>
            <p:ph type="dt" sz="half" idx="10"/>
          </p:nvPr>
        </p:nvSpPr>
        <p:spPr>
          <a:xfrm>
            <a:off x="7702097" y="4869575"/>
            <a:ext cx="758485" cy="156569"/>
          </a:xfrm>
        </p:spPr>
        <p:txBody>
          <a:bodyPr/>
          <a:lstStyle>
            <a:lvl1pPr>
              <a:defRPr>
                <a:solidFill>
                  <a:srgbClr val="9E9E98"/>
                </a:solidFill>
                <a:latin typeface="+mn-lt"/>
              </a:defRPr>
            </a:lvl1pPr>
            <a:lvl2pPr>
              <a:defRPr>
                <a:solidFill>
                  <a:srgbClr val="9E9E98"/>
                </a:solidFill>
              </a:defRPr>
            </a:lvl2pPr>
            <a:lvl3pPr>
              <a:defRPr>
                <a:solidFill>
                  <a:srgbClr val="9E9E98"/>
                </a:solidFill>
              </a:defRPr>
            </a:lvl3pPr>
            <a:lvl4pPr>
              <a:defRPr>
                <a:solidFill>
                  <a:srgbClr val="9E9E98"/>
                </a:solidFill>
              </a:defRPr>
            </a:lvl4pPr>
            <a:lvl5pPr>
              <a:defRPr>
                <a:solidFill>
                  <a:srgbClr val="9E9E98"/>
                </a:solidFill>
              </a:defRPr>
            </a:lvl5pPr>
            <a:lvl6pPr>
              <a:defRPr>
                <a:solidFill>
                  <a:srgbClr val="9E9E98"/>
                </a:solidFill>
              </a:defRPr>
            </a:lvl6pPr>
            <a:lvl7pPr>
              <a:defRPr>
                <a:solidFill>
                  <a:srgbClr val="9E9E98"/>
                </a:solidFill>
              </a:defRPr>
            </a:lvl7pPr>
            <a:lvl8pPr>
              <a:defRPr>
                <a:solidFill>
                  <a:srgbClr val="9E9E98"/>
                </a:solidFill>
              </a:defRPr>
            </a:lvl8pPr>
            <a:lvl9pPr>
              <a:defRPr>
                <a:solidFill>
                  <a:srgbClr val="9E9E98"/>
                </a:solidFill>
              </a:defRPr>
            </a:lvl9pPr>
          </a:lstStyle>
          <a:p>
            <a:r>
              <a:rPr lang="en-US" dirty="0" err="1"/>
              <a:t>Date</a:t>
            </a:r>
            <a:endParaRPr lang="en-US" dirty="0"/>
          </a:p>
        </p:txBody>
      </p:sp>
      <p:sp>
        <p:nvSpPr>
          <p:cNvPr id="9" name="Slide Number Placeholder 4">
            <a:extLst>
              <a:ext uri="{FF2B5EF4-FFF2-40B4-BE49-F238E27FC236}">
                <a16:creationId xmlns:a16="http://schemas.microsoft.com/office/drawing/2014/main" id="{6BF671B6-DD06-854A-8324-66F5BF1D1509}"/>
              </a:ext>
            </a:extLst>
          </p:cNvPr>
          <p:cNvSpPr>
            <a:spLocks noGrp="1"/>
          </p:cNvSpPr>
          <p:nvPr>
            <p:ph type="sldNum" sz="quarter" idx="12"/>
          </p:nvPr>
        </p:nvSpPr>
        <p:spPr>
          <a:xfrm>
            <a:off x="8460581" y="4869575"/>
            <a:ext cx="318294" cy="156569"/>
          </a:xfrm>
        </p:spPr>
        <p:txBody>
          <a:bodyPr/>
          <a:lstStyle>
            <a:lvl1pPr>
              <a:defRPr>
                <a:solidFill>
                  <a:srgbClr val="9E9E98"/>
                </a:solidFill>
              </a:defRPr>
            </a:lvl1pPr>
            <a:lvl2pPr>
              <a:defRPr>
                <a:solidFill>
                  <a:srgbClr val="9E9E98"/>
                </a:solidFill>
              </a:defRPr>
            </a:lvl2pPr>
            <a:lvl3pPr>
              <a:defRPr>
                <a:solidFill>
                  <a:srgbClr val="9E9E98"/>
                </a:solidFill>
              </a:defRPr>
            </a:lvl3pPr>
            <a:lvl4pPr>
              <a:defRPr>
                <a:solidFill>
                  <a:srgbClr val="9E9E98"/>
                </a:solidFill>
              </a:defRPr>
            </a:lvl4pPr>
            <a:lvl5pPr>
              <a:defRPr>
                <a:solidFill>
                  <a:srgbClr val="9E9E98"/>
                </a:solidFill>
              </a:defRPr>
            </a:lvl5pPr>
            <a:lvl6pPr>
              <a:defRPr>
                <a:solidFill>
                  <a:srgbClr val="9E9E98"/>
                </a:solidFill>
              </a:defRPr>
            </a:lvl6pPr>
            <a:lvl7pPr>
              <a:defRPr>
                <a:solidFill>
                  <a:srgbClr val="9E9E98"/>
                </a:solidFill>
              </a:defRPr>
            </a:lvl7pPr>
            <a:lvl8pPr>
              <a:defRPr>
                <a:solidFill>
                  <a:srgbClr val="9E9E98"/>
                </a:solidFill>
              </a:defRPr>
            </a:lvl8pPr>
            <a:lvl9pPr>
              <a:defRPr>
                <a:solidFill>
                  <a:srgbClr val="9E9E98"/>
                </a:solidFill>
              </a:defRPr>
            </a:lvl9pPr>
          </a:lstStyle>
          <a:p>
            <a:fld id="{63DCA5C9-2E11-4C67-86EB-AE1DE127DC64}" type="slidenum">
              <a:rPr lang="en-US" smtClean="0"/>
              <a:pPr/>
              <a:t>‹#›</a:t>
            </a:fld>
            <a:endParaRPr lang="en-US" dirty="0"/>
          </a:p>
        </p:txBody>
      </p:sp>
      <p:sp>
        <p:nvSpPr>
          <p:cNvPr id="10" name="Footer Placeholder 3">
            <a:extLst>
              <a:ext uri="{FF2B5EF4-FFF2-40B4-BE49-F238E27FC236}">
                <a16:creationId xmlns:a16="http://schemas.microsoft.com/office/drawing/2014/main" id="{11E14BD9-CDD5-484F-A581-776B9CDB5616}"/>
              </a:ext>
            </a:extLst>
          </p:cNvPr>
          <p:cNvSpPr>
            <a:spLocks noGrp="1"/>
          </p:cNvSpPr>
          <p:nvPr>
            <p:ph type="ftr" sz="quarter" idx="11"/>
          </p:nvPr>
        </p:nvSpPr>
        <p:spPr>
          <a:xfrm>
            <a:off x="368301" y="4872631"/>
            <a:ext cx="3611563" cy="156569"/>
          </a:xfrm>
        </p:spPr>
        <p:txBody>
          <a:bodyPr/>
          <a:lstStyle>
            <a:lvl1pPr>
              <a:defRPr b="1">
                <a:solidFill>
                  <a:srgbClr val="9E9E98"/>
                </a:solidFill>
              </a:defRPr>
            </a:lvl1pPr>
            <a:lvl2pPr>
              <a:defRPr b="1">
                <a:solidFill>
                  <a:srgbClr val="9E9E98"/>
                </a:solidFill>
              </a:defRPr>
            </a:lvl2pPr>
            <a:lvl3pPr>
              <a:defRPr b="1">
                <a:solidFill>
                  <a:srgbClr val="9E9E98"/>
                </a:solidFill>
              </a:defRPr>
            </a:lvl3pPr>
            <a:lvl4pPr>
              <a:defRPr b="1">
                <a:solidFill>
                  <a:srgbClr val="9E9E98"/>
                </a:solidFill>
              </a:defRPr>
            </a:lvl4pPr>
            <a:lvl5pPr>
              <a:defRPr b="1">
                <a:solidFill>
                  <a:srgbClr val="9E9E98"/>
                </a:solidFill>
              </a:defRPr>
            </a:lvl5pPr>
            <a:lvl6pPr>
              <a:defRPr b="1">
                <a:solidFill>
                  <a:srgbClr val="9E9E98"/>
                </a:solidFill>
              </a:defRPr>
            </a:lvl6pPr>
            <a:lvl7pPr>
              <a:defRPr b="1">
                <a:solidFill>
                  <a:srgbClr val="9E9E98"/>
                </a:solidFill>
              </a:defRPr>
            </a:lvl7pPr>
            <a:lvl8pPr>
              <a:defRPr b="1">
                <a:solidFill>
                  <a:srgbClr val="9E9E98"/>
                </a:solidFill>
              </a:defRPr>
            </a:lvl8pPr>
            <a:lvl9pPr>
              <a:defRPr b="1">
                <a:solidFill>
                  <a:srgbClr val="9E9E98"/>
                </a:solidFill>
              </a:defRPr>
            </a:lvl9pPr>
          </a:lstStyle>
          <a:p>
            <a:pPr indent="-2057400"/>
            <a:r>
              <a:rPr lang="en-US"/>
              <a:t>Modify with Insert &gt; Header &amp; Footer</a:t>
            </a:r>
            <a:endParaRPr lang="en-US" dirty="0"/>
          </a:p>
        </p:txBody>
      </p:sp>
    </p:spTree>
    <p:extLst>
      <p:ext uri="{BB962C8B-B14F-4D97-AF65-F5344CB8AC3E}">
        <p14:creationId xmlns:p14="http://schemas.microsoft.com/office/powerpoint/2010/main" val="718242501"/>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ayout_headline blue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366713" y="261937"/>
            <a:ext cx="8412162" cy="766763"/>
          </a:xfrm>
        </p:spPr>
        <p:txBody>
          <a:bodyPr/>
          <a:lstStyle>
            <a:lvl1pPr>
              <a:defRPr>
                <a:solidFill>
                  <a:srgbClr val="609743"/>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lvl1pPr>
              <a:defRPr>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err="1"/>
              <a:t>Date</a:t>
            </a:r>
            <a:endParaRPr lang="en-US" dirty="0"/>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lvl1pPr>
              <a:defRPr>
                <a:solidFill>
                  <a:schemeClr val="bg1"/>
                </a:solidFill>
              </a:defRPr>
            </a:lvl1pPr>
          </a:lstStyle>
          <a:p>
            <a:fld id="{63DCA5C9-2E11-4C67-86EB-AE1DE127DC64}" type="slidenum">
              <a:rPr lang="en-US" smtClean="0"/>
              <a:pPr/>
              <a:t>‹#›</a:t>
            </a:fld>
            <a:endParaRPr lang="en-US" dirty="0"/>
          </a:p>
        </p:txBody>
      </p:sp>
      <p:sp>
        <p:nvSpPr>
          <p:cNvPr id="10" name="Footer Placeholder 3">
            <a:extLst>
              <a:ext uri="{FF2B5EF4-FFF2-40B4-BE49-F238E27FC236}">
                <a16:creationId xmlns:a16="http://schemas.microsoft.com/office/drawing/2014/main" id="{868B56D2-9291-8145-B467-CF3AFF5A71C1}"/>
              </a:ext>
            </a:extLst>
          </p:cNvPr>
          <p:cNvSpPr>
            <a:spLocks noGrp="1"/>
          </p:cNvSpPr>
          <p:nvPr>
            <p:ph type="ftr" sz="quarter" idx="11"/>
          </p:nvPr>
        </p:nvSpPr>
        <p:spPr>
          <a:xfrm>
            <a:off x="368301" y="4872631"/>
            <a:ext cx="3611563" cy="156569"/>
          </a:xfrm>
        </p:spPr>
        <p:txBody>
          <a:bodyPr/>
          <a:lstStyle>
            <a:lvl1pPr>
              <a:defRPr b="1">
                <a:solidFill>
                  <a:schemeClr val="bg1"/>
                </a:solidFill>
              </a:defRPr>
            </a:lvl1pPr>
            <a:lvl2pPr>
              <a:defRPr b="1"/>
            </a:lvl2pPr>
            <a:lvl3pPr>
              <a:defRPr b="1"/>
            </a:lvl3pPr>
            <a:lvl4pPr>
              <a:defRPr b="1"/>
            </a:lvl4pPr>
            <a:lvl5pPr>
              <a:defRPr b="1"/>
            </a:lvl5pPr>
            <a:lvl6pPr>
              <a:defRPr b="1"/>
            </a:lvl6pPr>
            <a:lvl7pPr>
              <a:defRPr b="1"/>
            </a:lvl7pPr>
            <a:lvl8pPr>
              <a:defRPr b="1"/>
            </a:lvl8pPr>
            <a:lvl9pPr>
              <a:defRPr b="1"/>
            </a:lvl9pPr>
          </a:lstStyle>
          <a:p>
            <a:pPr indent="-2057400"/>
            <a:r>
              <a:rPr lang="en-US"/>
              <a:t>Modify with Insert &gt; Header &amp; Footer</a:t>
            </a:r>
            <a:endParaRPr lang="en-US" dirty="0"/>
          </a:p>
        </p:txBody>
      </p:sp>
    </p:spTree>
    <p:extLst>
      <p:ext uri="{BB962C8B-B14F-4D97-AF65-F5344CB8AC3E}">
        <p14:creationId xmlns:p14="http://schemas.microsoft.com/office/powerpoint/2010/main" val="973923292"/>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layout_blank">
    <p:bg>
      <p:bgPr>
        <a:solidFill>
          <a:schemeClr val="bg1"/>
        </a:solidFill>
        <a:effectLst/>
      </p:bgPr>
    </p:bg>
    <p:spTree>
      <p:nvGrpSpPr>
        <p:cNvPr id="1" name=""/>
        <p:cNvGrpSpPr/>
        <p:nvPr/>
      </p:nvGrpSpPr>
      <p:grpSpPr>
        <a:xfrm>
          <a:off x="0" y="0"/>
          <a:ext cx="0" cy="0"/>
          <a:chOff x="0" y="0"/>
          <a:chExt cx="0" cy="0"/>
        </a:xfrm>
      </p:grpSpPr>
      <p:sp>
        <p:nvSpPr>
          <p:cNvPr id="10" name="Date Placeholder 2">
            <a:extLst>
              <a:ext uri="{FF2B5EF4-FFF2-40B4-BE49-F238E27FC236}">
                <a16:creationId xmlns:a16="http://schemas.microsoft.com/office/drawing/2014/main" id="{60EA7788-CB16-BB42-88A5-202BE84B90B6}"/>
              </a:ext>
            </a:extLst>
          </p:cNvPr>
          <p:cNvSpPr>
            <a:spLocks noGrp="1"/>
          </p:cNvSpPr>
          <p:nvPr>
            <p:ph type="dt" sz="half" idx="10"/>
          </p:nvPr>
        </p:nvSpPr>
        <p:spPr>
          <a:xfrm>
            <a:off x="7702097" y="4869575"/>
            <a:ext cx="758485" cy="156569"/>
          </a:xfrm>
        </p:spPr>
        <p:txBody>
          <a:bodyPr/>
          <a:lstStyle>
            <a:lvl1pPr>
              <a:defRPr>
                <a:solidFill>
                  <a:srgbClr val="9E9E98"/>
                </a:solidFill>
                <a:latin typeface="+mn-lt"/>
              </a:defRPr>
            </a:lvl1pPr>
            <a:lvl2pPr>
              <a:defRPr>
                <a:solidFill>
                  <a:srgbClr val="9E9E98"/>
                </a:solidFill>
              </a:defRPr>
            </a:lvl2pPr>
            <a:lvl3pPr>
              <a:defRPr>
                <a:solidFill>
                  <a:srgbClr val="9E9E98"/>
                </a:solidFill>
              </a:defRPr>
            </a:lvl3pPr>
            <a:lvl4pPr>
              <a:defRPr>
                <a:solidFill>
                  <a:srgbClr val="9E9E98"/>
                </a:solidFill>
              </a:defRPr>
            </a:lvl4pPr>
            <a:lvl5pPr>
              <a:defRPr>
                <a:solidFill>
                  <a:srgbClr val="9E9E98"/>
                </a:solidFill>
              </a:defRPr>
            </a:lvl5pPr>
            <a:lvl6pPr>
              <a:defRPr>
                <a:solidFill>
                  <a:srgbClr val="9E9E98"/>
                </a:solidFill>
              </a:defRPr>
            </a:lvl6pPr>
            <a:lvl7pPr>
              <a:defRPr>
                <a:solidFill>
                  <a:srgbClr val="9E9E98"/>
                </a:solidFill>
              </a:defRPr>
            </a:lvl7pPr>
            <a:lvl8pPr>
              <a:defRPr>
                <a:solidFill>
                  <a:srgbClr val="9E9E98"/>
                </a:solidFill>
              </a:defRPr>
            </a:lvl8pPr>
            <a:lvl9pPr>
              <a:defRPr>
                <a:solidFill>
                  <a:srgbClr val="9E9E98"/>
                </a:solidFill>
              </a:defRPr>
            </a:lvl9pPr>
          </a:lstStyle>
          <a:p>
            <a:r>
              <a:rPr lang="en-US" dirty="0" err="1"/>
              <a:t>Date</a:t>
            </a:r>
            <a:endParaRPr lang="en-US" dirty="0"/>
          </a:p>
        </p:txBody>
      </p:sp>
      <p:sp>
        <p:nvSpPr>
          <p:cNvPr id="11" name="Slide Number Placeholder 4">
            <a:extLst>
              <a:ext uri="{FF2B5EF4-FFF2-40B4-BE49-F238E27FC236}">
                <a16:creationId xmlns:a16="http://schemas.microsoft.com/office/drawing/2014/main" id="{45DA6A3D-B417-2944-916A-7BC8B8581BE5}"/>
              </a:ext>
            </a:extLst>
          </p:cNvPr>
          <p:cNvSpPr>
            <a:spLocks noGrp="1"/>
          </p:cNvSpPr>
          <p:nvPr>
            <p:ph type="sldNum" sz="quarter" idx="12"/>
          </p:nvPr>
        </p:nvSpPr>
        <p:spPr>
          <a:xfrm>
            <a:off x="8460581" y="4869575"/>
            <a:ext cx="318294" cy="156569"/>
          </a:xfrm>
        </p:spPr>
        <p:txBody>
          <a:bodyPr/>
          <a:lstStyle>
            <a:lvl1pPr>
              <a:defRPr>
                <a:solidFill>
                  <a:srgbClr val="9E9E98"/>
                </a:solidFill>
              </a:defRPr>
            </a:lvl1pPr>
            <a:lvl2pPr>
              <a:defRPr>
                <a:solidFill>
                  <a:srgbClr val="9E9E98"/>
                </a:solidFill>
              </a:defRPr>
            </a:lvl2pPr>
            <a:lvl3pPr>
              <a:defRPr>
                <a:solidFill>
                  <a:srgbClr val="9E9E98"/>
                </a:solidFill>
              </a:defRPr>
            </a:lvl3pPr>
            <a:lvl4pPr>
              <a:defRPr>
                <a:solidFill>
                  <a:srgbClr val="9E9E98"/>
                </a:solidFill>
              </a:defRPr>
            </a:lvl4pPr>
            <a:lvl5pPr>
              <a:defRPr>
                <a:solidFill>
                  <a:srgbClr val="9E9E98"/>
                </a:solidFill>
              </a:defRPr>
            </a:lvl5pPr>
            <a:lvl6pPr>
              <a:defRPr>
                <a:solidFill>
                  <a:srgbClr val="9E9E98"/>
                </a:solidFill>
              </a:defRPr>
            </a:lvl6pPr>
            <a:lvl7pPr>
              <a:defRPr>
                <a:solidFill>
                  <a:srgbClr val="9E9E98"/>
                </a:solidFill>
              </a:defRPr>
            </a:lvl7pPr>
            <a:lvl8pPr>
              <a:defRPr>
                <a:solidFill>
                  <a:srgbClr val="9E9E98"/>
                </a:solidFill>
              </a:defRPr>
            </a:lvl8pPr>
            <a:lvl9pPr>
              <a:defRPr>
                <a:solidFill>
                  <a:srgbClr val="9E9E98"/>
                </a:solidFill>
              </a:defRPr>
            </a:lvl9pPr>
          </a:lstStyle>
          <a:p>
            <a:fld id="{63DCA5C9-2E11-4C67-86EB-AE1DE127DC64}" type="slidenum">
              <a:rPr lang="en-US" smtClean="0"/>
              <a:pPr/>
              <a:t>‹#›</a:t>
            </a:fld>
            <a:endParaRPr lang="en-US" dirty="0"/>
          </a:p>
        </p:txBody>
      </p:sp>
      <p:sp>
        <p:nvSpPr>
          <p:cNvPr id="12" name="Footer Placeholder 3">
            <a:extLst>
              <a:ext uri="{FF2B5EF4-FFF2-40B4-BE49-F238E27FC236}">
                <a16:creationId xmlns:a16="http://schemas.microsoft.com/office/drawing/2014/main" id="{817F76E8-F632-184A-970C-355073FF5F4D}"/>
              </a:ext>
            </a:extLst>
          </p:cNvPr>
          <p:cNvSpPr>
            <a:spLocks noGrp="1"/>
          </p:cNvSpPr>
          <p:nvPr>
            <p:ph type="ftr" sz="quarter" idx="11"/>
          </p:nvPr>
        </p:nvSpPr>
        <p:spPr>
          <a:xfrm>
            <a:off x="368301" y="4872631"/>
            <a:ext cx="3611563" cy="156569"/>
          </a:xfrm>
        </p:spPr>
        <p:txBody>
          <a:bodyPr/>
          <a:lstStyle>
            <a:lvl1pPr>
              <a:defRPr b="1">
                <a:solidFill>
                  <a:srgbClr val="9E9E98"/>
                </a:solidFill>
              </a:defRPr>
            </a:lvl1pPr>
            <a:lvl2pPr>
              <a:defRPr b="1">
                <a:solidFill>
                  <a:srgbClr val="9E9E98"/>
                </a:solidFill>
              </a:defRPr>
            </a:lvl2pPr>
            <a:lvl3pPr>
              <a:defRPr b="1">
                <a:solidFill>
                  <a:srgbClr val="9E9E98"/>
                </a:solidFill>
              </a:defRPr>
            </a:lvl3pPr>
            <a:lvl4pPr>
              <a:defRPr b="1">
                <a:solidFill>
                  <a:srgbClr val="9E9E98"/>
                </a:solidFill>
              </a:defRPr>
            </a:lvl4pPr>
            <a:lvl5pPr>
              <a:defRPr b="1">
                <a:solidFill>
                  <a:srgbClr val="9E9E98"/>
                </a:solidFill>
              </a:defRPr>
            </a:lvl5pPr>
            <a:lvl6pPr>
              <a:defRPr b="1">
                <a:solidFill>
                  <a:srgbClr val="9E9E98"/>
                </a:solidFill>
              </a:defRPr>
            </a:lvl6pPr>
            <a:lvl7pPr>
              <a:defRPr b="1">
                <a:solidFill>
                  <a:srgbClr val="9E9E98"/>
                </a:solidFill>
              </a:defRPr>
            </a:lvl7pPr>
            <a:lvl8pPr>
              <a:defRPr b="1">
                <a:solidFill>
                  <a:srgbClr val="9E9E98"/>
                </a:solidFill>
              </a:defRPr>
            </a:lvl8pPr>
            <a:lvl9pPr>
              <a:defRPr b="1">
                <a:solidFill>
                  <a:srgbClr val="9E9E98"/>
                </a:solidFill>
              </a:defRPr>
            </a:lvl9pPr>
          </a:lstStyle>
          <a:p>
            <a:pPr indent="-2057400"/>
            <a:r>
              <a:rPr lang="en-US"/>
              <a:t>Modify with Insert &gt; Header &amp; Footer</a:t>
            </a:r>
            <a:endParaRPr lang="en-US" dirty="0"/>
          </a:p>
        </p:txBody>
      </p:sp>
    </p:spTree>
    <p:extLst>
      <p:ext uri="{BB962C8B-B14F-4D97-AF65-F5344CB8AC3E}">
        <p14:creationId xmlns:p14="http://schemas.microsoft.com/office/powerpoint/2010/main" val="713772643"/>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layout_blank blue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418E43A-2457-42CA-BE83-E9C382D2B993}"/>
              </a:ext>
            </a:extLst>
          </p:cNvPr>
          <p:cNvSpPr>
            <a:spLocks noGrp="1"/>
          </p:cNvSpPr>
          <p:nvPr>
            <p:ph type="dt" sz="half" idx="10"/>
          </p:nvPr>
        </p:nvSpPr>
        <p:spPr/>
        <p:txBody>
          <a:bodyPr/>
          <a:lstStyle>
            <a:lvl1pPr>
              <a:defRPr>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err="1"/>
              <a:t>Date</a:t>
            </a:r>
            <a:endParaRPr lang="en-US" dirty="0"/>
          </a:p>
        </p:txBody>
      </p:sp>
      <p:sp>
        <p:nvSpPr>
          <p:cNvPr id="5" name="Slide Number Placeholder 4">
            <a:extLst>
              <a:ext uri="{FF2B5EF4-FFF2-40B4-BE49-F238E27FC236}">
                <a16:creationId xmlns:a16="http://schemas.microsoft.com/office/drawing/2014/main" id="{F0CF157D-7400-499C-96F9-B806E4F48A9A}"/>
              </a:ext>
            </a:extLst>
          </p:cNvPr>
          <p:cNvSpPr>
            <a:spLocks noGrp="1"/>
          </p:cNvSpPr>
          <p:nvPr>
            <p:ph type="sldNum" sz="quarter" idx="12"/>
          </p:nvPr>
        </p:nvSpPr>
        <p:spPr/>
        <p:txBody>
          <a:bodyPr/>
          <a:lstStyle>
            <a:lvl1pPr>
              <a:defRPr>
                <a:solidFill>
                  <a:schemeClr val="bg1"/>
                </a:solidFill>
              </a:defRPr>
            </a:lvl1pPr>
          </a:lstStyle>
          <a:p>
            <a:fld id="{63DCA5C9-2E11-4C67-86EB-AE1DE127DC64}" type="slidenum">
              <a:rPr lang="en-US" smtClean="0"/>
              <a:pPr/>
              <a:t>‹#›</a:t>
            </a:fld>
            <a:endParaRPr lang="en-US" dirty="0"/>
          </a:p>
        </p:txBody>
      </p:sp>
      <p:sp>
        <p:nvSpPr>
          <p:cNvPr id="10" name="Footer Placeholder 3">
            <a:extLst>
              <a:ext uri="{FF2B5EF4-FFF2-40B4-BE49-F238E27FC236}">
                <a16:creationId xmlns:a16="http://schemas.microsoft.com/office/drawing/2014/main" id="{868B56D2-9291-8145-B467-CF3AFF5A71C1}"/>
              </a:ext>
            </a:extLst>
          </p:cNvPr>
          <p:cNvSpPr>
            <a:spLocks noGrp="1"/>
          </p:cNvSpPr>
          <p:nvPr>
            <p:ph type="ftr" sz="quarter" idx="11"/>
          </p:nvPr>
        </p:nvSpPr>
        <p:spPr>
          <a:xfrm>
            <a:off x="368301" y="4872631"/>
            <a:ext cx="3611563" cy="156569"/>
          </a:xfrm>
        </p:spPr>
        <p:txBody>
          <a:bodyPr/>
          <a:lstStyle>
            <a:lvl1pPr>
              <a:defRPr b="1">
                <a:solidFill>
                  <a:schemeClr val="bg1"/>
                </a:solidFill>
              </a:defRPr>
            </a:lvl1pPr>
            <a:lvl2pPr>
              <a:defRPr b="1"/>
            </a:lvl2pPr>
            <a:lvl3pPr>
              <a:defRPr b="1"/>
            </a:lvl3pPr>
            <a:lvl4pPr>
              <a:defRPr b="1"/>
            </a:lvl4pPr>
            <a:lvl5pPr>
              <a:defRPr b="1"/>
            </a:lvl5pPr>
            <a:lvl6pPr>
              <a:defRPr b="1"/>
            </a:lvl6pPr>
            <a:lvl7pPr>
              <a:defRPr b="1"/>
            </a:lvl7pPr>
            <a:lvl8pPr>
              <a:defRPr b="1"/>
            </a:lvl8pPr>
            <a:lvl9pPr>
              <a:defRPr b="1"/>
            </a:lvl9pPr>
          </a:lstStyle>
          <a:p>
            <a:pPr indent="-2057400"/>
            <a:r>
              <a:rPr lang="en-US"/>
              <a:t>Modify with Insert &gt; Header &amp; Footer</a:t>
            </a:r>
            <a:endParaRPr lang="en-US" dirty="0"/>
          </a:p>
        </p:txBody>
      </p:sp>
    </p:spTree>
    <p:extLst>
      <p:ext uri="{BB962C8B-B14F-4D97-AF65-F5344CB8AC3E}">
        <p14:creationId xmlns:p14="http://schemas.microsoft.com/office/powerpoint/2010/main" val="3809465234"/>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layout_video">
    <p:bg>
      <p:bgPr>
        <a:solidFill>
          <a:schemeClr val="tx1"/>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0" y="0"/>
            <a:ext cx="9144000" cy="5143500"/>
          </a:xfrm>
          <a:solidFill>
            <a:schemeClr val="tx1"/>
          </a:solidFill>
        </p:spPr>
        <p:txBody>
          <a:bodyPr tIns="731520" anchor="ctr" anchorCtr="0"/>
          <a:lstStyle>
            <a:lvl1pPr algn="ctr">
              <a:defRPr sz="1500" b="0">
                <a:solidFill>
                  <a:schemeClr val="bg2"/>
                </a:solidFill>
              </a:defRPr>
            </a:lvl1pPr>
          </a:lstStyle>
          <a:p>
            <a:r>
              <a:rPr lang="en-US"/>
              <a:t>Click icon to add media</a:t>
            </a:r>
            <a:endParaRPr lang="en-US" dirty="0"/>
          </a:p>
        </p:txBody>
      </p:sp>
    </p:spTree>
    <p:extLst>
      <p:ext uri="{BB962C8B-B14F-4D97-AF65-F5344CB8AC3E}">
        <p14:creationId xmlns:p14="http://schemas.microsoft.com/office/powerpoint/2010/main" val="3585278991"/>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magery_2 pics 1/3 and 2/3 -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rgbClr val="609743"/>
                </a:solidFill>
              </a:defRPr>
            </a:lvl1pPr>
          </a:lstStyle>
          <a:p>
            <a:r>
              <a:rPr lang="en-US" dirty="0"/>
              <a:t>Click to edit Master title style</a:t>
            </a:r>
          </a:p>
        </p:txBody>
      </p:sp>
      <p:sp>
        <p:nvSpPr>
          <p:cNvPr id="11" name="Date Placeholder 2">
            <a:extLst>
              <a:ext uri="{FF2B5EF4-FFF2-40B4-BE49-F238E27FC236}">
                <a16:creationId xmlns:a16="http://schemas.microsoft.com/office/drawing/2014/main" id="{287B8BFF-2EEE-254E-9958-5EAE0DB8EE46}"/>
              </a:ext>
            </a:extLst>
          </p:cNvPr>
          <p:cNvSpPr>
            <a:spLocks noGrp="1"/>
          </p:cNvSpPr>
          <p:nvPr>
            <p:ph type="dt" sz="half" idx="10"/>
          </p:nvPr>
        </p:nvSpPr>
        <p:spPr>
          <a:xfrm>
            <a:off x="7702097" y="4869575"/>
            <a:ext cx="758485" cy="156569"/>
          </a:xfrm>
        </p:spPr>
        <p:txBody>
          <a:bodyPr/>
          <a:lstStyle>
            <a:lvl1pPr>
              <a:defRPr>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err="1"/>
              <a:t>Date</a:t>
            </a:r>
            <a:endParaRPr lang="en-US" dirty="0"/>
          </a:p>
        </p:txBody>
      </p:sp>
      <p:sp>
        <p:nvSpPr>
          <p:cNvPr id="12" name="Slide Number Placeholder 4">
            <a:extLst>
              <a:ext uri="{FF2B5EF4-FFF2-40B4-BE49-F238E27FC236}">
                <a16:creationId xmlns:a16="http://schemas.microsoft.com/office/drawing/2014/main" id="{0167E20F-4AB8-DE4A-B815-CD37FB6A1A53}"/>
              </a:ext>
            </a:extLst>
          </p:cNvPr>
          <p:cNvSpPr>
            <a:spLocks noGrp="1"/>
          </p:cNvSpPr>
          <p:nvPr>
            <p:ph type="sldNum" sz="quarter" idx="12"/>
          </p:nvPr>
        </p:nvSpPr>
        <p:spPr>
          <a:xfrm>
            <a:off x="8460581" y="4869575"/>
            <a:ext cx="318294" cy="156569"/>
          </a:xfrm>
        </p:spPr>
        <p:txBody>
          <a:bodyPr/>
          <a:lstStyle>
            <a:lvl1pPr>
              <a:defRPr>
                <a:solidFill>
                  <a:schemeClr val="bg1"/>
                </a:solidFill>
              </a:defRPr>
            </a:lvl1pPr>
          </a:lstStyle>
          <a:p>
            <a:fld id="{63DCA5C9-2E11-4C67-86EB-AE1DE127DC64}" type="slidenum">
              <a:rPr lang="en-US" smtClean="0"/>
              <a:pPr/>
              <a:t>‹#›</a:t>
            </a:fld>
            <a:endParaRPr lang="en-US" dirty="0"/>
          </a:p>
        </p:txBody>
      </p:sp>
      <p:sp>
        <p:nvSpPr>
          <p:cNvPr id="14" name="Footer Placeholder 3">
            <a:extLst>
              <a:ext uri="{FF2B5EF4-FFF2-40B4-BE49-F238E27FC236}">
                <a16:creationId xmlns:a16="http://schemas.microsoft.com/office/drawing/2014/main" id="{A24DE43F-6CC4-484C-BE42-8DF124FA937D}"/>
              </a:ext>
            </a:extLst>
          </p:cNvPr>
          <p:cNvSpPr>
            <a:spLocks noGrp="1"/>
          </p:cNvSpPr>
          <p:nvPr>
            <p:ph type="ftr" sz="quarter" idx="11"/>
          </p:nvPr>
        </p:nvSpPr>
        <p:spPr>
          <a:xfrm>
            <a:off x="368301" y="4872631"/>
            <a:ext cx="3611563" cy="156569"/>
          </a:xfrm>
        </p:spPr>
        <p:txBody>
          <a:bodyPr/>
          <a:lstStyle>
            <a:lvl1pPr>
              <a:defRPr b="1">
                <a:solidFill>
                  <a:schemeClr val="bg1"/>
                </a:solidFill>
              </a:defRPr>
            </a:lvl1pPr>
            <a:lvl2pPr>
              <a:defRPr b="1"/>
            </a:lvl2pPr>
            <a:lvl3pPr>
              <a:defRPr b="1"/>
            </a:lvl3pPr>
            <a:lvl4pPr>
              <a:defRPr b="1"/>
            </a:lvl4pPr>
            <a:lvl5pPr>
              <a:defRPr b="1"/>
            </a:lvl5pPr>
            <a:lvl6pPr>
              <a:defRPr b="1"/>
            </a:lvl6pPr>
            <a:lvl7pPr>
              <a:defRPr b="1"/>
            </a:lvl7pPr>
            <a:lvl8pPr>
              <a:defRPr b="1"/>
            </a:lvl8pPr>
            <a:lvl9pPr>
              <a:defRPr b="1"/>
            </a:lvl9pPr>
          </a:lstStyle>
          <a:p>
            <a:pPr indent="-2057400"/>
            <a:r>
              <a:rPr lang="en-US"/>
              <a:t>Modify with Insert &gt; Header &amp; Footer</a:t>
            </a:r>
            <a:endParaRPr lang="en-US" dirty="0"/>
          </a:p>
        </p:txBody>
      </p:sp>
      <p:sp>
        <p:nvSpPr>
          <p:cNvPr id="15" name="Picture Placeholder 6">
            <a:extLst>
              <a:ext uri="{FF2B5EF4-FFF2-40B4-BE49-F238E27FC236}">
                <a16:creationId xmlns:a16="http://schemas.microsoft.com/office/drawing/2014/main" id="{3F6A4D10-94A7-6949-83F4-57F832B6B74F}"/>
              </a:ext>
            </a:extLst>
          </p:cNvPr>
          <p:cNvSpPr>
            <a:spLocks noGrp="1"/>
          </p:cNvSpPr>
          <p:nvPr>
            <p:ph type="pic" sz="quarter" idx="15"/>
          </p:nvPr>
        </p:nvSpPr>
        <p:spPr>
          <a:xfrm>
            <a:off x="368301" y="1200150"/>
            <a:ext cx="2651125" cy="3400425"/>
          </a:xfrm>
          <a:solidFill>
            <a:srgbClr val="9E9E98"/>
          </a:solidFill>
        </p:spPr>
        <p:txBody>
          <a:bodyPr tIns="1737360"/>
          <a:lstStyle>
            <a:lvl1pPr algn="ctr">
              <a:defRPr/>
            </a:lvl1pPr>
          </a:lstStyle>
          <a:p>
            <a:r>
              <a:rPr lang="en-US"/>
              <a:t>Click icon to add picture</a:t>
            </a:r>
            <a:endParaRPr lang="en-US" dirty="0"/>
          </a:p>
        </p:txBody>
      </p:sp>
      <p:sp>
        <p:nvSpPr>
          <p:cNvPr id="16" name="Picture Placeholder 6">
            <a:extLst>
              <a:ext uri="{FF2B5EF4-FFF2-40B4-BE49-F238E27FC236}">
                <a16:creationId xmlns:a16="http://schemas.microsoft.com/office/drawing/2014/main" id="{EE93E937-BEF0-7C48-9C4F-65186B58F483}"/>
              </a:ext>
            </a:extLst>
          </p:cNvPr>
          <p:cNvSpPr>
            <a:spLocks noGrp="1"/>
          </p:cNvSpPr>
          <p:nvPr>
            <p:ph type="pic" sz="quarter" idx="16"/>
          </p:nvPr>
        </p:nvSpPr>
        <p:spPr>
          <a:xfrm>
            <a:off x="3244852" y="1200150"/>
            <a:ext cx="5534024" cy="3400425"/>
          </a:xfrm>
          <a:solidFill>
            <a:srgbClr val="9E9E98"/>
          </a:solidFill>
        </p:spPr>
        <p:txBody>
          <a:bodyPr tIns="1737360"/>
          <a:lstStyle>
            <a:lvl1pPr algn="ctr">
              <a:defRPr/>
            </a:lvl1pPr>
          </a:lstStyle>
          <a:p>
            <a:r>
              <a:rPr lang="en-US"/>
              <a:t>Click icon to add picture</a:t>
            </a:r>
            <a:endParaRPr lang="en-US" dirty="0"/>
          </a:p>
        </p:txBody>
      </p:sp>
    </p:spTree>
    <p:extLst>
      <p:ext uri="{BB962C8B-B14F-4D97-AF65-F5344CB8AC3E}">
        <p14:creationId xmlns:p14="http://schemas.microsoft.com/office/powerpoint/2010/main" val="3629184406"/>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13D572AB-143A-9F49-B96D-0A9DC4247D01}"/>
              </a:ext>
            </a:extLst>
          </p:cNvPr>
          <p:cNvSpPr txBox="1">
            <a:spLocks/>
          </p:cNvSpPr>
          <p:nvPr userDrawn="1"/>
        </p:nvSpPr>
        <p:spPr>
          <a:xfrm>
            <a:off x="36724" y="49730"/>
            <a:ext cx="530015" cy="217953"/>
          </a:xfrm>
          <a:prstGeom prst="rect">
            <a:avLst/>
          </a:prstGeom>
        </p:spPr>
        <p:txBody>
          <a:bodyPr vert="horz" lIns="68580" tIns="34290" rIns="68580" bIns="34290" rtlCol="0" anchor="ctr"/>
          <a:lstStyle>
            <a:defPPr>
              <a:defRPr lang="en-GB"/>
            </a:defPPr>
            <a:lvl1pPr algn="ctr" rtl="0" fontAlgn="base">
              <a:spcBef>
                <a:spcPct val="0"/>
              </a:spcBef>
              <a:spcAft>
                <a:spcPct val="0"/>
              </a:spcAft>
              <a:defRPr sz="1400" kern="1200">
                <a:solidFill>
                  <a:schemeClr val="accent3"/>
                </a:solidFill>
                <a:latin typeface="Calibri"/>
                <a:ea typeface="+mn-ea"/>
                <a:cs typeface="Calibri"/>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52DF0245-2CA1-6445-9E71-A40071F6548D}" type="slidenum">
              <a:rPr lang="en-US" sz="1050" smtClean="0"/>
              <a:pPr/>
              <a:t>‹#›</a:t>
            </a:fld>
            <a:endParaRPr lang="en-US" sz="1050" dirty="0"/>
          </a:p>
        </p:txBody>
      </p:sp>
      <p:sp>
        <p:nvSpPr>
          <p:cNvPr id="10" name="Text Placeholder 10">
            <a:extLst>
              <a:ext uri="{FF2B5EF4-FFF2-40B4-BE49-F238E27FC236}">
                <a16:creationId xmlns:a16="http://schemas.microsoft.com/office/drawing/2014/main" id="{EF4ADDA9-86A3-2642-B16C-C08308CA2589}"/>
              </a:ext>
            </a:extLst>
          </p:cNvPr>
          <p:cNvSpPr>
            <a:spLocks noGrp="1"/>
          </p:cNvSpPr>
          <p:nvPr>
            <p:ph type="body" sz="quarter" idx="10"/>
          </p:nvPr>
        </p:nvSpPr>
        <p:spPr>
          <a:xfrm>
            <a:off x="36723" y="4825096"/>
            <a:ext cx="1788186" cy="139571"/>
          </a:xfrm>
        </p:spPr>
        <p:txBody>
          <a:bodyPr tIns="0" bIns="0"/>
          <a:lstStyle>
            <a:lvl1pPr marL="0" indent="0" algn="r">
              <a:buFontTx/>
              <a:buNone/>
              <a:defRPr sz="788" b="0">
                <a:solidFill>
                  <a:schemeClr val="accent3"/>
                </a:solidFill>
              </a:defRPr>
            </a:lvl1pPr>
          </a:lstStyle>
          <a:p>
            <a:pPr lvl="0"/>
            <a:r>
              <a:rPr lang="en-US" dirty="0"/>
              <a:t>Edit Master text</a:t>
            </a:r>
          </a:p>
        </p:txBody>
      </p:sp>
      <p:sp>
        <p:nvSpPr>
          <p:cNvPr id="11" name="Text Placeholder 10">
            <a:extLst>
              <a:ext uri="{FF2B5EF4-FFF2-40B4-BE49-F238E27FC236}">
                <a16:creationId xmlns:a16="http://schemas.microsoft.com/office/drawing/2014/main" id="{8C81F3D4-D41D-EB45-8C16-05A19943DC3D}"/>
              </a:ext>
            </a:extLst>
          </p:cNvPr>
          <p:cNvSpPr>
            <a:spLocks noGrp="1"/>
          </p:cNvSpPr>
          <p:nvPr>
            <p:ph type="body" sz="quarter" idx="11"/>
          </p:nvPr>
        </p:nvSpPr>
        <p:spPr>
          <a:xfrm>
            <a:off x="1824909" y="4976797"/>
            <a:ext cx="3056770" cy="151817"/>
          </a:xfrm>
        </p:spPr>
        <p:txBody>
          <a:bodyPr tIns="0" bIns="0"/>
          <a:lstStyle>
            <a:lvl1pPr marL="0" indent="0">
              <a:buFontTx/>
              <a:buNone/>
              <a:defRPr sz="788" b="0">
                <a:solidFill>
                  <a:schemeClr val="bg2"/>
                </a:solidFill>
              </a:defRPr>
            </a:lvl1pPr>
          </a:lstStyle>
          <a:p>
            <a:pPr lvl="0"/>
            <a:r>
              <a:rPr lang="en-US" dirty="0"/>
              <a:t>Edit Master text</a:t>
            </a:r>
          </a:p>
        </p:txBody>
      </p:sp>
      <p:sp>
        <p:nvSpPr>
          <p:cNvPr id="12" name="Text Placeholder 10">
            <a:extLst>
              <a:ext uri="{FF2B5EF4-FFF2-40B4-BE49-F238E27FC236}">
                <a16:creationId xmlns:a16="http://schemas.microsoft.com/office/drawing/2014/main" id="{261A51EE-3454-C74E-843F-F00B5BD1386D}"/>
              </a:ext>
            </a:extLst>
          </p:cNvPr>
          <p:cNvSpPr>
            <a:spLocks noGrp="1"/>
          </p:cNvSpPr>
          <p:nvPr>
            <p:ph type="body" sz="quarter" idx="12"/>
          </p:nvPr>
        </p:nvSpPr>
        <p:spPr>
          <a:xfrm>
            <a:off x="1824909" y="4823086"/>
            <a:ext cx="3056770" cy="151817"/>
          </a:xfrm>
        </p:spPr>
        <p:txBody>
          <a:bodyPr tIns="0" bIns="0"/>
          <a:lstStyle>
            <a:lvl1pPr marL="0" indent="0">
              <a:buFontTx/>
              <a:buNone/>
              <a:defRPr sz="900" b="1">
                <a:solidFill>
                  <a:schemeClr val="bg2"/>
                </a:solidFill>
              </a:defRPr>
            </a:lvl1pPr>
          </a:lstStyle>
          <a:p>
            <a:pPr lvl="0"/>
            <a:r>
              <a:rPr lang="en-US" dirty="0"/>
              <a:t>Edit Master text</a:t>
            </a:r>
          </a:p>
        </p:txBody>
      </p:sp>
      <p:cxnSp>
        <p:nvCxnSpPr>
          <p:cNvPr id="13" name="Straight Connector 12">
            <a:extLst>
              <a:ext uri="{FF2B5EF4-FFF2-40B4-BE49-F238E27FC236}">
                <a16:creationId xmlns:a16="http://schemas.microsoft.com/office/drawing/2014/main" id="{2209B0B2-55B6-3147-9D04-6626DA61D94C}"/>
              </a:ext>
            </a:extLst>
          </p:cNvPr>
          <p:cNvCxnSpPr>
            <a:cxnSpLocks/>
          </p:cNvCxnSpPr>
          <p:nvPr userDrawn="1"/>
        </p:nvCxnSpPr>
        <p:spPr bwMode="auto">
          <a:xfrm>
            <a:off x="1825568" y="4825885"/>
            <a:ext cx="0" cy="277564"/>
          </a:xfrm>
          <a:prstGeom prst="line">
            <a:avLst/>
          </a:prstGeom>
          <a:ln w="28575">
            <a:headEnd type="none" w="med" len="med"/>
            <a:tailEnd type="none" w="med" len="med"/>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7157252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magery_2 pics 1/3 and 2/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9B9CAEE6-5A74-824C-A84D-7DEE6DB02216}"/>
              </a:ext>
            </a:extLst>
          </p:cNvPr>
          <p:cNvSpPr>
            <a:spLocks noGrp="1"/>
          </p:cNvSpPr>
          <p:nvPr>
            <p:ph type="pic" sz="quarter" idx="15"/>
          </p:nvPr>
        </p:nvSpPr>
        <p:spPr>
          <a:xfrm>
            <a:off x="368301" y="261937"/>
            <a:ext cx="2651125" cy="4338638"/>
          </a:xfrm>
          <a:solidFill>
            <a:srgbClr val="9E9E98"/>
          </a:solidFill>
        </p:spPr>
        <p:txBody>
          <a:bodyPr tIns="1737360"/>
          <a:lstStyle>
            <a:lvl1pPr algn="ctr">
              <a:defRPr/>
            </a:lvl1pPr>
          </a:lstStyle>
          <a:p>
            <a:r>
              <a:rPr lang="en-US"/>
              <a:t>Click icon to add picture</a:t>
            </a:r>
            <a:endParaRPr lang="en-US" dirty="0"/>
          </a:p>
        </p:txBody>
      </p:sp>
      <p:sp>
        <p:nvSpPr>
          <p:cNvPr id="10" name="Picture Placeholder 6">
            <a:extLst>
              <a:ext uri="{FF2B5EF4-FFF2-40B4-BE49-F238E27FC236}">
                <a16:creationId xmlns:a16="http://schemas.microsoft.com/office/drawing/2014/main" id="{D512A982-A2E1-334F-BC26-BE2E85AB0410}"/>
              </a:ext>
            </a:extLst>
          </p:cNvPr>
          <p:cNvSpPr>
            <a:spLocks noGrp="1"/>
          </p:cNvSpPr>
          <p:nvPr>
            <p:ph type="pic" sz="quarter" idx="16"/>
          </p:nvPr>
        </p:nvSpPr>
        <p:spPr>
          <a:xfrm>
            <a:off x="3244852" y="261937"/>
            <a:ext cx="5534024" cy="4338638"/>
          </a:xfrm>
          <a:solidFill>
            <a:srgbClr val="9E9E98"/>
          </a:solidFill>
        </p:spPr>
        <p:txBody>
          <a:bodyPr tIns="1737360"/>
          <a:lstStyle>
            <a:lvl1pPr algn="ctr">
              <a:defRPr/>
            </a:lvl1pPr>
          </a:lstStyle>
          <a:p>
            <a:r>
              <a:rPr lang="en-US"/>
              <a:t>Click icon to add picture</a:t>
            </a:r>
            <a:endParaRPr lang="en-US" dirty="0"/>
          </a:p>
        </p:txBody>
      </p:sp>
      <p:sp>
        <p:nvSpPr>
          <p:cNvPr id="11" name="Date Placeholder 2">
            <a:extLst>
              <a:ext uri="{FF2B5EF4-FFF2-40B4-BE49-F238E27FC236}">
                <a16:creationId xmlns:a16="http://schemas.microsoft.com/office/drawing/2014/main" id="{3A8FA112-EEA1-0040-AC50-A427E06B9FD1}"/>
              </a:ext>
            </a:extLst>
          </p:cNvPr>
          <p:cNvSpPr>
            <a:spLocks noGrp="1"/>
          </p:cNvSpPr>
          <p:nvPr>
            <p:ph type="dt" sz="half" idx="10"/>
          </p:nvPr>
        </p:nvSpPr>
        <p:spPr>
          <a:xfrm>
            <a:off x="7702097" y="4869575"/>
            <a:ext cx="758485" cy="156569"/>
          </a:xfrm>
        </p:spPr>
        <p:txBody>
          <a:bodyPr/>
          <a:lstStyle>
            <a:lvl1pPr>
              <a:defRPr>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err="1"/>
              <a:t>Date</a:t>
            </a:r>
            <a:endParaRPr lang="en-US" dirty="0"/>
          </a:p>
        </p:txBody>
      </p:sp>
      <p:sp>
        <p:nvSpPr>
          <p:cNvPr id="12" name="Slide Number Placeholder 4">
            <a:extLst>
              <a:ext uri="{FF2B5EF4-FFF2-40B4-BE49-F238E27FC236}">
                <a16:creationId xmlns:a16="http://schemas.microsoft.com/office/drawing/2014/main" id="{A1E8B353-4F7C-6542-8D14-15DA2113CCB6}"/>
              </a:ext>
            </a:extLst>
          </p:cNvPr>
          <p:cNvSpPr>
            <a:spLocks noGrp="1"/>
          </p:cNvSpPr>
          <p:nvPr>
            <p:ph type="sldNum" sz="quarter" idx="12"/>
          </p:nvPr>
        </p:nvSpPr>
        <p:spPr>
          <a:xfrm>
            <a:off x="8460581" y="4869575"/>
            <a:ext cx="318294" cy="156569"/>
          </a:xfrm>
        </p:spPr>
        <p:txBody>
          <a:bodyPr/>
          <a:lstStyle>
            <a:lvl1pPr>
              <a:defRPr>
                <a:solidFill>
                  <a:schemeClr val="bg1"/>
                </a:solidFill>
              </a:defRPr>
            </a:lvl1pPr>
          </a:lstStyle>
          <a:p>
            <a:fld id="{63DCA5C9-2E11-4C67-86EB-AE1DE127DC64}" type="slidenum">
              <a:rPr lang="en-US" smtClean="0"/>
              <a:pPr/>
              <a:t>‹#›</a:t>
            </a:fld>
            <a:endParaRPr lang="en-US" dirty="0"/>
          </a:p>
        </p:txBody>
      </p:sp>
      <p:sp>
        <p:nvSpPr>
          <p:cNvPr id="14" name="Footer Placeholder 3">
            <a:extLst>
              <a:ext uri="{FF2B5EF4-FFF2-40B4-BE49-F238E27FC236}">
                <a16:creationId xmlns:a16="http://schemas.microsoft.com/office/drawing/2014/main" id="{BEEDD2DE-0E36-BD49-AF12-E56FA13A0371}"/>
              </a:ext>
            </a:extLst>
          </p:cNvPr>
          <p:cNvSpPr>
            <a:spLocks noGrp="1"/>
          </p:cNvSpPr>
          <p:nvPr>
            <p:ph type="ftr" sz="quarter" idx="11"/>
          </p:nvPr>
        </p:nvSpPr>
        <p:spPr>
          <a:xfrm>
            <a:off x="368301" y="4872631"/>
            <a:ext cx="3611563" cy="156569"/>
          </a:xfrm>
        </p:spPr>
        <p:txBody>
          <a:bodyPr/>
          <a:lstStyle>
            <a:lvl1pPr>
              <a:defRPr b="1">
                <a:solidFill>
                  <a:schemeClr val="bg1"/>
                </a:solidFill>
              </a:defRPr>
            </a:lvl1pPr>
            <a:lvl2pPr>
              <a:defRPr b="1"/>
            </a:lvl2pPr>
            <a:lvl3pPr>
              <a:defRPr b="1"/>
            </a:lvl3pPr>
            <a:lvl4pPr>
              <a:defRPr b="1"/>
            </a:lvl4pPr>
            <a:lvl5pPr>
              <a:defRPr b="1"/>
            </a:lvl5pPr>
            <a:lvl6pPr>
              <a:defRPr b="1"/>
            </a:lvl6pPr>
            <a:lvl7pPr>
              <a:defRPr b="1"/>
            </a:lvl7pPr>
            <a:lvl8pPr>
              <a:defRPr b="1"/>
            </a:lvl8pPr>
            <a:lvl9pPr>
              <a:defRPr b="1"/>
            </a:lvl9pPr>
          </a:lstStyle>
          <a:p>
            <a:pPr indent="-2057400"/>
            <a:r>
              <a:rPr lang="en-US"/>
              <a:t>Modify with Insert &gt; Header &amp; Footer</a:t>
            </a:r>
            <a:endParaRPr lang="en-US" dirty="0"/>
          </a:p>
        </p:txBody>
      </p:sp>
    </p:spTree>
    <p:extLst>
      <p:ext uri="{BB962C8B-B14F-4D97-AF65-F5344CB8AC3E}">
        <p14:creationId xmlns:p14="http://schemas.microsoft.com/office/powerpoint/2010/main" val="1301608921"/>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magery_2pics 1/2 and 1/2 -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rgbClr val="609743"/>
                </a:solidFill>
              </a:defRPr>
            </a:lvl1pPr>
          </a:lstStyle>
          <a:p>
            <a:r>
              <a:rPr lang="en-US" dirty="0"/>
              <a:t>Click to edit Master title style</a:t>
            </a:r>
          </a:p>
        </p:txBody>
      </p:sp>
      <p:sp>
        <p:nvSpPr>
          <p:cNvPr id="8" name="Picture Placeholder 6">
            <a:extLst>
              <a:ext uri="{FF2B5EF4-FFF2-40B4-BE49-F238E27FC236}">
                <a16:creationId xmlns:a16="http://schemas.microsoft.com/office/drawing/2014/main" id="{1C3D7C17-84D2-A046-B75C-5B7B6CA59C1A}"/>
              </a:ext>
            </a:extLst>
          </p:cNvPr>
          <p:cNvSpPr>
            <a:spLocks noGrp="1"/>
          </p:cNvSpPr>
          <p:nvPr>
            <p:ph type="pic" sz="quarter" idx="15"/>
          </p:nvPr>
        </p:nvSpPr>
        <p:spPr>
          <a:xfrm>
            <a:off x="368300" y="1200150"/>
            <a:ext cx="4089400" cy="3400425"/>
          </a:xfrm>
          <a:solidFill>
            <a:srgbClr val="9E9E98"/>
          </a:solidFill>
        </p:spPr>
        <p:txBody>
          <a:bodyPr tIns="1737360"/>
          <a:lstStyle>
            <a:lvl1pPr algn="ctr">
              <a:defRPr/>
            </a:lvl1pPr>
          </a:lstStyle>
          <a:p>
            <a:r>
              <a:rPr lang="en-US"/>
              <a:t>Click icon to add picture</a:t>
            </a:r>
            <a:endParaRPr lang="en-US" dirty="0"/>
          </a:p>
        </p:txBody>
      </p:sp>
      <p:sp>
        <p:nvSpPr>
          <p:cNvPr id="10" name="Picture Placeholder 6">
            <a:extLst>
              <a:ext uri="{FF2B5EF4-FFF2-40B4-BE49-F238E27FC236}">
                <a16:creationId xmlns:a16="http://schemas.microsoft.com/office/drawing/2014/main" id="{63251128-0E5E-2348-AB9B-4278B9B8CB65}"/>
              </a:ext>
            </a:extLst>
          </p:cNvPr>
          <p:cNvSpPr>
            <a:spLocks noGrp="1"/>
          </p:cNvSpPr>
          <p:nvPr>
            <p:ph type="pic" sz="quarter" idx="16"/>
          </p:nvPr>
        </p:nvSpPr>
        <p:spPr>
          <a:xfrm>
            <a:off x="4686301" y="1200150"/>
            <a:ext cx="4092575" cy="3400425"/>
          </a:xfrm>
          <a:solidFill>
            <a:srgbClr val="9E9E98"/>
          </a:solidFill>
        </p:spPr>
        <p:txBody>
          <a:bodyPr tIns="1737360"/>
          <a:lstStyle>
            <a:lvl1pPr algn="ctr">
              <a:defRPr/>
            </a:lvl1pPr>
          </a:lstStyle>
          <a:p>
            <a:r>
              <a:rPr lang="en-US"/>
              <a:t>Click icon to add picture</a:t>
            </a:r>
            <a:endParaRPr lang="en-US" dirty="0"/>
          </a:p>
        </p:txBody>
      </p:sp>
      <p:sp>
        <p:nvSpPr>
          <p:cNvPr id="11" name="Date Placeholder 2">
            <a:extLst>
              <a:ext uri="{FF2B5EF4-FFF2-40B4-BE49-F238E27FC236}">
                <a16:creationId xmlns:a16="http://schemas.microsoft.com/office/drawing/2014/main" id="{27DDF359-A04C-2548-BDC4-DE4CDD066A67}"/>
              </a:ext>
            </a:extLst>
          </p:cNvPr>
          <p:cNvSpPr>
            <a:spLocks noGrp="1"/>
          </p:cNvSpPr>
          <p:nvPr>
            <p:ph type="dt" sz="half" idx="10"/>
          </p:nvPr>
        </p:nvSpPr>
        <p:spPr>
          <a:xfrm>
            <a:off x="7702097" y="4869575"/>
            <a:ext cx="758485" cy="156569"/>
          </a:xfrm>
        </p:spPr>
        <p:txBody>
          <a:bodyPr/>
          <a:lstStyle>
            <a:lvl1pPr>
              <a:defRPr>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err="1"/>
              <a:t>Date</a:t>
            </a:r>
            <a:endParaRPr lang="en-US" dirty="0"/>
          </a:p>
        </p:txBody>
      </p:sp>
      <p:sp>
        <p:nvSpPr>
          <p:cNvPr id="12" name="Slide Number Placeholder 4">
            <a:extLst>
              <a:ext uri="{FF2B5EF4-FFF2-40B4-BE49-F238E27FC236}">
                <a16:creationId xmlns:a16="http://schemas.microsoft.com/office/drawing/2014/main" id="{E33846A6-1A91-8241-BDDF-5ECCCB04FDFB}"/>
              </a:ext>
            </a:extLst>
          </p:cNvPr>
          <p:cNvSpPr>
            <a:spLocks noGrp="1"/>
          </p:cNvSpPr>
          <p:nvPr>
            <p:ph type="sldNum" sz="quarter" idx="12"/>
          </p:nvPr>
        </p:nvSpPr>
        <p:spPr>
          <a:xfrm>
            <a:off x="8460581" y="4869575"/>
            <a:ext cx="318294" cy="156569"/>
          </a:xfrm>
        </p:spPr>
        <p:txBody>
          <a:bodyPr/>
          <a:lstStyle>
            <a:lvl1pPr>
              <a:defRPr>
                <a:solidFill>
                  <a:schemeClr val="bg1"/>
                </a:solidFill>
              </a:defRPr>
            </a:lvl1pPr>
          </a:lstStyle>
          <a:p>
            <a:fld id="{63DCA5C9-2E11-4C67-86EB-AE1DE127DC64}" type="slidenum">
              <a:rPr lang="en-US" smtClean="0"/>
              <a:pPr/>
              <a:t>‹#›</a:t>
            </a:fld>
            <a:endParaRPr lang="en-US" dirty="0"/>
          </a:p>
        </p:txBody>
      </p:sp>
      <p:sp>
        <p:nvSpPr>
          <p:cNvPr id="14" name="Footer Placeholder 3">
            <a:extLst>
              <a:ext uri="{FF2B5EF4-FFF2-40B4-BE49-F238E27FC236}">
                <a16:creationId xmlns:a16="http://schemas.microsoft.com/office/drawing/2014/main" id="{4B6D2D02-90D3-1A44-8F25-4EEFE0D7FE4D}"/>
              </a:ext>
            </a:extLst>
          </p:cNvPr>
          <p:cNvSpPr>
            <a:spLocks noGrp="1"/>
          </p:cNvSpPr>
          <p:nvPr>
            <p:ph type="ftr" sz="quarter" idx="11"/>
          </p:nvPr>
        </p:nvSpPr>
        <p:spPr>
          <a:xfrm>
            <a:off x="368301" y="4872631"/>
            <a:ext cx="3611563" cy="156569"/>
          </a:xfrm>
        </p:spPr>
        <p:txBody>
          <a:bodyPr/>
          <a:lstStyle>
            <a:lvl1pPr>
              <a:defRPr b="1">
                <a:solidFill>
                  <a:schemeClr val="bg1"/>
                </a:solidFill>
              </a:defRPr>
            </a:lvl1pPr>
            <a:lvl2pPr>
              <a:defRPr b="1"/>
            </a:lvl2pPr>
            <a:lvl3pPr>
              <a:defRPr b="1"/>
            </a:lvl3pPr>
            <a:lvl4pPr>
              <a:defRPr b="1"/>
            </a:lvl4pPr>
            <a:lvl5pPr>
              <a:defRPr b="1"/>
            </a:lvl5pPr>
            <a:lvl6pPr>
              <a:defRPr b="1"/>
            </a:lvl6pPr>
            <a:lvl7pPr>
              <a:defRPr b="1"/>
            </a:lvl7pPr>
            <a:lvl8pPr>
              <a:defRPr b="1"/>
            </a:lvl8pPr>
            <a:lvl9pPr>
              <a:defRPr b="1"/>
            </a:lvl9pPr>
          </a:lstStyle>
          <a:p>
            <a:pPr indent="-2057400"/>
            <a:r>
              <a:rPr lang="en-US"/>
              <a:t>Modify with Insert &gt; Header &amp; Footer</a:t>
            </a:r>
            <a:endParaRPr lang="en-US" dirty="0"/>
          </a:p>
        </p:txBody>
      </p:sp>
    </p:spTree>
    <p:extLst>
      <p:ext uri="{BB962C8B-B14F-4D97-AF65-F5344CB8AC3E}">
        <p14:creationId xmlns:p14="http://schemas.microsoft.com/office/powerpoint/2010/main" val="2113888711"/>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imagery_3pics 1/3, 1/3, 1/3 -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rgbClr val="609743"/>
                </a:solidFill>
              </a:defRPr>
            </a:lvl1pPr>
          </a:lstStyle>
          <a:p>
            <a:r>
              <a:rPr lang="en-US" dirty="0"/>
              <a:t>Click to edit Master title style</a:t>
            </a:r>
          </a:p>
        </p:txBody>
      </p:sp>
      <p:sp>
        <p:nvSpPr>
          <p:cNvPr id="8" name="Date Placeholder 2">
            <a:extLst>
              <a:ext uri="{FF2B5EF4-FFF2-40B4-BE49-F238E27FC236}">
                <a16:creationId xmlns:a16="http://schemas.microsoft.com/office/drawing/2014/main" id="{7B0B6B73-E91C-864E-8C2B-ADADBC0A0171}"/>
              </a:ext>
            </a:extLst>
          </p:cNvPr>
          <p:cNvSpPr>
            <a:spLocks noGrp="1"/>
          </p:cNvSpPr>
          <p:nvPr>
            <p:ph type="dt" sz="half" idx="10"/>
          </p:nvPr>
        </p:nvSpPr>
        <p:spPr>
          <a:xfrm>
            <a:off x="7702097" y="4869575"/>
            <a:ext cx="758485" cy="156569"/>
          </a:xfrm>
        </p:spPr>
        <p:txBody>
          <a:bodyPr/>
          <a:lstStyle>
            <a:lvl1pPr>
              <a:defRPr>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err="1"/>
              <a:t>Date</a:t>
            </a:r>
            <a:endParaRPr lang="en-US" dirty="0"/>
          </a:p>
        </p:txBody>
      </p:sp>
      <p:sp>
        <p:nvSpPr>
          <p:cNvPr id="9" name="Slide Number Placeholder 4">
            <a:extLst>
              <a:ext uri="{FF2B5EF4-FFF2-40B4-BE49-F238E27FC236}">
                <a16:creationId xmlns:a16="http://schemas.microsoft.com/office/drawing/2014/main" id="{A3C95C61-0DD8-CB46-A786-8B3CACBFFF9B}"/>
              </a:ext>
            </a:extLst>
          </p:cNvPr>
          <p:cNvSpPr>
            <a:spLocks noGrp="1"/>
          </p:cNvSpPr>
          <p:nvPr>
            <p:ph type="sldNum" sz="quarter" idx="12"/>
          </p:nvPr>
        </p:nvSpPr>
        <p:spPr>
          <a:xfrm>
            <a:off x="8460581" y="4869575"/>
            <a:ext cx="318294" cy="156569"/>
          </a:xfrm>
        </p:spPr>
        <p:txBody>
          <a:bodyPr/>
          <a:lstStyle>
            <a:lvl1pPr>
              <a:defRPr>
                <a:solidFill>
                  <a:schemeClr val="bg1"/>
                </a:solidFill>
              </a:defRPr>
            </a:lvl1pPr>
          </a:lstStyle>
          <a:p>
            <a:fld id="{63DCA5C9-2E11-4C67-86EB-AE1DE127DC64}" type="slidenum">
              <a:rPr lang="en-US" smtClean="0"/>
              <a:pPr/>
              <a:t>‹#›</a:t>
            </a:fld>
            <a:endParaRPr lang="en-US" dirty="0"/>
          </a:p>
        </p:txBody>
      </p:sp>
      <p:sp>
        <p:nvSpPr>
          <p:cNvPr id="11" name="Footer Placeholder 3">
            <a:extLst>
              <a:ext uri="{FF2B5EF4-FFF2-40B4-BE49-F238E27FC236}">
                <a16:creationId xmlns:a16="http://schemas.microsoft.com/office/drawing/2014/main" id="{4A570B21-43A6-F34C-923E-42E156FA3215}"/>
              </a:ext>
            </a:extLst>
          </p:cNvPr>
          <p:cNvSpPr>
            <a:spLocks noGrp="1"/>
          </p:cNvSpPr>
          <p:nvPr>
            <p:ph type="ftr" sz="quarter" idx="11"/>
          </p:nvPr>
        </p:nvSpPr>
        <p:spPr>
          <a:xfrm>
            <a:off x="368301" y="4872631"/>
            <a:ext cx="3611563" cy="156569"/>
          </a:xfrm>
        </p:spPr>
        <p:txBody>
          <a:bodyPr/>
          <a:lstStyle>
            <a:lvl1pPr>
              <a:defRPr b="1">
                <a:solidFill>
                  <a:schemeClr val="bg1"/>
                </a:solidFill>
              </a:defRPr>
            </a:lvl1pPr>
            <a:lvl2pPr>
              <a:defRPr b="1"/>
            </a:lvl2pPr>
            <a:lvl3pPr>
              <a:defRPr b="1"/>
            </a:lvl3pPr>
            <a:lvl4pPr>
              <a:defRPr b="1"/>
            </a:lvl4pPr>
            <a:lvl5pPr>
              <a:defRPr b="1"/>
            </a:lvl5pPr>
            <a:lvl6pPr>
              <a:defRPr b="1"/>
            </a:lvl6pPr>
            <a:lvl7pPr>
              <a:defRPr b="1"/>
            </a:lvl7pPr>
            <a:lvl8pPr>
              <a:defRPr b="1"/>
            </a:lvl8pPr>
            <a:lvl9pPr>
              <a:defRPr b="1"/>
            </a:lvl9pPr>
          </a:lstStyle>
          <a:p>
            <a:pPr indent="-2057400"/>
            <a:r>
              <a:rPr lang="en-US"/>
              <a:t>Modify with Insert &gt; Header &amp; Footer</a:t>
            </a:r>
            <a:endParaRPr lang="en-US" dirty="0"/>
          </a:p>
        </p:txBody>
      </p:sp>
      <p:sp>
        <p:nvSpPr>
          <p:cNvPr id="12" name="Picture Placeholder 6">
            <a:extLst>
              <a:ext uri="{FF2B5EF4-FFF2-40B4-BE49-F238E27FC236}">
                <a16:creationId xmlns:a16="http://schemas.microsoft.com/office/drawing/2014/main" id="{734C18A7-3584-6D48-A81D-8E9E022EF67C}"/>
              </a:ext>
            </a:extLst>
          </p:cNvPr>
          <p:cNvSpPr>
            <a:spLocks noGrp="1"/>
          </p:cNvSpPr>
          <p:nvPr>
            <p:ph type="pic" sz="quarter" idx="15"/>
          </p:nvPr>
        </p:nvSpPr>
        <p:spPr>
          <a:xfrm>
            <a:off x="368301" y="1200150"/>
            <a:ext cx="2651125" cy="3400425"/>
          </a:xfrm>
          <a:solidFill>
            <a:srgbClr val="9E9E98"/>
          </a:solidFill>
        </p:spPr>
        <p:txBody>
          <a:bodyPr tIns="1737360"/>
          <a:lstStyle>
            <a:lvl1pPr algn="ctr">
              <a:defRPr/>
            </a:lvl1pPr>
          </a:lstStyle>
          <a:p>
            <a:r>
              <a:rPr lang="en-US"/>
              <a:t>Click icon to add picture</a:t>
            </a:r>
            <a:endParaRPr lang="en-US" dirty="0"/>
          </a:p>
        </p:txBody>
      </p:sp>
      <p:sp>
        <p:nvSpPr>
          <p:cNvPr id="13" name="Picture Placeholder 6">
            <a:extLst>
              <a:ext uri="{FF2B5EF4-FFF2-40B4-BE49-F238E27FC236}">
                <a16:creationId xmlns:a16="http://schemas.microsoft.com/office/drawing/2014/main" id="{769A10F0-78C4-0F43-872A-0C7BA4DB8CF3}"/>
              </a:ext>
            </a:extLst>
          </p:cNvPr>
          <p:cNvSpPr>
            <a:spLocks noGrp="1"/>
          </p:cNvSpPr>
          <p:nvPr>
            <p:ph type="pic" sz="quarter" idx="16"/>
          </p:nvPr>
        </p:nvSpPr>
        <p:spPr>
          <a:xfrm>
            <a:off x="3244852" y="1200150"/>
            <a:ext cx="2654299" cy="3400425"/>
          </a:xfrm>
          <a:solidFill>
            <a:srgbClr val="9E9E98"/>
          </a:solidFill>
        </p:spPr>
        <p:txBody>
          <a:bodyPr tIns="1737360"/>
          <a:lstStyle>
            <a:lvl1pPr algn="ctr">
              <a:defRPr/>
            </a:lvl1pPr>
          </a:lstStyle>
          <a:p>
            <a:r>
              <a:rPr lang="en-US"/>
              <a:t>Click icon to add picture</a:t>
            </a:r>
            <a:endParaRPr lang="en-US" dirty="0"/>
          </a:p>
        </p:txBody>
      </p:sp>
      <p:sp>
        <p:nvSpPr>
          <p:cNvPr id="14" name="Picture Placeholder 6">
            <a:extLst>
              <a:ext uri="{FF2B5EF4-FFF2-40B4-BE49-F238E27FC236}">
                <a16:creationId xmlns:a16="http://schemas.microsoft.com/office/drawing/2014/main" id="{995490F6-114C-834C-A109-83C549F80B75}"/>
              </a:ext>
            </a:extLst>
          </p:cNvPr>
          <p:cNvSpPr>
            <a:spLocks noGrp="1"/>
          </p:cNvSpPr>
          <p:nvPr>
            <p:ph type="pic" sz="quarter" idx="17"/>
          </p:nvPr>
        </p:nvSpPr>
        <p:spPr>
          <a:xfrm>
            <a:off x="6124577" y="1200150"/>
            <a:ext cx="2654299" cy="3400425"/>
          </a:xfrm>
          <a:solidFill>
            <a:srgbClr val="9E9E98"/>
          </a:solidFill>
        </p:spPr>
        <p:txBody>
          <a:bodyPr tIns="1737360"/>
          <a:lstStyle>
            <a:lvl1pPr algn="ctr">
              <a:defRPr/>
            </a:lvl1pPr>
          </a:lstStyle>
          <a:p>
            <a:r>
              <a:rPr lang="en-US"/>
              <a:t>Click icon to add picture</a:t>
            </a:r>
            <a:endParaRPr lang="en-US" dirty="0"/>
          </a:p>
        </p:txBody>
      </p:sp>
    </p:spTree>
    <p:extLst>
      <p:ext uri="{BB962C8B-B14F-4D97-AF65-F5344CB8AC3E}">
        <p14:creationId xmlns:p14="http://schemas.microsoft.com/office/powerpoint/2010/main" val="572929487"/>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magery_3 pics 1/3, 1/3, 1/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Picture Placeholder 6">
            <a:extLst>
              <a:ext uri="{FF2B5EF4-FFF2-40B4-BE49-F238E27FC236}">
                <a16:creationId xmlns:a16="http://schemas.microsoft.com/office/drawing/2014/main" id="{8568D37C-CE20-9546-9601-DC53FCAA7760}"/>
              </a:ext>
            </a:extLst>
          </p:cNvPr>
          <p:cNvSpPr>
            <a:spLocks noGrp="1"/>
          </p:cNvSpPr>
          <p:nvPr>
            <p:ph type="pic" sz="quarter" idx="15"/>
          </p:nvPr>
        </p:nvSpPr>
        <p:spPr>
          <a:xfrm>
            <a:off x="368301" y="261937"/>
            <a:ext cx="2651125" cy="4338638"/>
          </a:xfrm>
          <a:solidFill>
            <a:srgbClr val="9E9E98"/>
          </a:solidFill>
        </p:spPr>
        <p:txBody>
          <a:bodyPr tIns="1737360"/>
          <a:lstStyle>
            <a:lvl1pPr algn="ctr">
              <a:defRPr/>
            </a:lvl1pPr>
          </a:lstStyle>
          <a:p>
            <a:r>
              <a:rPr lang="en-US"/>
              <a:t>Click icon to add picture</a:t>
            </a:r>
            <a:endParaRPr lang="en-US" dirty="0"/>
          </a:p>
        </p:txBody>
      </p:sp>
      <p:sp>
        <p:nvSpPr>
          <p:cNvPr id="12" name="Picture Placeholder 6">
            <a:extLst>
              <a:ext uri="{FF2B5EF4-FFF2-40B4-BE49-F238E27FC236}">
                <a16:creationId xmlns:a16="http://schemas.microsoft.com/office/drawing/2014/main" id="{3E42CAFF-56CB-6947-A6C1-DE4741EA2CCB}"/>
              </a:ext>
            </a:extLst>
          </p:cNvPr>
          <p:cNvSpPr>
            <a:spLocks noGrp="1"/>
          </p:cNvSpPr>
          <p:nvPr>
            <p:ph type="pic" sz="quarter" idx="16"/>
          </p:nvPr>
        </p:nvSpPr>
        <p:spPr>
          <a:xfrm>
            <a:off x="3244852" y="261937"/>
            <a:ext cx="2654299" cy="4338638"/>
          </a:xfrm>
          <a:solidFill>
            <a:srgbClr val="9E9E98"/>
          </a:solidFill>
        </p:spPr>
        <p:txBody>
          <a:bodyPr tIns="1737360"/>
          <a:lstStyle>
            <a:lvl1pPr algn="ctr">
              <a:defRPr/>
            </a:lvl1pPr>
          </a:lstStyle>
          <a:p>
            <a:r>
              <a:rPr lang="en-US"/>
              <a:t>Click icon to add picture</a:t>
            </a:r>
            <a:endParaRPr lang="en-US" dirty="0"/>
          </a:p>
        </p:txBody>
      </p:sp>
      <p:sp>
        <p:nvSpPr>
          <p:cNvPr id="15" name="Picture Placeholder 6">
            <a:extLst>
              <a:ext uri="{FF2B5EF4-FFF2-40B4-BE49-F238E27FC236}">
                <a16:creationId xmlns:a16="http://schemas.microsoft.com/office/drawing/2014/main" id="{FEE7BF23-28CA-B342-9099-508D2AB57AA3}"/>
              </a:ext>
            </a:extLst>
          </p:cNvPr>
          <p:cNvSpPr>
            <a:spLocks noGrp="1"/>
          </p:cNvSpPr>
          <p:nvPr>
            <p:ph type="pic" sz="quarter" idx="17"/>
          </p:nvPr>
        </p:nvSpPr>
        <p:spPr>
          <a:xfrm>
            <a:off x="6124577" y="261937"/>
            <a:ext cx="2654299" cy="4338638"/>
          </a:xfrm>
          <a:solidFill>
            <a:srgbClr val="9E9E98"/>
          </a:solidFill>
        </p:spPr>
        <p:txBody>
          <a:bodyPr tIns="1737360"/>
          <a:lstStyle>
            <a:lvl1pPr algn="ctr">
              <a:defRPr/>
            </a:lvl1pPr>
          </a:lstStyle>
          <a:p>
            <a:r>
              <a:rPr lang="en-US"/>
              <a:t>Click icon to add picture</a:t>
            </a:r>
            <a:endParaRPr lang="en-US" dirty="0"/>
          </a:p>
        </p:txBody>
      </p:sp>
      <p:sp>
        <p:nvSpPr>
          <p:cNvPr id="16" name="Date Placeholder 2">
            <a:extLst>
              <a:ext uri="{FF2B5EF4-FFF2-40B4-BE49-F238E27FC236}">
                <a16:creationId xmlns:a16="http://schemas.microsoft.com/office/drawing/2014/main" id="{2354CE54-2BBD-8148-AB94-52CD5A3565A2}"/>
              </a:ext>
            </a:extLst>
          </p:cNvPr>
          <p:cNvSpPr>
            <a:spLocks noGrp="1"/>
          </p:cNvSpPr>
          <p:nvPr>
            <p:ph type="dt" sz="half" idx="10"/>
          </p:nvPr>
        </p:nvSpPr>
        <p:spPr>
          <a:xfrm>
            <a:off x="7702097" y="4869575"/>
            <a:ext cx="758485" cy="156569"/>
          </a:xfrm>
        </p:spPr>
        <p:txBody>
          <a:bodyPr/>
          <a:lstStyle>
            <a:lvl1pPr>
              <a:defRPr>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err="1"/>
              <a:t>Date</a:t>
            </a:r>
            <a:endParaRPr lang="en-US" dirty="0"/>
          </a:p>
        </p:txBody>
      </p:sp>
      <p:sp>
        <p:nvSpPr>
          <p:cNvPr id="17" name="Slide Number Placeholder 4">
            <a:extLst>
              <a:ext uri="{FF2B5EF4-FFF2-40B4-BE49-F238E27FC236}">
                <a16:creationId xmlns:a16="http://schemas.microsoft.com/office/drawing/2014/main" id="{E70AC771-38C3-BB4F-9C3C-52B68FAEA5FE}"/>
              </a:ext>
            </a:extLst>
          </p:cNvPr>
          <p:cNvSpPr>
            <a:spLocks noGrp="1"/>
          </p:cNvSpPr>
          <p:nvPr>
            <p:ph type="sldNum" sz="quarter" idx="12"/>
          </p:nvPr>
        </p:nvSpPr>
        <p:spPr>
          <a:xfrm>
            <a:off x="8460581" y="4869575"/>
            <a:ext cx="318294" cy="156569"/>
          </a:xfrm>
        </p:spPr>
        <p:txBody>
          <a:bodyPr/>
          <a:lstStyle>
            <a:lvl1pPr>
              <a:defRPr>
                <a:solidFill>
                  <a:schemeClr val="bg1"/>
                </a:solidFill>
              </a:defRPr>
            </a:lvl1pPr>
          </a:lstStyle>
          <a:p>
            <a:fld id="{63DCA5C9-2E11-4C67-86EB-AE1DE127DC64}" type="slidenum">
              <a:rPr lang="en-US" smtClean="0"/>
              <a:pPr/>
              <a:t>‹#›</a:t>
            </a:fld>
            <a:endParaRPr lang="en-US" dirty="0"/>
          </a:p>
        </p:txBody>
      </p:sp>
      <p:sp>
        <p:nvSpPr>
          <p:cNvPr id="18" name="Footer Placeholder 3">
            <a:extLst>
              <a:ext uri="{FF2B5EF4-FFF2-40B4-BE49-F238E27FC236}">
                <a16:creationId xmlns:a16="http://schemas.microsoft.com/office/drawing/2014/main" id="{1E3090FB-4D1F-0C4B-B7E6-FE44855D60C9}"/>
              </a:ext>
            </a:extLst>
          </p:cNvPr>
          <p:cNvSpPr>
            <a:spLocks noGrp="1"/>
          </p:cNvSpPr>
          <p:nvPr>
            <p:ph type="ftr" sz="quarter" idx="11"/>
          </p:nvPr>
        </p:nvSpPr>
        <p:spPr>
          <a:xfrm>
            <a:off x="368301" y="4872631"/>
            <a:ext cx="3611563" cy="156569"/>
          </a:xfrm>
        </p:spPr>
        <p:txBody>
          <a:bodyPr/>
          <a:lstStyle>
            <a:lvl1pPr>
              <a:defRPr b="1">
                <a:solidFill>
                  <a:schemeClr val="bg1"/>
                </a:solidFill>
              </a:defRPr>
            </a:lvl1pPr>
            <a:lvl2pPr>
              <a:defRPr b="1"/>
            </a:lvl2pPr>
            <a:lvl3pPr>
              <a:defRPr b="1"/>
            </a:lvl3pPr>
            <a:lvl4pPr>
              <a:defRPr b="1"/>
            </a:lvl4pPr>
            <a:lvl5pPr>
              <a:defRPr b="1"/>
            </a:lvl5pPr>
            <a:lvl6pPr>
              <a:defRPr b="1"/>
            </a:lvl6pPr>
            <a:lvl7pPr>
              <a:defRPr b="1"/>
            </a:lvl7pPr>
            <a:lvl8pPr>
              <a:defRPr b="1"/>
            </a:lvl8pPr>
            <a:lvl9pPr>
              <a:defRPr b="1"/>
            </a:lvl9pPr>
          </a:lstStyle>
          <a:p>
            <a:pPr indent="-2057400"/>
            <a:r>
              <a:rPr lang="en-US"/>
              <a:t>Modify with Insert &gt; Header &amp; Footer</a:t>
            </a:r>
            <a:endParaRPr lang="en-US" dirty="0"/>
          </a:p>
        </p:txBody>
      </p:sp>
    </p:spTree>
    <p:extLst>
      <p:ext uri="{BB962C8B-B14F-4D97-AF65-F5344CB8AC3E}">
        <p14:creationId xmlns:p14="http://schemas.microsoft.com/office/powerpoint/2010/main" val="1663074842"/>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magery_6 pics 1/3, 1/3, 1/3 -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p:txBody>
          <a:bodyPr/>
          <a:lstStyle>
            <a:lvl1pPr>
              <a:defRPr>
                <a:solidFill>
                  <a:srgbClr val="609743"/>
                </a:solidFill>
              </a:defRPr>
            </a:lvl1pPr>
          </a:lstStyle>
          <a:p>
            <a:r>
              <a:rPr lang="en-US" dirty="0"/>
              <a:t>Click to edit Master title style</a:t>
            </a:r>
          </a:p>
        </p:txBody>
      </p:sp>
      <p:sp>
        <p:nvSpPr>
          <p:cNvPr id="8" name="Date Placeholder 2">
            <a:extLst>
              <a:ext uri="{FF2B5EF4-FFF2-40B4-BE49-F238E27FC236}">
                <a16:creationId xmlns:a16="http://schemas.microsoft.com/office/drawing/2014/main" id="{C6CD4B92-BBDA-4D46-8EE4-D09A4268A94E}"/>
              </a:ext>
            </a:extLst>
          </p:cNvPr>
          <p:cNvSpPr>
            <a:spLocks noGrp="1"/>
          </p:cNvSpPr>
          <p:nvPr>
            <p:ph type="dt" sz="half" idx="10"/>
          </p:nvPr>
        </p:nvSpPr>
        <p:spPr>
          <a:xfrm>
            <a:off x="7702097" y="4869575"/>
            <a:ext cx="758485" cy="156569"/>
          </a:xfrm>
        </p:spPr>
        <p:txBody>
          <a:bodyPr/>
          <a:lstStyle>
            <a:lvl1pPr>
              <a:defRPr>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err="1"/>
              <a:t>Date</a:t>
            </a:r>
            <a:endParaRPr lang="en-US" dirty="0"/>
          </a:p>
        </p:txBody>
      </p:sp>
      <p:sp>
        <p:nvSpPr>
          <p:cNvPr id="9" name="Slide Number Placeholder 4">
            <a:extLst>
              <a:ext uri="{FF2B5EF4-FFF2-40B4-BE49-F238E27FC236}">
                <a16:creationId xmlns:a16="http://schemas.microsoft.com/office/drawing/2014/main" id="{05CFE90F-7B1D-3B45-881F-DA7B55BD2F02}"/>
              </a:ext>
            </a:extLst>
          </p:cNvPr>
          <p:cNvSpPr>
            <a:spLocks noGrp="1"/>
          </p:cNvSpPr>
          <p:nvPr>
            <p:ph type="sldNum" sz="quarter" idx="12"/>
          </p:nvPr>
        </p:nvSpPr>
        <p:spPr>
          <a:xfrm>
            <a:off x="8460581" y="4869575"/>
            <a:ext cx="318294" cy="156569"/>
          </a:xfrm>
        </p:spPr>
        <p:txBody>
          <a:bodyPr/>
          <a:lstStyle>
            <a:lvl1pPr>
              <a:defRPr>
                <a:solidFill>
                  <a:schemeClr val="bg1"/>
                </a:solidFill>
              </a:defRPr>
            </a:lvl1pPr>
          </a:lstStyle>
          <a:p>
            <a:fld id="{63DCA5C9-2E11-4C67-86EB-AE1DE127DC64}" type="slidenum">
              <a:rPr lang="en-US" smtClean="0"/>
              <a:pPr/>
              <a:t>‹#›</a:t>
            </a:fld>
            <a:endParaRPr lang="en-US" dirty="0"/>
          </a:p>
        </p:txBody>
      </p:sp>
      <p:sp>
        <p:nvSpPr>
          <p:cNvPr id="10" name="Footer Placeholder 3">
            <a:extLst>
              <a:ext uri="{FF2B5EF4-FFF2-40B4-BE49-F238E27FC236}">
                <a16:creationId xmlns:a16="http://schemas.microsoft.com/office/drawing/2014/main" id="{F7B01DBB-D24E-6A4A-8CC6-DEE17412B3D7}"/>
              </a:ext>
            </a:extLst>
          </p:cNvPr>
          <p:cNvSpPr>
            <a:spLocks noGrp="1"/>
          </p:cNvSpPr>
          <p:nvPr>
            <p:ph type="ftr" sz="quarter" idx="11"/>
          </p:nvPr>
        </p:nvSpPr>
        <p:spPr>
          <a:xfrm>
            <a:off x="368301" y="4872631"/>
            <a:ext cx="3611563" cy="156569"/>
          </a:xfrm>
        </p:spPr>
        <p:txBody>
          <a:bodyPr/>
          <a:lstStyle>
            <a:lvl1pPr>
              <a:defRPr b="1">
                <a:solidFill>
                  <a:schemeClr val="bg1"/>
                </a:solidFill>
              </a:defRPr>
            </a:lvl1pPr>
            <a:lvl2pPr>
              <a:defRPr b="1"/>
            </a:lvl2pPr>
            <a:lvl3pPr>
              <a:defRPr b="1"/>
            </a:lvl3pPr>
            <a:lvl4pPr>
              <a:defRPr b="1"/>
            </a:lvl4pPr>
            <a:lvl5pPr>
              <a:defRPr b="1"/>
            </a:lvl5pPr>
            <a:lvl6pPr>
              <a:defRPr b="1"/>
            </a:lvl6pPr>
            <a:lvl7pPr>
              <a:defRPr b="1"/>
            </a:lvl7pPr>
            <a:lvl8pPr>
              <a:defRPr b="1"/>
            </a:lvl8pPr>
            <a:lvl9pPr>
              <a:defRPr b="1"/>
            </a:lvl9pPr>
          </a:lstStyle>
          <a:p>
            <a:pPr indent="-2057400"/>
            <a:r>
              <a:rPr lang="en-US"/>
              <a:t>Modify with Insert &gt; Header &amp; Footer</a:t>
            </a:r>
            <a:endParaRPr lang="en-US" dirty="0"/>
          </a:p>
        </p:txBody>
      </p:sp>
      <p:sp>
        <p:nvSpPr>
          <p:cNvPr id="11" name="Picture Placeholder 6">
            <a:extLst>
              <a:ext uri="{FF2B5EF4-FFF2-40B4-BE49-F238E27FC236}">
                <a16:creationId xmlns:a16="http://schemas.microsoft.com/office/drawing/2014/main" id="{E3E2B952-0503-C245-9647-B0944760C201}"/>
              </a:ext>
            </a:extLst>
          </p:cNvPr>
          <p:cNvSpPr>
            <a:spLocks noGrp="1"/>
          </p:cNvSpPr>
          <p:nvPr>
            <p:ph type="pic" sz="quarter" idx="15"/>
          </p:nvPr>
        </p:nvSpPr>
        <p:spPr>
          <a:xfrm>
            <a:off x="368301" y="2984499"/>
            <a:ext cx="2651125" cy="1616077"/>
          </a:xfrm>
          <a:solidFill>
            <a:srgbClr val="9E9E98"/>
          </a:solidFill>
        </p:spPr>
        <p:txBody>
          <a:bodyPr tIns="1280160"/>
          <a:lstStyle>
            <a:lvl1pPr algn="ctr">
              <a:defRPr/>
            </a:lvl1pPr>
          </a:lstStyle>
          <a:p>
            <a:r>
              <a:rPr lang="en-US"/>
              <a:t>Click icon to add picture</a:t>
            </a:r>
            <a:endParaRPr lang="en-US" dirty="0"/>
          </a:p>
        </p:txBody>
      </p:sp>
      <p:sp>
        <p:nvSpPr>
          <p:cNvPr id="12" name="Picture Placeholder 6">
            <a:extLst>
              <a:ext uri="{FF2B5EF4-FFF2-40B4-BE49-F238E27FC236}">
                <a16:creationId xmlns:a16="http://schemas.microsoft.com/office/drawing/2014/main" id="{BBF1F671-AC39-6E43-B59E-B176980E804A}"/>
              </a:ext>
            </a:extLst>
          </p:cNvPr>
          <p:cNvSpPr>
            <a:spLocks noGrp="1"/>
          </p:cNvSpPr>
          <p:nvPr>
            <p:ph type="pic" sz="quarter" idx="16"/>
          </p:nvPr>
        </p:nvSpPr>
        <p:spPr>
          <a:xfrm>
            <a:off x="3244852" y="2984499"/>
            <a:ext cx="2654299" cy="1616077"/>
          </a:xfrm>
          <a:solidFill>
            <a:srgbClr val="9E9E98"/>
          </a:solidFill>
        </p:spPr>
        <p:txBody>
          <a:bodyPr tIns="1280160"/>
          <a:lstStyle>
            <a:lvl1pPr algn="ctr">
              <a:defRPr/>
            </a:lvl1pPr>
          </a:lstStyle>
          <a:p>
            <a:r>
              <a:rPr lang="en-US"/>
              <a:t>Click icon to add picture</a:t>
            </a:r>
            <a:endParaRPr lang="en-US" dirty="0"/>
          </a:p>
        </p:txBody>
      </p:sp>
      <p:sp>
        <p:nvSpPr>
          <p:cNvPr id="13" name="Picture Placeholder 6">
            <a:extLst>
              <a:ext uri="{FF2B5EF4-FFF2-40B4-BE49-F238E27FC236}">
                <a16:creationId xmlns:a16="http://schemas.microsoft.com/office/drawing/2014/main" id="{CDDAAB07-CCA3-DD41-9B3B-A62AFB5E35A6}"/>
              </a:ext>
            </a:extLst>
          </p:cNvPr>
          <p:cNvSpPr>
            <a:spLocks noGrp="1"/>
          </p:cNvSpPr>
          <p:nvPr>
            <p:ph type="pic" sz="quarter" idx="17"/>
          </p:nvPr>
        </p:nvSpPr>
        <p:spPr>
          <a:xfrm>
            <a:off x="6124577" y="2984499"/>
            <a:ext cx="2654299" cy="1616077"/>
          </a:xfrm>
          <a:solidFill>
            <a:srgbClr val="9E9E98"/>
          </a:solidFill>
        </p:spPr>
        <p:txBody>
          <a:bodyPr tIns="1280160"/>
          <a:lstStyle>
            <a:lvl1pPr algn="ctr">
              <a:defRPr/>
            </a:lvl1pPr>
          </a:lstStyle>
          <a:p>
            <a:r>
              <a:rPr lang="en-US"/>
              <a:t>Click icon to add picture</a:t>
            </a:r>
            <a:endParaRPr lang="en-US" dirty="0"/>
          </a:p>
        </p:txBody>
      </p:sp>
      <p:sp>
        <p:nvSpPr>
          <p:cNvPr id="14" name="Picture Placeholder 6">
            <a:extLst>
              <a:ext uri="{FF2B5EF4-FFF2-40B4-BE49-F238E27FC236}">
                <a16:creationId xmlns:a16="http://schemas.microsoft.com/office/drawing/2014/main" id="{95958295-E187-9145-A702-EA3103707021}"/>
              </a:ext>
            </a:extLst>
          </p:cNvPr>
          <p:cNvSpPr>
            <a:spLocks noGrp="1"/>
          </p:cNvSpPr>
          <p:nvPr>
            <p:ph type="pic" sz="quarter" idx="18"/>
          </p:nvPr>
        </p:nvSpPr>
        <p:spPr>
          <a:xfrm>
            <a:off x="368301" y="1200151"/>
            <a:ext cx="2651125" cy="1616076"/>
          </a:xfrm>
          <a:solidFill>
            <a:srgbClr val="9E9E98"/>
          </a:solidFill>
        </p:spPr>
        <p:txBody>
          <a:bodyPr tIns="1280160"/>
          <a:lstStyle>
            <a:lvl1pPr algn="ctr">
              <a:defRPr/>
            </a:lvl1pPr>
          </a:lstStyle>
          <a:p>
            <a:r>
              <a:rPr lang="en-US"/>
              <a:t>Click icon to add picture</a:t>
            </a:r>
            <a:endParaRPr lang="en-US" dirty="0"/>
          </a:p>
        </p:txBody>
      </p:sp>
      <p:sp>
        <p:nvSpPr>
          <p:cNvPr id="15" name="Picture Placeholder 6">
            <a:extLst>
              <a:ext uri="{FF2B5EF4-FFF2-40B4-BE49-F238E27FC236}">
                <a16:creationId xmlns:a16="http://schemas.microsoft.com/office/drawing/2014/main" id="{619985AD-DB65-614B-A6DC-98A9B9BE0B57}"/>
              </a:ext>
            </a:extLst>
          </p:cNvPr>
          <p:cNvSpPr>
            <a:spLocks noGrp="1"/>
          </p:cNvSpPr>
          <p:nvPr>
            <p:ph type="pic" sz="quarter" idx="19"/>
          </p:nvPr>
        </p:nvSpPr>
        <p:spPr>
          <a:xfrm>
            <a:off x="3244852" y="1200151"/>
            <a:ext cx="2654299" cy="1616076"/>
          </a:xfrm>
          <a:solidFill>
            <a:srgbClr val="9E9E98"/>
          </a:solidFill>
        </p:spPr>
        <p:txBody>
          <a:bodyPr tIns="1280160"/>
          <a:lstStyle>
            <a:lvl1pPr algn="ctr">
              <a:defRPr/>
            </a:lvl1pPr>
          </a:lstStyle>
          <a:p>
            <a:r>
              <a:rPr lang="en-US"/>
              <a:t>Click icon to add picture</a:t>
            </a:r>
            <a:endParaRPr lang="en-US" dirty="0"/>
          </a:p>
        </p:txBody>
      </p:sp>
      <p:sp>
        <p:nvSpPr>
          <p:cNvPr id="16" name="Picture Placeholder 6">
            <a:extLst>
              <a:ext uri="{FF2B5EF4-FFF2-40B4-BE49-F238E27FC236}">
                <a16:creationId xmlns:a16="http://schemas.microsoft.com/office/drawing/2014/main" id="{5B259422-6E20-8B4E-9DBF-C0C809F179F0}"/>
              </a:ext>
            </a:extLst>
          </p:cNvPr>
          <p:cNvSpPr>
            <a:spLocks noGrp="1"/>
          </p:cNvSpPr>
          <p:nvPr>
            <p:ph type="pic" sz="quarter" idx="20"/>
          </p:nvPr>
        </p:nvSpPr>
        <p:spPr>
          <a:xfrm>
            <a:off x="6124577" y="1200151"/>
            <a:ext cx="2654299" cy="1616076"/>
          </a:xfrm>
          <a:solidFill>
            <a:srgbClr val="9E9E98"/>
          </a:solidFill>
        </p:spPr>
        <p:txBody>
          <a:bodyPr tIns="1280160"/>
          <a:lstStyle>
            <a:lvl1pPr algn="ctr">
              <a:defRPr/>
            </a:lvl1pPr>
          </a:lstStyle>
          <a:p>
            <a:r>
              <a:rPr lang="en-US"/>
              <a:t>Click icon to add picture</a:t>
            </a:r>
            <a:endParaRPr lang="en-US" dirty="0"/>
          </a:p>
        </p:txBody>
      </p:sp>
    </p:spTree>
    <p:extLst>
      <p:ext uri="{BB962C8B-B14F-4D97-AF65-F5344CB8AC3E}">
        <p14:creationId xmlns:p14="http://schemas.microsoft.com/office/powerpoint/2010/main" val="916254380"/>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magery_6 pics 1/3, 1/3, 1/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Date Placeholder 2">
            <a:extLst>
              <a:ext uri="{FF2B5EF4-FFF2-40B4-BE49-F238E27FC236}">
                <a16:creationId xmlns:a16="http://schemas.microsoft.com/office/drawing/2014/main" id="{7B33FFFA-2BB2-5940-82F3-488F5CFA2A38}"/>
              </a:ext>
            </a:extLst>
          </p:cNvPr>
          <p:cNvSpPr>
            <a:spLocks noGrp="1"/>
          </p:cNvSpPr>
          <p:nvPr>
            <p:ph type="dt" sz="half" idx="10"/>
          </p:nvPr>
        </p:nvSpPr>
        <p:spPr>
          <a:xfrm>
            <a:off x="7702097" y="4869575"/>
            <a:ext cx="758485" cy="156569"/>
          </a:xfrm>
        </p:spPr>
        <p:txBody>
          <a:bodyPr/>
          <a:lstStyle>
            <a:lvl1pPr>
              <a:defRPr>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err="1"/>
              <a:t>Date</a:t>
            </a:r>
            <a:endParaRPr lang="en-US" dirty="0"/>
          </a:p>
        </p:txBody>
      </p:sp>
      <p:sp>
        <p:nvSpPr>
          <p:cNvPr id="9" name="Slide Number Placeholder 4">
            <a:extLst>
              <a:ext uri="{FF2B5EF4-FFF2-40B4-BE49-F238E27FC236}">
                <a16:creationId xmlns:a16="http://schemas.microsoft.com/office/drawing/2014/main" id="{5C126967-5781-AF4B-86B0-833CE5A7522D}"/>
              </a:ext>
            </a:extLst>
          </p:cNvPr>
          <p:cNvSpPr>
            <a:spLocks noGrp="1"/>
          </p:cNvSpPr>
          <p:nvPr>
            <p:ph type="sldNum" sz="quarter" idx="12"/>
          </p:nvPr>
        </p:nvSpPr>
        <p:spPr>
          <a:xfrm>
            <a:off x="8460581" y="4869575"/>
            <a:ext cx="318294" cy="156569"/>
          </a:xfrm>
        </p:spPr>
        <p:txBody>
          <a:bodyPr/>
          <a:lstStyle>
            <a:lvl1pPr>
              <a:defRPr>
                <a:solidFill>
                  <a:schemeClr val="bg1"/>
                </a:solidFill>
              </a:defRPr>
            </a:lvl1pPr>
          </a:lstStyle>
          <a:p>
            <a:fld id="{63DCA5C9-2E11-4C67-86EB-AE1DE127DC64}" type="slidenum">
              <a:rPr lang="en-US" smtClean="0"/>
              <a:pPr/>
              <a:t>‹#›</a:t>
            </a:fld>
            <a:endParaRPr lang="en-US" dirty="0"/>
          </a:p>
        </p:txBody>
      </p:sp>
      <p:sp>
        <p:nvSpPr>
          <p:cNvPr id="10" name="Footer Placeholder 3">
            <a:extLst>
              <a:ext uri="{FF2B5EF4-FFF2-40B4-BE49-F238E27FC236}">
                <a16:creationId xmlns:a16="http://schemas.microsoft.com/office/drawing/2014/main" id="{ED8B772E-AD25-DD42-8B49-CA4A4E87D1BE}"/>
              </a:ext>
            </a:extLst>
          </p:cNvPr>
          <p:cNvSpPr>
            <a:spLocks noGrp="1"/>
          </p:cNvSpPr>
          <p:nvPr>
            <p:ph type="ftr" sz="quarter" idx="11"/>
          </p:nvPr>
        </p:nvSpPr>
        <p:spPr>
          <a:xfrm>
            <a:off x="368301" y="4872631"/>
            <a:ext cx="3611563" cy="156569"/>
          </a:xfrm>
        </p:spPr>
        <p:txBody>
          <a:bodyPr/>
          <a:lstStyle>
            <a:lvl1pPr>
              <a:defRPr b="1">
                <a:solidFill>
                  <a:schemeClr val="bg1"/>
                </a:solidFill>
              </a:defRPr>
            </a:lvl1pPr>
            <a:lvl2pPr>
              <a:defRPr b="1"/>
            </a:lvl2pPr>
            <a:lvl3pPr>
              <a:defRPr b="1"/>
            </a:lvl3pPr>
            <a:lvl4pPr>
              <a:defRPr b="1"/>
            </a:lvl4pPr>
            <a:lvl5pPr>
              <a:defRPr b="1"/>
            </a:lvl5pPr>
            <a:lvl6pPr>
              <a:defRPr b="1"/>
            </a:lvl6pPr>
            <a:lvl7pPr>
              <a:defRPr b="1"/>
            </a:lvl7pPr>
            <a:lvl8pPr>
              <a:defRPr b="1"/>
            </a:lvl8pPr>
            <a:lvl9pPr>
              <a:defRPr b="1"/>
            </a:lvl9pPr>
          </a:lstStyle>
          <a:p>
            <a:pPr indent="-2057400"/>
            <a:r>
              <a:rPr lang="en-US"/>
              <a:t>Modify with Insert &gt; Header &amp; Footer</a:t>
            </a:r>
            <a:endParaRPr lang="en-US" dirty="0"/>
          </a:p>
        </p:txBody>
      </p:sp>
      <p:sp>
        <p:nvSpPr>
          <p:cNvPr id="17" name="Picture Placeholder 6">
            <a:extLst>
              <a:ext uri="{FF2B5EF4-FFF2-40B4-BE49-F238E27FC236}">
                <a16:creationId xmlns:a16="http://schemas.microsoft.com/office/drawing/2014/main" id="{050BB7AE-8FC9-4D40-8339-933EE3D4586A}"/>
              </a:ext>
            </a:extLst>
          </p:cNvPr>
          <p:cNvSpPr>
            <a:spLocks noGrp="1"/>
          </p:cNvSpPr>
          <p:nvPr>
            <p:ph type="pic" sz="quarter" idx="18"/>
          </p:nvPr>
        </p:nvSpPr>
        <p:spPr>
          <a:xfrm>
            <a:off x="368301" y="261937"/>
            <a:ext cx="2651125" cy="2076455"/>
          </a:xfrm>
          <a:solidFill>
            <a:srgbClr val="9E9E98"/>
          </a:solidFill>
        </p:spPr>
        <p:txBody>
          <a:bodyPr tIns="1554480"/>
          <a:lstStyle>
            <a:lvl1pPr algn="ctr">
              <a:defRPr/>
            </a:lvl1pPr>
          </a:lstStyle>
          <a:p>
            <a:r>
              <a:rPr lang="en-US"/>
              <a:t>Click icon to add picture</a:t>
            </a:r>
            <a:endParaRPr lang="en-US" dirty="0"/>
          </a:p>
        </p:txBody>
      </p:sp>
      <p:sp>
        <p:nvSpPr>
          <p:cNvPr id="18" name="Picture Placeholder 6">
            <a:extLst>
              <a:ext uri="{FF2B5EF4-FFF2-40B4-BE49-F238E27FC236}">
                <a16:creationId xmlns:a16="http://schemas.microsoft.com/office/drawing/2014/main" id="{7E32A921-2FFF-7D4B-B255-E0E0392C9295}"/>
              </a:ext>
            </a:extLst>
          </p:cNvPr>
          <p:cNvSpPr>
            <a:spLocks noGrp="1"/>
          </p:cNvSpPr>
          <p:nvPr>
            <p:ph type="pic" sz="quarter" idx="19"/>
          </p:nvPr>
        </p:nvSpPr>
        <p:spPr>
          <a:xfrm>
            <a:off x="3244852" y="261937"/>
            <a:ext cx="2654299" cy="2076455"/>
          </a:xfrm>
          <a:solidFill>
            <a:srgbClr val="9E9E98"/>
          </a:solidFill>
        </p:spPr>
        <p:txBody>
          <a:bodyPr tIns="1554480"/>
          <a:lstStyle>
            <a:lvl1pPr algn="ctr">
              <a:defRPr/>
            </a:lvl1pPr>
          </a:lstStyle>
          <a:p>
            <a:r>
              <a:rPr lang="en-US"/>
              <a:t>Click icon to add picture</a:t>
            </a:r>
            <a:endParaRPr lang="en-US" dirty="0"/>
          </a:p>
        </p:txBody>
      </p:sp>
      <p:sp>
        <p:nvSpPr>
          <p:cNvPr id="19" name="Picture Placeholder 6">
            <a:extLst>
              <a:ext uri="{FF2B5EF4-FFF2-40B4-BE49-F238E27FC236}">
                <a16:creationId xmlns:a16="http://schemas.microsoft.com/office/drawing/2014/main" id="{E226DAE5-533E-434D-ADF0-97DB1D2D3276}"/>
              </a:ext>
            </a:extLst>
          </p:cNvPr>
          <p:cNvSpPr>
            <a:spLocks noGrp="1"/>
          </p:cNvSpPr>
          <p:nvPr>
            <p:ph type="pic" sz="quarter" idx="20"/>
          </p:nvPr>
        </p:nvSpPr>
        <p:spPr>
          <a:xfrm>
            <a:off x="6124577" y="261937"/>
            <a:ext cx="2654299" cy="2076455"/>
          </a:xfrm>
          <a:solidFill>
            <a:srgbClr val="9E9E98"/>
          </a:solidFill>
        </p:spPr>
        <p:txBody>
          <a:bodyPr tIns="1554480"/>
          <a:lstStyle>
            <a:lvl1pPr algn="ctr">
              <a:defRPr/>
            </a:lvl1pPr>
          </a:lstStyle>
          <a:p>
            <a:r>
              <a:rPr lang="en-US"/>
              <a:t>Click icon to add picture</a:t>
            </a:r>
            <a:endParaRPr lang="en-US" dirty="0"/>
          </a:p>
        </p:txBody>
      </p:sp>
      <p:sp>
        <p:nvSpPr>
          <p:cNvPr id="20" name="Picture Placeholder 6">
            <a:extLst>
              <a:ext uri="{FF2B5EF4-FFF2-40B4-BE49-F238E27FC236}">
                <a16:creationId xmlns:a16="http://schemas.microsoft.com/office/drawing/2014/main" id="{2F841706-96FF-074A-9125-228D7955A7E4}"/>
              </a:ext>
            </a:extLst>
          </p:cNvPr>
          <p:cNvSpPr>
            <a:spLocks noGrp="1"/>
          </p:cNvSpPr>
          <p:nvPr>
            <p:ph type="pic" sz="quarter" idx="21"/>
          </p:nvPr>
        </p:nvSpPr>
        <p:spPr>
          <a:xfrm>
            <a:off x="368300" y="2506664"/>
            <a:ext cx="2651125" cy="2093912"/>
          </a:xfrm>
          <a:solidFill>
            <a:srgbClr val="9E9E98"/>
          </a:solidFill>
        </p:spPr>
        <p:txBody>
          <a:bodyPr tIns="1554480"/>
          <a:lstStyle>
            <a:lvl1pPr algn="ctr">
              <a:defRPr/>
            </a:lvl1pPr>
          </a:lstStyle>
          <a:p>
            <a:r>
              <a:rPr lang="en-US"/>
              <a:t>Click icon to add picture</a:t>
            </a:r>
            <a:endParaRPr lang="en-US" dirty="0"/>
          </a:p>
        </p:txBody>
      </p:sp>
      <p:sp>
        <p:nvSpPr>
          <p:cNvPr id="21" name="Picture Placeholder 6">
            <a:extLst>
              <a:ext uri="{FF2B5EF4-FFF2-40B4-BE49-F238E27FC236}">
                <a16:creationId xmlns:a16="http://schemas.microsoft.com/office/drawing/2014/main" id="{C3F8AD01-6FB8-7445-B380-3DAFDCF55A72}"/>
              </a:ext>
            </a:extLst>
          </p:cNvPr>
          <p:cNvSpPr>
            <a:spLocks noGrp="1"/>
          </p:cNvSpPr>
          <p:nvPr>
            <p:ph type="pic" sz="quarter" idx="22"/>
          </p:nvPr>
        </p:nvSpPr>
        <p:spPr>
          <a:xfrm>
            <a:off x="3244851" y="2506664"/>
            <a:ext cx="2654299" cy="2093912"/>
          </a:xfrm>
          <a:solidFill>
            <a:srgbClr val="9E9E98"/>
          </a:solidFill>
        </p:spPr>
        <p:txBody>
          <a:bodyPr tIns="1554480"/>
          <a:lstStyle>
            <a:lvl1pPr algn="ctr">
              <a:defRPr/>
            </a:lvl1pPr>
          </a:lstStyle>
          <a:p>
            <a:r>
              <a:rPr lang="en-US"/>
              <a:t>Click icon to add picture</a:t>
            </a:r>
            <a:endParaRPr lang="en-US" dirty="0"/>
          </a:p>
        </p:txBody>
      </p:sp>
      <p:sp>
        <p:nvSpPr>
          <p:cNvPr id="22" name="Picture Placeholder 6">
            <a:extLst>
              <a:ext uri="{FF2B5EF4-FFF2-40B4-BE49-F238E27FC236}">
                <a16:creationId xmlns:a16="http://schemas.microsoft.com/office/drawing/2014/main" id="{2061B9A6-A996-9C4B-BAAF-F1813F3F781D}"/>
              </a:ext>
            </a:extLst>
          </p:cNvPr>
          <p:cNvSpPr>
            <a:spLocks noGrp="1"/>
          </p:cNvSpPr>
          <p:nvPr>
            <p:ph type="pic" sz="quarter" idx="23"/>
          </p:nvPr>
        </p:nvSpPr>
        <p:spPr>
          <a:xfrm>
            <a:off x="6124576" y="2506664"/>
            <a:ext cx="2654299" cy="2093912"/>
          </a:xfrm>
          <a:solidFill>
            <a:srgbClr val="9E9E98"/>
          </a:solidFill>
        </p:spPr>
        <p:txBody>
          <a:bodyPr tIns="1554480"/>
          <a:lstStyle>
            <a:lvl1pPr algn="ctr">
              <a:defRPr/>
            </a:lvl1pPr>
          </a:lstStyle>
          <a:p>
            <a:r>
              <a:rPr lang="en-US"/>
              <a:t>Click icon to add picture</a:t>
            </a:r>
            <a:endParaRPr lang="en-US" dirty="0"/>
          </a:p>
        </p:txBody>
      </p:sp>
    </p:spTree>
    <p:extLst>
      <p:ext uri="{BB962C8B-B14F-4D97-AF65-F5344CB8AC3E}">
        <p14:creationId xmlns:p14="http://schemas.microsoft.com/office/powerpoint/2010/main" val="3502617241"/>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magery_1pic ">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Date Placeholder 2">
            <a:extLst>
              <a:ext uri="{FF2B5EF4-FFF2-40B4-BE49-F238E27FC236}">
                <a16:creationId xmlns:a16="http://schemas.microsoft.com/office/drawing/2014/main" id="{25F68689-1774-1244-96F2-AE7A54BF8939}"/>
              </a:ext>
            </a:extLst>
          </p:cNvPr>
          <p:cNvSpPr>
            <a:spLocks noGrp="1"/>
          </p:cNvSpPr>
          <p:nvPr>
            <p:ph type="dt" sz="half" idx="10"/>
          </p:nvPr>
        </p:nvSpPr>
        <p:spPr>
          <a:xfrm>
            <a:off x="7702097" y="4869575"/>
            <a:ext cx="758485" cy="156569"/>
          </a:xfrm>
        </p:spPr>
        <p:txBody>
          <a:bodyPr/>
          <a:lstStyle>
            <a:lvl1pPr>
              <a:defRPr>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err="1"/>
              <a:t>Date</a:t>
            </a:r>
            <a:endParaRPr lang="en-US" dirty="0"/>
          </a:p>
        </p:txBody>
      </p:sp>
      <p:sp>
        <p:nvSpPr>
          <p:cNvPr id="11" name="Slide Number Placeholder 4">
            <a:extLst>
              <a:ext uri="{FF2B5EF4-FFF2-40B4-BE49-F238E27FC236}">
                <a16:creationId xmlns:a16="http://schemas.microsoft.com/office/drawing/2014/main" id="{ABFBC8D5-2E06-6243-A00C-4CA1555164A2}"/>
              </a:ext>
            </a:extLst>
          </p:cNvPr>
          <p:cNvSpPr>
            <a:spLocks noGrp="1"/>
          </p:cNvSpPr>
          <p:nvPr>
            <p:ph type="sldNum" sz="quarter" idx="12"/>
          </p:nvPr>
        </p:nvSpPr>
        <p:spPr>
          <a:xfrm>
            <a:off x="8460581" y="4869575"/>
            <a:ext cx="318294" cy="156569"/>
          </a:xfrm>
        </p:spPr>
        <p:txBody>
          <a:bodyPr/>
          <a:lstStyle>
            <a:lvl1pPr>
              <a:defRPr>
                <a:solidFill>
                  <a:schemeClr val="bg1"/>
                </a:solidFill>
              </a:defRPr>
            </a:lvl1pPr>
          </a:lstStyle>
          <a:p>
            <a:fld id="{63DCA5C9-2E11-4C67-86EB-AE1DE127DC64}" type="slidenum">
              <a:rPr lang="en-US" smtClean="0"/>
              <a:pPr/>
              <a:t>‹#›</a:t>
            </a:fld>
            <a:endParaRPr lang="en-US" dirty="0"/>
          </a:p>
        </p:txBody>
      </p:sp>
      <p:sp>
        <p:nvSpPr>
          <p:cNvPr id="12" name="Footer Placeholder 3">
            <a:extLst>
              <a:ext uri="{FF2B5EF4-FFF2-40B4-BE49-F238E27FC236}">
                <a16:creationId xmlns:a16="http://schemas.microsoft.com/office/drawing/2014/main" id="{5147F5F0-5973-EE43-A786-B95DFF26A310}"/>
              </a:ext>
            </a:extLst>
          </p:cNvPr>
          <p:cNvSpPr>
            <a:spLocks noGrp="1"/>
          </p:cNvSpPr>
          <p:nvPr>
            <p:ph type="ftr" sz="quarter" idx="11"/>
          </p:nvPr>
        </p:nvSpPr>
        <p:spPr>
          <a:xfrm>
            <a:off x="368301" y="4872631"/>
            <a:ext cx="3611563" cy="156569"/>
          </a:xfrm>
        </p:spPr>
        <p:txBody>
          <a:bodyPr/>
          <a:lstStyle>
            <a:lvl1pPr>
              <a:defRPr b="1">
                <a:solidFill>
                  <a:schemeClr val="bg1"/>
                </a:solidFill>
              </a:defRPr>
            </a:lvl1pPr>
            <a:lvl2pPr>
              <a:defRPr b="1"/>
            </a:lvl2pPr>
            <a:lvl3pPr>
              <a:defRPr b="1"/>
            </a:lvl3pPr>
            <a:lvl4pPr>
              <a:defRPr b="1"/>
            </a:lvl4pPr>
            <a:lvl5pPr>
              <a:defRPr b="1"/>
            </a:lvl5pPr>
            <a:lvl6pPr>
              <a:defRPr b="1"/>
            </a:lvl6pPr>
            <a:lvl7pPr>
              <a:defRPr b="1"/>
            </a:lvl7pPr>
            <a:lvl8pPr>
              <a:defRPr b="1"/>
            </a:lvl8pPr>
            <a:lvl9pPr>
              <a:defRPr b="1"/>
            </a:lvl9pPr>
          </a:lstStyle>
          <a:p>
            <a:pPr indent="-2057400"/>
            <a:r>
              <a:rPr lang="en-US"/>
              <a:t>Modify with Insert &gt; Header &amp; Footer</a:t>
            </a:r>
            <a:endParaRPr lang="en-US" dirty="0"/>
          </a:p>
        </p:txBody>
      </p:sp>
      <p:sp>
        <p:nvSpPr>
          <p:cNvPr id="13" name="Picture Placeholder 6">
            <a:extLst>
              <a:ext uri="{FF2B5EF4-FFF2-40B4-BE49-F238E27FC236}">
                <a16:creationId xmlns:a16="http://schemas.microsoft.com/office/drawing/2014/main" id="{42A61732-9062-E945-945C-4ACF460747E9}"/>
              </a:ext>
            </a:extLst>
          </p:cNvPr>
          <p:cNvSpPr>
            <a:spLocks noGrp="1"/>
          </p:cNvSpPr>
          <p:nvPr>
            <p:ph type="pic" sz="quarter" idx="19"/>
          </p:nvPr>
        </p:nvSpPr>
        <p:spPr>
          <a:xfrm>
            <a:off x="3176" y="0"/>
            <a:ext cx="9140825" cy="4772025"/>
          </a:xfrm>
          <a:solidFill>
            <a:srgbClr val="9E9E98"/>
          </a:solidFill>
        </p:spPr>
        <p:txBody>
          <a:bodyPr tIns="3383280"/>
          <a:lstStyle>
            <a:lvl1pPr algn="ctr">
              <a:defRPr/>
            </a:lvl1pPr>
          </a:lstStyle>
          <a:p>
            <a:r>
              <a:rPr lang="en-US"/>
              <a:t>Click icon to add picture</a:t>
            </a:r>
            <a:endParaRPr lang="en-US" dirty="0"/>
          </a:p>
        </p:txBody>
      </p:sp>
    </p:spTree>
    <p:extLst>
      <p:ext uri="{BB962C8B-B14F-4D97-AF65-F5344CB8AC3E}">
        <p14:creationId xmlns:p14="http://schemas.microsoft.com/office/powerpoint/2010/main" val="2800575238"/>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imagery_1 pic blue footer">
    <p:bg>
      <p:bgPr>
        <a:solidFill>
          <a:srgbClr val="B8C897"/>
        </a:solidFill>
        <a:effectLst/>
      </p:bgPr>
    </p:bg>
    <p:spTree>
      <p:nvGrpSpPr>
        <p:cNvPr id="1" name=""/>
        <p:cNvGrpSpPr/>
        <p:nvPr/>
      </p:nvGrpSpPr>
      <p:grpSpPr>
        <a:xfrm>
          <a:off x="0" y="0"/>
          <a:ext cx="0" cy="0"/>
          <a:chOff x="0" y="0"/>
          <a:chExt cx="0" cy="0"/>
        </a:xfrm>
      </p:grpSpPr>
      <p:sp>
        <p:nvSpPr>
          <p:cNvPr id="9" name="Date Placeholder 2">
            <a:extLst>
              <a:ext uri="{FF2B5EF4-FFF2-40B4-BE49-F238E27FC236}">
                <a16:creationId xmlns:a16="http://schemas.microsoft.com/office/drawing/2014/main" id="{AE1C8109-D6D0-3B4B-8634-10DC669C16A4}"/>
              </a:ext>
            </a:extLst>
          </p:cNvPr>
          <p:cNvSpPr>
            <a:spLocks noGrp="1"/>
          </p:cNvSpPr>
          <p:nvPr>
            <p:ph type="dt" sz="half" idx="10"/>
          </p:nvPr>
        </p:nvSpPr>
        <p:spPr>
          <a:xfrm>
            <a:off x="7702097" y="4869575"/>
            <a:ext cx="758485" cy="156569"/>
          </a:xfrm>
        </p:spPr>
        <p:txBody>
          <a:bodyPr/>
          <a:lstStyle>
            <a:lvl1pPr>
              <a:defRPr>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err="1"/>
              <a:t>Date</a:t>
            </a:r>
            <a:endParaRPr lang="en-US" dirty="0"/>
          </a:p>
        </p:txBody>
      </p:sp>
      <p:sp>
        <p:nvSpPr>
          <p:cNvPr id="10" name="Slide Number Placeholder 4">
            <a:extLst>
              <a:ext uri="{FF2B5EF4-FFF2-40B4-BE49-F238E27FC236}">
                <a16:creationId xmlns:a16="http://schemas.microsoft.com/office/drawing/2014/main" id="{8ADDAE1C-D1BF-BA49-8554-EDBE7880FC9B}"/>
              </a:ext>
            </a:extLst>
          </p:cNvPr>
          <p:cNvSpPr>
            <a:spLocks noGrp="1"/>
          </p:cNvSpPr>
          <p:nvPr>
            <p:ph type="sldNum" sz="quarter" idx="12"/>
          </p:nvPr>
        </p:nvSpPr>
        <p:spPr>
          <a:xfrm>
            <a:off x="8460581" y="4869575"/>
            <a:ext cx="318294" cy="156569"/>
          </a:xfrm>
        </p:spPr>
        <p:txBody>
          <a:bodyPr/>
          <a:lstStyle>
            <a:lvl1pPr>
              <a:defRPr>
                <a:solidFill>
                  <a:schemeClr val="bg1"/>
                </a:solidFill>
              </a:defRPr>
            </a:lvl1pPr>
          </a:lstStyle>
          <a:p>
            <a:fld id="{63DCA5C9-2E11-4C67-86EB-AE1DE127DC64}" type="slidenum">
              <a:rPr lang="en-US" smtClean="0"/>
              <a:pPr/>
              <a:t>‹#›</a:t>
            </a:fld>
            <a:endParaRPr lang="en-US" dirty="0"/>
          </a:p>
        </p:txBody>
      </p:sp>
      <p:sp>
        <p:nvSpPr>
          <p:cNvPr id="11" name="Footer Placeholder 3">
            <a:extLst>
              <a:ext uri="{FF2B5EF4-FFF2-40B4-BE49-F238E27FC236}">
                <a16:creationId xmlns:a16="http://schemas.microsoft.com/office/drawing/2014/main" id="{9B0D9523-A133-6948-B6D7-2C0AC0277B5D}"/>
              </a:ext>
            </a:extLst>
          </p:cNvPr>
          <p:cNvSpPr>
            <a:spLocks noGrp="1"/>
          </p:cNvSpPr>
          <p:nvPr>
            <p:ph type="ftr" sz="quarter" idx="11"/>
          </p:nvPr>
        </p:nvSpPr>
        <p:spPr>
          <a:xfrm>
            <a:off x="368301" y="4872631"/>
            <a:ext cx="3611563" cy="156569"/>
          </a:xfrm>
        </p:spPr>
        <p:txBody>
          <a:bodyPr/>
          <a:lstStyle>
            <a:lvl1pPr>
              <a:defRPr b="1">
                <a:solidFill>
                  <a:schemeClr val="bg1"/>
                </a:solidFill>
              </a:defRPr>
            </a:lvl1pPr>
            <a:lvl2pPr>
              <a:defRPr b="1"/>
            </a:lvl2pPr>
            <a:lvl3pPr>
              <a:defRPr b="1"/>
            </a:lvl3pPr>
            <a:lvl4pPr>
              <a:defRPr b="1"/>
            </a:lvl4pPr>
            <a:lvl5pPr>
              <a:defRPr b="1"/>
            </a:lvl5pPr>
            <a:lvl6pPr>
              <a:defRPr b="1"/>
            </a:lvl6pPr>
            <a:lvl7pPr>
              <a:defRPr b="1"/>
            </a:lvl7pPr>
            <a:lvl8pPr>
              <a:defRPr b="1"/>
            </a:lvl8pPr>
            <a:lvl9pPr>
              <a:defRPr b="1"/>
            </a:lvl9pPr>
          </a:lstStyle>
          <a:p>
            <a:pPr indent="-2057400"/>
            <a:r>
              <a:rPr lang="en-US"/>
              <a:t>Modify with Insert &gt; Header &amp; Footer</a:t>
            </a:r>
            <a:endParaRPr lang="en-US" dirty="0"/>
          </a:p>
        </p:txBody>
      </p:sp>
      <p:sp>
        <p:nvSpPr>
          <p:cNvPr id="12" name="Picture Placeholder 6">
            <a:extLst>
              <a:ext uri="{FF2B5EF4-FFF2-40B4-BE49-F238E27FC236}">
                <a16:creationId xmlns:a16="http://schemas.microsoft.com/office/drawing/2014/main" id="{96B0FBA3-5EF6-E94C-A6E9-F55840E9298D}"/>
              </a:ext>
            </a:extLst>
          </p:cNvPr>
          <p:cNvSpPr>
            <a:spLocks noGrp="1"/>
          </p:cNvSpPr>
          <p:nvPr>
            <p:ph type="pic" sz="quarter" idx="19"/>
          </p:nvPr>
        </p:nvSpPr>
        <p:spPr>
          <a:xfrm>
            <a:off x="3176" y="0"/>
            <a:ext cx="9140825" cy="3429000"/>
          </a:xfrm>
          <a:solidFill>
            <a:srgbClr val="9E9E98"/>
          </a:solidFill>
        </p:spPr>
        <p:txBody>
          <a:bodyPr tIns="3383280"/>
          <a:lstStyle>
            <a:lvl1pPr algn="ctr">
              <a:defRPr/>
            </a:lvl1pPr>
          </a:lstStyle>
          <a:p>
            <a:r>
              <a:rPr lang="en-US"/>
              <a:t>Click icon to add picture</a:t>
            </a:r>
            <a:endParaRPr lang="en-US" dirty="0"/>
          </a:p>
        </p:txBody>
      </p:sp>
      <p:sp>
        <p:nvSpPr>
          <p:cNvPr id="7" name="Text Placeholder 6"/>
          <p:cNvSpPr>
            <a:spLocks noGrp="1"/>
          </p:cNvSpPr>
          <p:nvPr>
            <p:ph type="body" sz="quarter" idx="14" hasCustomPrompt="1"/>
          </p:nvPr>
        </p:nvSpPr>
        <p:spPr>
          <a:xfrm>
            <a:off x="368300" y="3429000"/>
            <a:ext cx="8410573" cy="1171575"/>
          </a:xfrm>
        </p:spPr>
        <p:txBody>
          <a:bodyPr tIns="256032"/>
          <a:lstStyle>
            <a:lvl1pPr>
              <a:lnSpc>
                <a:spcPct val="90000"/>
              </a:lnSpc>
              <a:spcAft>
                <a:spcPts val="0"/>
              </a:spcAft>
              <a:defRPr sz="1350" b="0" i="0">
                <a:solidFill>
                  <a:schemeClr val="bg1"/>
                </a:solidFill>
                <a:latin typeface="+mn-lt"/>
                <a:ea typeface="Georgia" charset="0"/>
                <a:cs typeface="Georgia" charset="0"/>
              </a:defRPr>
            </a:lvl1pPr>
            <a:lvl2pPr marL="0" indent="0">
              <a:lnSpc>
                <a:spcPct val="90000"/>
              </a:lnSpc>
              <a:spcAft>
                <a:spcPts val="0"/>
              </a:spcAft>
              <a:buFontTx/>
              <a:buNone/>
              <a:tabLst/>
              <a:defRPr sz="1350" b="0" i="0">
                <a:solidFill>
                  <a:schemeClr val="bg1"/>
                </a:solidFill>
                <a:latin typeface="+mn-lt"/>
                <a:ea typeface="Georgia" charset="0"/>
                <a:cs typeface="Georgia" charset="0"/>
              </a:defRPr>
            </a:lvl2pPr>
            <a:lvl3pPr marL="0" indent="0">
              <a:lnSpc>
                <a:spcPct val="90000"/>
              </a:lnSpc>
              <a:spcAft>
                <a:spcPts val="0"/>
              </a:spcAft>
              <a:buFontTx/>
              <a:buNone/>
              <a:tabLst/>
              <a:defRPr sz="1350" b="0" i="0">
                <a:solidFill>
                  <a:schemeClr val="bg1"/>
                </a:solidFill>
                <a:latin typeface="+mn-lt"/>
                <a:ea typeface="Georgia" charset="0"/>
                <a:cs typeface="Georgia" charset="0"/>
              </a:defRPr>
            </a:lvl3pPr>
            <a:lvl4pPr marL="0" indent="0">
              <a:lnSpc>
                <a:spcPct val="90000"/>
              </a:lnSpc>
              <a:spcAft>
                <a:spcPts val="0"/>
              </a:spcAft>
              <a:buFontTx/>
              <a:buNone/>
              <a:tabLst/>
              <a:defRPr sz="1350" b="0" i="0">
                <a:solidFill>
                  <a:schemeClr val="bg1"/>
                </a:solidFill>
                <a:latin typeface="+mn-lt"/>
                <a:ea typeface="Georgia" charset="0"/>
                <a:cs typeface="Georgia" charset="0"/>
              </a:defRPr>
            </a:lvl4pPr>
            <a:lvl5pPr marL="0" indent="0">
              <a:lnSpc>
                <a:spcPct val="90000"/>
              </a:lnSpc>
              <a:spcAft>
                <a:spcPts val="0"/>
              </a:spcAft>
              <a:buFontTx/>
              <a:buNone/>
              <a:tabLst/>
              <a:defRPr sz="1350" b="0" i="0">
                <a:solidFill>
                  <a:schemeClr val="bg1"/>
                </a:solidFill>
                <a:latin typeface="+mn-lt"/>
                <a:ea typeface="Georgia" charset="0"/>
                <a:cs typeface="Georgia" charset="0"/>
              </a:defRPr>
            </a:lvl5pPr>
            <a:lvl6pPr marL="0" indent="0">
              <a:lnSpc>
                <a:spcPct val="90000"/>
              </a:lnSpc>
              <a:spcAft>
                <a:spcPts val="0"/>
              </a:spcAft>
              <a:buFontTx/>
              <a:buNone/>
              <a:tabLst/>
              <a:defRPr sz="1350" b="0" i="0">
                <a:solidFill>
                  <a:schemeClr val="bg1"/>
                </a:solidFill>
                <a:latin typeface="+mn-lt"/>
                <a:ea typeface="Georgia" charset="0"/>
                <a:cs typeface="Georgia" charset="0"/>
              </a:defRPr>
            </a:lvl6pPr>
            <a:lvl7pPr marL="0" indent="0">
              <a:lnSpc>
                <a:spcPct val="90000"/>
              </a:lnSpc>
              <a:spcAft>
                <a:spcPts val="0"/>
              </a:spcAft>
              <a:buFontTx/>
              <a:buNone/>
              <a:tabLst/>
              <a:defRPr sz="1350" b="0" i="0">
                <a:solidFill>
                  <a:schemeClr val="bg1"/>
                </a:solidFill>
                <a:latin typeface="+mn-lt"/>
                <a:ea typeface="Georgia" charset="0"/>
                <a:cs typeface="Georgia" charset="0"/>
              </a:defRPr>
            </a:lvl7pPr>
            <a:lvl8pPr marL="0" indent="0">
              <a:lnSpc>
                <a:spcPct val="90000"/>
              </a:lnSpc>
              <a:spcAft>
                <a:spcPts val="0"/>
              </a:spcAft>
              <a:buFontTx/>
              <a:buNone/>
              <a:tabLst/>
              <a:defRPr sz="1350" b="0" i="0">
                <a:solidFill>
                  <a:schemeClr val="bg1"/>
                </a:solidFill>
                <a:latin typeface="+mn-lt"/>
                <a:ea typeface="Georgia" charset="0"/>
                <a:cs typeface="Georgia" charset="0"/>
              </a:defRPr>
            </a:lvl8pPr>
            <a:lvl9pPr marL="0" indent="0">
              <a:lnSpc>
                <a:spcPct val="90000"/>
              </a:lnSpc>
              <a:spcAft>
                <a:spcPts val="0"/>
              </a:spcAft>
              <a:buFontTx/>
              <a:buNone/>
              <a:tabLst/>
              <a:defRPr sz="1350" b="0" i="0">
                <a:solidFill>
                  <a:schemeClr val="bg1"/>
                </a:solidFill>
                <a:latin typeface="+mn-lt"/>
                <a:ea typeface="Georgia" charset="0"/>
                <a:cs typeface="Georgia"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15270111"/>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magery_1 pic white footer">
    <p:bg>
      <p:bgPr>
        <a:solidFill>
          <a:schemeClr val="bg1"/>
        </a:solidFill>
        <a:effectLst/>
      </p:bgPr>
    </p:bg>
    <p:spTree>
      <p:nvGrpSpPr>
        <p:cNvPr id="1" name=""/>
        <p:cNvGrpSpPr/>
        <p:nvPr/>
      </p:nvGrpSpPr>
      <p:grpSpPr>
        <a:xfrm>
          <a:off x="0" y="0"/>
          <a:ext cx="0" cy="0"/>
          <a:chOff x="0" y="0"/>
          <a:chExt cx="0" cy="0"/>
        </a:xfrm>
      </p:grpSpPr>
      <p:sp>
        <p:nvSpPr>
          <p:cNvPr id="12" name="Date Placeholder 2">
            <a:extLst>
              <a:ext uri="{FF2B5EF4-FFF2-40B4-BE49-F238E27FC236}">
                <a16:creationId xmlns:a16="http://schemas.microsoft.com/office/drawing/2014/main" id="{C999FEF2-918D-CC4F-B634-8FF2D9B206BD}"/>
              </a:ext>
            </a:extLst>
          </p:cNvPr>
          <p:cNvSpPr>
            <a:spLocks noGrp="1"/>
          </p:cNvSpPr>
          <p:nvPr>
            <p:ph type="dt" sz="half" idx="10"/>
          </p:nvPr>
        </p:nvSpPr>
        <p:spPr>
          <a:xfrm>
            <a:off x="7702097" y="4869575"/>
            <a:ext cx="758485" cy="156569"/>
          </a:xfrm>
        </p:spPr>
        <p:txBody>
          <a:bodyPr/>
          <a:lstStyle>
            <a:lvl1pPr>
              <a:defRPr>
                <a:solidFill>
                  <a:srgbClr val="9E9E98"/>
                </a:solidFill>
                <a:latin typeface="+mn-lt"/>
              </a:defRPr>
            </a:lvl1pPr>
            <a:lvl2pPr>
              <a:defRPr>
                <a:solidFill>
                  <a:srgbClr val="9E9E98"/>
                </a:solidFill>
              </a:defRPr>
            </a:lvl2pPr>
            <a:lvl3pPr>
              <a:defRPr>
                <a:solidFill>
                  <a:srgbClr val="9E9E98"/>
                </a:solidFill>
              </a:defRPr>
            </a:lvl3pPr>
            <a:lvl4pPr>
              <a:defRPr>
                <a:solidFill>
                  <a:srgbClr val="9E9E98"/>
                </a:solidFill>
              </a:defRPr>
            </a:lvl4pPr>
            <a:lvl5pPr>
              <a:defRPr>
                <a:solidFill>
                  <a:srgbClr val="9E9E98"/>
                </a:solidFill>
              </a:defRPr>
            </a:lvl5pPr>
            <a:lvl6pPr>
              <a:defRPr>
                <a:solidFill>
                  <a:srgbClr val="9E9E98"/>
                </a:solidFill>
              </a:defRPr>
            </a:lvl6pPr>
            <a:lvl7pPr>
              <a:defRPr>
                <a:solidFill>
                  <a:srgbClr val="9E9E98"/>
                </a:solidFill>
              </a:defRPr>
            </a:lvl7pPr>
            <a:lvl8pPr>
              <a:defRPr>
                <a:solidFill>
                  <a:srgbClr val="9E9E98"/>
                </a:solidFill>
              </a:defRPr>
            </a:lvl8pPr>
            <a:lvl9pPr>
              <a:defRPr>
                <a:solidFill>
                  <a:srgbClr val="9E9E98"/>
                </a:solidFill>
              </a:defRPr>
            </a:lvl9pPr>
          </a:lstStyle>
          <a:p>
            <a:r>
              <a:rPr lang="en-US" dirty="0" err="1"/>
              <a:t>Date</a:t>
            </a:r>
            <a:endParaRPr lang="en-US" dirty="0"/>
          </a:p>
        </p:txBody>
      </p:sp>
      <p:sp>
        <p:nvSpPr>
          <p:cNvPr id="13" name="Slide Number Placeholder 4">
            <a:extLst>
              <a:ext uri="{FF2B5EF4-FFF2-40B4-BE49-F238E27FC236}">
                <a16:creationId xmlns:a16="http://schemas.microsoft.com/office/drawing/2014/main" id="{9F055EF9-A0E1-3047-BB7A-F9C94287E08A}"/>
              </a:ext>
            </a:extLst>
          </p:cNvPr>
          <p:cNvSpPr>
            <a:spLocks noGrp="1"/>
          </p:cNvSpPr>
          <p:nvPr>
            <p:ph type="sldNum" sz="quarter" idx="12"/>
          </p:nvPr>
        </p:nvSpPr>
        <p:spPr>
          <a:xfrm>
            <a:off x="8460581" y="4869575"/>
            <a:ext cx="318294" cy="156569"/>
          </a:xfrm>
        </p:spPr>
        <p:txBody>
          <a:bodyPr/>
          <a:lstStyle>
            <a:lvl1pPr>
              <a:defRPr>
                <a:solidFill>
                  <a:srgbClr val="9E9E98"/>
                </a:solidFill>
              </a:defRPr>
            </a:lvl1pPr>
            <a:lvl2pPr>
              <a:defRPr>
                <a:solidFill>
                  <a:srgbClr val="9E9E98"/>
                </a:solidFill>
              </a:defRPr>
            </a:lvl2pPr>
            <a:lvl3pPr>
              <a:defRPr>
                <a:solidFill>
                  <a:srgbClr val="9E9E98"/>
                </a:solidFill>
              </a:defRPr>
            </a:lvl3pPr>
            <a:lvl4pPr>
              <a:defRPr>
                <a:solidFill>
                  <a:srgbClr val="9E9E98"/>
                </a:solidFill>
              </a:defRPr>
            </a:lvl4pPr>
            <a:lvl5pPr>
              <a:defRPr>
                <a:solidFill>
                  <a:srgbClr val="9E9E98"/>
                </a:solidFill>
              </a:defRPr>
            </a:lvl5pPr>
            <a:lvl6pPr>
              <a:defRPr>
                <a:solidFill>
                  <a:srgbClr val="9E9E98"/>
                </a:solidFill>
              </a:defRPr>
            </a:lvl6pPr>
            <a:lvl7pPr>
              <a:defRPr>
                <a:solidFill>
                  <a:srgbClr val="9E9E98"/>
                </a:solidFill>
              </a:defRPr>
            </a:lvl7pPr>
            <a:lvl8pPr>
              <a:defRPr>
                <a:solidFill>
                  <a:srgbClr val="9E9E98"/>
                </a:solidFill>
              </a:defRPr>
            </a:lvl8pPr>
            <a:lvl9pPr>
              <a:defRPr>
                <a:solidFill>
                  <a:srgbClr val="9E9E98"/>
                </a:solidFill>
              </a:defRPr>
            </a:lvl9pPr>
          </a:lstStyle>
          <a:p>
            <a:fld id="{63DCA5C9-2E11-4C67-86EB-AE1DE127DC64}" type="slidenum">
              <a:rPr lang="en-US" smtClean="0"/>
              <a:pPr/>
              <a:t>‹#›</a:t>
            </a:fld>
            <a:endParaRPr lang="en-US" dirty="0"/>
          </a:p>
        </p:txBody>
      </p:sp>
      <p:sp>
        <p:nvSpPr>
          <p:cNvPr id="14" name="Footer Placeholder 3">
            <a:extLst>
              <a:ext uri="{FF2B5EF4-FFF2-40B4-BE49-F238E27FC236}">
                <a16:creationId xmlns:a16="http://schemas.microsoft.com/office/drawing/2014/main" id="{E2A70FE2-B689-3843-AD07-EC768418D5AE}"/>
              </a:ext>
            </a:extLst>
          </p:cNvPr>
          <p:cNvSpPr>
            <a:spLocks noGrp="1"/>
          </p:cNvSpPr>
          <p:nvPr>
            <p:ph type="ftr" sz="quarter" idx="11"/>
          </p:nvPr>
        </p:nvSpPr>
        <p:spPr>
          <a:xfrm>
            <a:off x="368301" y="4872631"/>
            <a:ext cx="3611563" cy="156569"/>
          </a:xfrm>
        </p:spPr>
        <p:txBody>
          <a:bodyPr/>
          <a:lstStyle>
            <a:lvl1pPr>
              <a:defRPr b="1">
                <a:solidFill>
                  <a:srgbClr val="9E9E98"/>
                </a:solidFill>
              </a:defRPr>
            </a:lvl1pPr>
            <a:lvl2pPr>
              <a:defRPr b="1">
                <a:solidFill>
                  <a:srgbClr val="9E9E98"/>
                </a:solidFill>
              </a:defRPr>
            </a:lvl2pPr>
            <a:lvl3pPr>
              <a:defRPr b="1">
                <a:solidFill>
                  <a:srgbClr val="9E9E98"/>
                </a:solidFill>
              </a:defRPr>
            </a:lvl3pPr>
            <a:lvl4pPr>
              <a:defRPr b="1">
                <a:solidFill>
                  <a:srgbClr val="9E9E98"/>
                </a:solidFill>
              </a:defRPr>
            </a:lvl4pPr>
            <a:lvl5pPr>
              <a:defRPr b="1">
                <a:solidFill>
                  <a:srgbClr val="9E9E98"/>
                </a:solidFill>
              </a:defRPr>
            </a:lvl5pPr>
            <a:lvl6pPr>
              <a:defRPr b="1">
                <a:solidFill>
                  <a:srgbClr val="9E9E98"/>
                </a:solidFill>
              </a:defRPr>
            </a:lvl6pPr>
            <a:lvl7pPr>
              <a:defRPr b="1">
                <a:solidFill>
                  <a:srgbClr val="9E9E98"/>
                </a:solidFill>
              </a:defRPr>
            </a:lvl7pPr>
            <a:lvl8pPr>
              <a:defRPr b="1">
                <a:solidFill>
                  <a:srgbClr val="9E9E98"/>
                </a:solidFill>
              </a:defRPr>
            </a:lvl8pPr>
            <a:lvl9pPr>
              <a:defRPr b="1">
                <a:solidFill>
                  <a:srgbClr val="9E9E98"/>
                </a:solidFill>
              </a:defRPr>
            </a:lvl9pPr>
          </a:lstStyle>
          <a:p>
            <a:pPr indent="-2057400"/>
            <a:r>
              <a:rPr lang="en-US"/>
              <a:t>Modify with Insert &gt; Header &amp; Footer</a:t>
            </a:r>
            <a:endParaRPr lang="en-US" dirty="0"/>
          </a:p>
        </p:txBody>
      </p:sp>
      <p:sp>
        <p:nvSpPr>
          <p:cNvPr id="15" name="Picture Placeholder 6">
            <a:extLst>
              <a:ext uri="{FF2B5EF4-FFF2-40B4-BE49-F238E27FC236}">
                <a16:creationId xmlns:a16="http://schemas.microsoft.com/office/drawing/2014/main" id="{153AD1DC-1420-844E-A6C2-7B5512EA8675}"/>
              </a:ext>
            </a:extLst>
          </p:cNvPr>
          <p:cNvSpPr>
            <a:spLocks noGrp="1"/>
          </p:cNvSpPr>
          <p:nvPr>
            <p:ph type="pic" sz="quarter" idx="19"/>
          </p:nvPr>
        </p:nvSpPr>
        <p:spPr>
          <a:xfrm>
            <a:off x="3176" y="0"/>
            <a:ext cx="9140825" cy="3429000"/>
          </a:xfrm>
          <a:solidFill>
            <a:srgbClr val="9E9E98"/>
          </a:solidFill>
        </p:spPr>
        <p:txBody>
          <a:bodyPr tIns="3383280"/>
          <a:lstStyle>
            <a:lvl1pPr algn="ctr">
              <a:defRPr/>
            </a:lvl1pPr>
          </a:lstStyle>
          <a:p>
            <a:r>
              <a:rPr lang="en-US"/>
              <a:t>Click icon to add picture</a:t>
            </a:r>
            <a:endParaRPr lang="en-US" dirty="0"/>
          </a:p>
        </p:txBody>
      </p:sp>
      <p:sp>
        <p:nvSpPr>
          <p:cNvPr id="16" name="Text Placeholder 6">
            <a:extLst>
              <a:ext uri="{FF2B5EF4-FFF2-40B4-BE49-F238E27FC236}">
                <a16:creationId xmlns:a16="http://schemas.microsoft.com/office/drawing/2014/main" id="{F2B5D7B1-FECA-6E4E-874A-E434691347D2}"/>
              </a:ext>
            </a:extLst>
          </p:cNvPr>
          <p:cNvSpPr>
            <a:spLocks noGrp="1"/>
          </p:cNvSpPr>
          <p:nvPr>
            <p:ph type="body" sz="quarter" idx="14" hasCustomPrompt="1"/>
          </p:nvPr>
        </p:nvSpPr>
        <p:spPr>
          <a:xfrm>
            <a:off x="368300" y="3429000"/>
            <a:ext cx="8410573" cy="1171575"/>
          </a:xfrm>
        </p:spPr>
        <p:txBody>
          <a:bodyPr tIns="256032"/>
          <a:lstStyle>
            <a:lvl1pPr>
              <a:lnSpc>
                <a:spcPct val="90000"/>
              </a:lnSpc>
              <a:spcAft>
                <a:spcPts val="0"/>
              </a:spcAft>
              <a:defRPr sz="1350" b="0" i="0">
                <a:solidFill>
                  <a:srgbClr val="609743"/>
                </a:solidFill>
                <a:latin typeface="+mn-lt"/>
                <a:ea typeface="Georgia" charset="0"/>
                <a:cs typeface="Georgia" charset="0"/>
              </a:defRPr>
            </a:lvl1pPr>
            <a:lvl2pPr marL="0" indent="0">
              <a:lnSpc>
                <a:spcPct val="90000"/>
              </a:lnSpc>
              <a:spcAft>
                <a:spcPts val="0"/>
              </a:spcAft>
              <a:buFontTx/>
              <a:buNone/>
              <a:tabLst/>
              <a:defRPr sz="1350" b="0" i="0">
                <a:solidFill>
                  <a:srgbClr val="609743"/>
                </a:solidFill>
                <a:latin typeface="+mn-lt"/>
                <a:ea typeface="Georgia" charset="0"/>
                <a:cs typeface="Georgia" charset="0"/>
              </a:defRPr>
            </a:lvl2pPr>
            <a:lvl3pPr marL="0" indent="0">
              <a:lnSpc>
                <a:spcPct val="90000"/>
              </a:lnSpc>
              <a:spcAft>
                <a:spcPts val="0"/>
              </a:spcAft>
              <a:buFontTx/>
              <a:buNone/>
              <a:tabLst/>
              <a:defRPr sz="1350" b="0" i="0">
                <a:solidFill>
                  <a:srgbClr val="609743"/>
                </a:solidFill>
                <a:latin typeface="+mn-lt"/>
                <a:ea typeface="Georgia" charset="0"/>
                <a:cs typeface="Georgia" charset="0"/>
              </a:defRPr>
            </a:lvl3pPr>
            <a:lvl4pPr marL="0" indent="0">
              <a:lnSpc>
                <a:spcPct val="90000"/>
              </a:lnSpc>
              <a:spcAft>
                <a:spcPts val="0"/>
              </a:spcAft>
              <a:buFontTx/>
              <a:buNone/>
              <a:tabLst/>
              <a:defRPr sz="1350" b="0" i="0">
                <a:solidFill>
                  <a:srgbClr val="609743"/>
                </a:solidFill>
                <a:latin typeface="+mn-lt"/>
                <a:ea typeface="Georgia" charset="0"/>
                <a:cs typeface="Georgia" charset="0"/>
              </a:defRPr>
            </a:lvl4pPr>
            <a:lvl5pPr marL="0" indent="0">
              <a:lnSpc>
                <a:spcPct val="90000"/>
              </a:lnSpc>
              <a:spcAft>
                <a:spcPts val="0"/>
              </a:spcAft>
              <a:buFontTx/>
              <a:buNone/>
              <a:tabLst/>
              <a:defRPr sz="1350" b="0" i="0">
                <a:solidFill>
                  <a:srgbClr val="609743"/>
                </a:solidFill>
                <a:latin typeface="+mn-lt"/>
                <a:ea typeface="Georgia" charset="0"/>
                <a:cs typeface="Georgia" charset="0"/>
              </a:defRPr>
            </a:lvl5pPr>
            <a:lvl6pPr marL="0" indent="0">
              <a:lnSpc>
                <a:spcPct val="90000"/>
              </a:lnSpc>
              <a:spcAft>
                <a:spcPts val="0"/>
              </a:spcAft>
              <a:buFontTx/>
              <a:buNone/>
              <a:tabLst/>
              <a:defRPr sz="1350" b="0" i="0">
                <a:solidFill>
                  <a:srgbClr val="007CBA"/>
                </a:solidFill>
                <a:latin typeface="+mn-lt"/>
                <a:ea typeface="Georgia" charset="0"/>
                <a:cs typeface="Georgia" charset="0"/>
              </a:defRPr>
            </a:lvl6pPr>
            <a:lvl7pPr marL="0" indent="0">
              <a:lnSpc>
                <a:spcPct val="90000"/>
              </a:lnSpc>
              <a:spcAft>
                <a:spcPts val="0"/>
              </a:spcAft>
              <a:buFontTx/>
              <a:buNone/>
              <a:tabLst/>
              <a:defRPr sz="1350" b="0" i="0">
                <a:solidFill>
                  <a:srgbClr val="007CBA"/>
                </a:solidFill>
                <a:latin typeface="+mn-lt"/>
                <a:ea typeface="Georgia" charset="0"/>
                <a:cs typeface="Georgia" charset="0"/>
              </a:defRPr>
            </a:lvl7pPr>
            <a:lvl8pPr marL="0" indent="0">
              <a:lnSpc>
                <a:spcPct val="90000"/>
              </a:lnSpc>
              <a:spcAft>
                <a:spcPts val="0"/>
              </a:spcAft>
              <a:buFontTx/>
              <a:buNone/>
              <a:tabLst/>
              <a:defRPr sz="1350" b="0" i="0">
                <a:solidFill>
                  <a:srgbClr val="007CBA"/>
                </a:solidFill>
                <a:latin typeface="+mn-lt"/>
                <a:ea typeface="Georgia" charset="0"/>
                <a:cs typeface="Georgia" charset="0"/>
              </a:defRPr>
            </a:lvl8pPr>
            <a:lvl9pPr marL="0" indent="0">
              <a:lnSpc>
                <a:spcPct val="90000"/>
              </a:lnSpc>
              <a:spcAft>
                <a:spcPts val="0"/>
              </a:spcAft>
              <a:buFontTx/>
              <a:buNone/>
              <a:tabLst/>
              <a:defRPr sz="1350" b="0" i="0">
                <a:solidFill>
                  <a:srgbClr val="007CBA"/>
                </a:solidFill>
                <a:latin typeface="+mn-lt"/>
                <a:ea typeface="Georgia" charset="0"/>
                <a:cs typeface="Georgia"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9510721"/>
      </p:ext>
    </p:extLst>
  </p:cSld>
  <p:clrMapOvr>
    <a:masterClrMapping/>
  </p:clrMapOvr>
  <p:extLst>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hasCustomPrompt="1"/>
          </p:nvPr>
        </p:nvSpPr>
        <p:spPr>
          <a:xfrm>
            <a:off x="1000126" y="1832882"/>
            <a:ext cx="6290582" cy="1477736"/>
          </a:xfrm>
        </p:spPr>
        <p:txBody>
          <a:bodyPr tIns="0" bIns="0" anchor="ctr" anchorCtr="0"/>
          <a:lstStyle>
            <a:lvl1pPr algn="l">
              <a:defRPr sz="4125" b="0">
                <a:solidFill>
                  <a:schemeClr val="bg1"/>
                </a:solidFill>
                <a:latin typeface="+mn-lt"/>
              </a:defRPr>
            </a:lvl1pPr>
          </a:lstStyle>
          <a:p>
            <a:r>
              <a:rPr lang="en-US" dirty="0"/>
              <a:t>THANK YOU</a:t>
            </a:r>
          </a:p>
        </p:txBody>
      </p:sp>
      <p:cxnSp>
        <p:nvCxnSpPr>
          <p:cNvPr id="4" name="Straight Connector 3">
            <a:extLst>
              <a:ext uri="{FF2B5EF4-FFF2-40B4-BE49-F238E27FC236}">
                <a16:creationId xmlns:a16="http://schemas.microsoft.com/office/drawing/2014/main" id="{971049B0-70F9-C745-A0A1-B1A57DDBB37E}"/>
              </a:ext>
            </a:extLst>
          </p:cNvPr>
          <p:cNvCxnSpPr/>
          <p:nvPr userDrawn="1"/>
        </p:nvCxnSpPr>
        <p:spPr>
          <a:xfrm>
            <a:off x="1000125" y="3037115"/>
            <a:ext cx="304119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6">
            <a:extLst>
              <a:ext uri="{FF2B5EF4-FFF2-40B4-BE49-F238E27FC236}">
                <a16:creationId xmlns:a16="http://schemas.microsoft.com/office/drawing/2014/main" id="{29FBFC0F-79E5-6849-80F5-800373D1926F}"/>
              </a:ext>
            </a:extLst>
          </p:cNvPr>
          <p:cNvSpPr>
            <a:spLocks noGrp="1"/>
          </p:cNvSpPr>
          <p:nvPr>
            <p:ph type="body" sz="quarter" idx="14" hasCustomPrompt="1"/>
          </p:nvPr>
        </p:nvSpPr>
        <p:spPr>
          <a:xfrm>
            <a:off x="1000126" y="3343275"/>
            <a:ext cx="6290582" cy="1171575"/>
          </a:xfrm>
        </p:spPr>
        <p:txBody>
          <a:bodyPr tIns="256032"/>
          <a:lstStyle>
            <a:lvl1pPr>
              <a:lnSpc>
                <a:spcPct val="90000"/>
              </a:lnSpc>
              <a:spcAft>
                <a:spcPts val="0"/>
              </a:spcAft>
              <a:defRPr sz="1650" b="0" i="0">
                <a:solidFill>
                  <a:schemeClr val="bg1"/>
                </a:solidFill>
                <a:latin typeface="+mn-lt"/>
                <a:ea typeface="Georgia" charset="0"/>
                <a:cs typeface="Georgia" charset="0"/>
              </a:defRPr>
            </a:lvl1pPr>
            <a:lvl2pPr marL="0" indent="0">
              <a:lnSpc>
                <a:spcPct val="90000"/>
              </a:lnSpc>
              <a:spcAft>
                <a:spcPts val="0"/>
              </a:spcAft>
              <a:buFontTx/>
              <a:buNone/>
              <a:tabLst/>
              <a:defRPr sz="1350" b="0" i="0">
                <a:solidFill>
                  <a:srgbClr val="609743"/>
                </a:solidFill>
                <a:latin typeface="+mn-lt"/>
                <a:ea typeface="Georgia" charset="0"/>
                <a:cs typeface="Georgia" charset="0"/>
              </a:defRPr>
            </a:lvl2pPr>
            <a:lvl3pPr marL="0" indent="0">
              <a:lnSpc>
                <a:spcPct val="90000"/>
              </a:lnSpc>
              <a:spcAft>
                <a:spcPts val="0"/>
              </a:spcAft>
              <a:buFontTx/>
              <a:buNone/>
              <a:tabLst/>
              <a:defRPr sz="1350" b="0" i="0">
                <a:solidFill>
                  <a:srgbClr val="609743"/>
                </a:solidFill>
                <a:latin typeface="+mn-lt"/>
                <a:ea typeface="Georgia" charset="0"/>
                <a:cs typeface="Georgia" charset="0"/>
              </a:defRPr>
            </a:lvl3pPr>
            <a:lvl4pPr marL="0" indent="0">
              <a:lnSpc>
                <a:spcPct val="90000"/>
              </a:lnSpc>
              <a:spcAft>
                <a:spcPts val="0"/>
              </a:spcAft>
              <a:buFontTx/>
              <a:buNone/>
              <a:tabLst/>
              <a:defRPr sz="1350" b="0" i="0">
                <a:solidFill>
                  <a:srgbClr val="609743"/>
                </a:solidFill>
                <a:latin typeface="+mn-lt"/>
                <a:ea typeface="Georgia" charset="0"/>
                <a:cs typeface="Georgia" charset="0"/>
              </a:defRPr>
            </a:lvl4pPr>
            <a:lvl5pPr marL="0" indent="0">
              <a:lnSpc>
                <a:spcPct val="90000"/>
              </a:lnSpc>
              <a:spcAft>
                <a:spcPts val="0"/>
              </a:spcAft>
              <a:buFontTx/>
              <a:buNone/>
              <a:tabLst/>
              <a:defRPr sz="1350" b="0" i="0">
                <a:solidFill>
                  <a:srgbClr val="609743"/>
                </a:solidFill>
                <a:latin typeface="+mn-lt"/>
                <a:ea typeface="Georgia" charset="0"/>
                <a:cs typeface="Georgia" charset="0"/>
              </a:defRPr>
            </a:lvl5pPr>
            <a:lvl6pPr marL="0" indent="0">
              <a:lnSpc>
                <a:spcPct val="90000"/>
              </a:lnSpc>
              <a:spcAft>
                <a:spcPts val="0"/>
              </a:spcAft>
              <a:buFontTx/>
              <a:buNone/>
              <a:tabLst/>
              <a:defRPr sz="1350" b="0" i="0">
                <a:solidFill>
                  <a:srgbClr val="007CBA"/>
                </a:solidFill>
                <a:latin typeface="+mn-lt"/>
                <a:ea typeface="Georgia" charset="0"/>
                <a:cs typeface="Georgia" charset="0"/>
              </a:defRPr>
            </a:lvl6pPr>
            <a:lvl7pPr marL="0" indent="0">
              <a:lnSpc>
                <a:spcPct val="90000"/>
              </a:lnSpc>
              <a:spcAft>
                <a:spcPts val="0"/>
              </a:spcAft>
              <a:buFontTx/>
              <a:buNone/>
              <a:tabLst/>
              <a:defRPr sz="1350" b="0" i="0">
                <a:solidFill>
                  <a:srgbClr val="007CBA"/>
                </a:solidFill>
                <a:latin typeface="+mn-lt"/>
                <a:ea typeface="Georgia" charset="0"/>
                <a:cs typeface="Georgia" charset="0"/>
              </a:defRPr>
            </a:lvl7pPr>
            <a:lvl8pPr marL="0" indent="0">
              <a:lnSpc>
                <a:spcPct val="90000"/>
              </a:lnSpc>
              <a:spcAft>
                <a:spcPts val="0"/>
              </a:spcAft>
              <a:buFontTx/>
              <a:buNone/>
              <a:tabLst/>
              <a:defRPr sz="1350" b="0" i="0">
                <a:solidFill>
                  <a:srgbClr val="007CBA"/>
                </a:solidFill>
                <a:latin typeface="+mn-lt"/>
                <a:ea typeface="Georgia" charset="0"/>
                <a:cs typeface="Georgia" charset="0"/>
              </a:defRPr>
            </a:lvl8pPr>
            <a:lvl9pPr marL="0" indent="0">
              <a:lnSpc>
                <a:spcPct val="90000"/>
              </a:lnSpc>
              <a:spcAft>
                <a:spcPts val="0"/>
              </a:spcAft>
              <a:buFontTx/>
              <a:buNone/>
              <a:tabLst/>
              <a:defRPr sz="1350" b="0" i="0">
                <a:solidFill>
                  <a:srgbClr val="007CBA"/>
                </a:solidFill>
                <a:latin typeface="+mn-lt"/>
                <a:ea typeface="Georgia" charset="0"/>
                <a:cs typeface="Georgia" charset="0"/>
              </a:defRPr>
            </a:lvl9pPr>
          </a:lstStyle>
          <a:p>
            <a:pPr lvl="0"/>
            <a:r>
              <a:rPr lang="en-US" dirty="0"/>
              <a:t>Please submit all questions in the Zoom Q&amp;A. Faculty will be available to answer questions at the end of this session.</a:t>
            </a:r>
          </a:p>
        </p:txBody>
      </p:sp>
    </p:spTree>
    <p:extLst>
      <p:ext uri="{BB962C8B-B14F-4D97-AF65-F5344CB8AC3E}">
        <p14:creationId xmlns:p14="http://schemas.microsoft.com/office/powerpoint/2010/main" val="441710336"/>
      </p:ext>
    </p:extLst>
  </p:cSld>
  <p:clrMapOvr>
    <a:masterClrMapping/>
  </p:clrMapOvr>
  <p:extLst>
    <p:ext uri="{DCECCB84-F9BA-43D5-87BE-67443E8EF086}">
      <p15:sldGuideLst xmlns:p15="http://schemas.microsoft.com/office/powerpoint/2012/main">
        <p15:guide id="1" orient="horz" pos="409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0F97E-30B5-174C-AA02-9AFFF20C9226}"/>
              </a:ext>
            </a:extLst>
          </p:cNvPr>
          <p:cNvSpPr>
            <a:spLocks noGrp="1"/>
          </p:cNvSpPr>
          <p:nvPr>
            <p:ph type="title"/>
          </p:nvPr>
        </p:nvSpPr>
        <p:spPr/>
        <p:txBody>
          <a:bodyPr/>
          <a:lstStyle/>
          <a:p>
            <a:r>
              <a:rPr lang="en-US"/>
              <a:t>Click to edit Master title style</a:t>
            </a:r>
          </a:p>
        </p:txBody>
      </p:sp>
      <p:sp>
        <p:nvSpPr>
          <p:cNvPr id="8" name="Slide Number Placeholder 2">
            <a:extLst>
              <a:ext uri="{FF2B5EF4-FFF2-40B4-BE49-F238E27FC236}">
                <a16:creationId xmlns:a16="http://schemas.microsoft.com/office/drawing/2014/main" id="{D69285D3-80D4-F042-8BEA-DA931DD7B849}"/>
              </a:ext>
            </a:extLst>
          </p:cNvPr>
          <p:cNvSpPr>
            <a:spLocks noGrp="1"/>
          </p:cNvSpPr>
          <p:nvPr>
            <p:ph type="sldNum" sz="quarter" idx="4"/>
          </p:nvPr>
        </p:nvSpPr>
        <p:spPr>
          <a:xfrm>
            <a:off x="36724" y="49730"/>
            <a:ext cx="530015" cy="217953"/>
          </a:xfrm>
          <a:prstGeom prst="rect">
            <a:avLst/>
          </a:prstGeom>
        </p:spPr>
        <p:txBody>
          <a:bodyPr vert="horz" lIns="91440" tIns="45720" rIns="91440" bIns="45720" rtlCol="0" anchor="ctr"/>
          <a:lstStyle>
            <a:lvl1pPr algn="ctr">
              <a:defRPr sz="1050">
                <a:solidFill>
                  <a:schemeClr val="accent3"/>
                </a:solidFill>
                <a:latin typeface="Calibri"/>
                <a:cs typeface="Calibri"/>
              </a:defRPr>
            </a:lvl1pPr>
          </a:lstStyle>
          <a:p>
            <a:fld id="{52DF0245-2CA1-6445-9E71-A40071F6548D}" type="slidenum">
              <a:rPr lang="en-US" smtClean="0"/>
              <a:pPr/>
              <a:t>‹#›</a:t>
            </a:fld>
            <a:endParaRPr lang="en-US" dirty="0"/>
          </a:p>
        </p:txBody>
      </p:sp>
      <p:sp>
        <p:nvSpPr>
          <p:cNvPr id="12" name="Text Placeholder 10">
            <a:extLst>
              <a:ext uri="{FF2B5EF4-FFF2-40B4-BE49-F238E27FC236}">
                <a16:creationId xmlns:a16="http://schemas.microsoft.com/office/drawing/2014/main" id="{17AB003A-650C-5640-BD33-DD51AF79A346}"/>
              </a:ext>
            </a:extLst>
          </p:cNvPr>
          <p:cNvSpPr>
            <a:spLocks noGrp="1"/>
          </p:cNvSpPr>
          <p:nvPr>
            <p:ph type="body" sz="quarter" idx="10"/>
          </p:nvPr>
        </p:nvSpPr>
        <p:spPr>
          <a:xfrm>
            <a:off x="36723" y="4825096"/>
            <a:ext cx="1788186" cy="139571"/>
          </a:xfrm>
        </p:spPr>
        <p:txBody>
          <a:bodyPr tIns="0" bIns="0"/>
          <a:lstStyle>
            <a:lvl1pPr marL="0" indent="0" algn="r">
              <a:buFontTx/>
              <a:buNone/>
              <a:defRPr sz="788" b="0">
                <a:solidFill>
                  <a:schemeClr val="accent3"/>
                </a:solidFill>
              </a:defRPr>
            </a:lvl1pPr>
          </a:lstStyle>
          <a:p>
            <a:pPr lvl="0"/>
            <a:r>
              <a:rPr lang="en-US" dirty="0"/>
              <a:t>Edit Master text</a:t>
            </a:r>
          </a:p>
        </p:txBody>
      </p:sp>
      <p:sp>
        <p:nvSpPr>
          <p:cNvPr id="13" name="Text Placeholder 10">
            <a:extLst>
              <a:ext uri="{FF2B5EF4-FFF2-40B4-BE49-F238E27FC236}">
                <a16:creationId xmlns:a16="http://schemas.microsoft.com/office/drawing/2014/main" id="{C4D867A9-B2AA-4841-959E-1679550F998A}"/>
              </a:ext>
            </a:extLst>
          </p:cNvPr>
          <p:cNvSpPr>
            <a:spLocks noGrp="1"/>
          </p:cNvSpPr>
          <p:nvPr>
            <p:ph type="body" sz="quarter" idx="11"/>
          </p:nvPr>
        </p:nvSpPr>
        <p:spPr>
          <a:xfrm>
            <a:off x="1824909" y="4976797"/>
            <a:ext cx="3056770" cy="151817"/>
          </a:xfrm>
        </p:spPr>
        <p:txBody>
          <a:bodyPr tIns="0" bIns="0"/>
          <a:lstStyle>
            <a:lvl1pPr marL="0" indent="0">
              <a:buFontTx/>
              <a:buNone/>
              <a:defRPr sz="788" b="0">
                <a:solidFill>
                  <a:schemeClr val="bg2"/>
                </a:solidFill>
              </a:defRPr>
            </a:lvl1pPr>
          </a:lstStyle>
          <a:p>
            <a:pPr lvl="0"/>
            <a:r>
              <a:rPr lang="en-US" dirty="0"/>
              <a:t>Edit Master text</a:t>
            </a:r>
          </a:p>
        </p:txBody>
      </p:sp>
      <p:sp>
        <p:nvSpPr>
          <p:cNvPr id="14" name="Text Placeholder 10">
            <a:extLst>
              <a:ext uri="{FF2B5EF4-FFF2-40B4-BE49-F238E27FC236}">
                <a16:creationId xmlns:a16="http://schemas.microsoft.com/office/drawing/2014/main" id="{36F492C7-FC9F-534F-9777-044E826A0676}"/>
              </a:ext>
            </a:extLst>
          </p:cNvPr>
          <p:cNvSpPr>
            <a:spLocks noGrp="1"/>
          </p:cNvSpPr>
          <p:nvPr>
            <p:ph type="body" sz="quarter" idx="12"/>
          </p:nvPr>
        </p:nvSpPr>
        <p:spPr>
          <a:xfrm>
            <a:off x="1824909" y="4823086"/>
            <a:ext cx="3056770" cy="151817"/>
          </a:xfrm>
        </p:spPr>
        <p:txBody>
          <a:bodyPr tIns="0" bIns="0"/>
          <a:lstStyle>
            <a:lvl1pPr marL="0" indent="0">
              <a:buFontTx/>
              <a:buNone/>
              <a:defRPr sz="900" b="1">
                <a:solidFill>
                  <a:schemeClr val="bg2"/>
                </a:solidFill>
              </a:defRPr>
            </a:lvl1pPr>
          </a:lstStyle>
          <a:p>
            <a:pPr lvl="0"/>
            <a:r>
              <a:rPr lang="en-US" dirty="0"/>
              <a:t>Edit Master text</a:t>
            </a:r>
          </a:p>
        </p:txBody>
      </p:sp>
      <p:cxnSp>
        <p:nvCxnSpPr>
          <p:cNvPr id="15" name="Straight Connector 14">
            <a:extLst>
              <a:ext uri="{FF2B5EF4-FFF2-40B4-BE49-F238E27FC236}">
                <a16:creationId xmlns:a16="http://schemas.microsoft.com/office/drawing/2014/main" id="{36BF6B71-15E5-5445-A312-7277977C0B90}"/>
              </a:ext>
            </a:extLst>
          </p:cNvPr>
          <p:cNvCxnSpPr>
            <a:cxnSpLocks/>
          </p:cNvCxnSpPr>
          <p:nvPr userDrawn="1"/>
        </p:nvCxnSpPr>
        <p:spPr bwMode="auto">
          <a:xfrm>
            <a:off x="1825568" y="4825885"/>
            <a:ext cx="0" cy="277564"/>
          </a:xfrm>
          <a:prstGeom prst="line">
            <a:avLst/>
          </a:prstGeom>
          <a:ln w="28575">
            <a:headEnd type="none" w="med" len="med"/>
            <a:tailEnd type="none" w="med" len="med"/>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9892851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4218" y="177231"/>
            <a:ext cx="7525265" cy="582934"/>
          </a:xfrm>
        </p:spPr>
        <p:txBody>
          <a:bodyPr/>
          <a:lstStyle/>
          <a:p>
            <a:r>
              <a:rPr lang="en-US"/>
              <a:t>Click to edit Master title style</a:t>
            </a:r>
          </a:p>
        </p:txBody>
      </p:sp>
      <p:sp>
        <p:nvSpPr>
          <p:cNvPr id="3" name="Date Placeholder 2"/>
          <p:cNvSpPr>
            <a:spLocks noGrp="1"/>
          </p:cNvSpPr>
          <p:nvPr>
            <p:ph type="dt" sz="half" idx="10"/>
          </p:nvPr>
        </p:nvSpPr>
        <p:spPr/>
        <p:txBody>
          <a:bodyPr/>
          <a:lstStyle/>
          <a:p>
            <a:pPr algn="l" defTabSz="685800" fontAlgn="auto">
              <a:spcBef>
                <a:spcPts val="0"/>
              </a:spcBef>
              <a:spcAft>
                <a:spcPts val="0"/>
              </a:spcAft>
              <a:defRPr/>
            </a:pPr>
            <a:fld id="{63AACB90-F281-3D40-98D8-3852EB5BC334}" type="datetimeFigureOut">
              <a:rPr lang="en-US" sz="900" smtClean="0">
                <a:solidFill>
                  <a:prstClr val="black">
                    <a:tint val="75000"/>
                  </a:prstClr>
                </a:solidFill>
                <a:latin typeface="Calibri"/>
                <a:ea typeface="+mn-ea"/>
                <a:cs typeface="+mn-cs"/>
              </a:rPr>
              <a:pPr algn="l" defTabSz="685800" fontAlgn="auto">
                <a:spcBef>
                  <a:spcPts val="0"/>
                </a:spcBef>
                <a:spcAft>
                  <a:spcPts val="0"/>
                </a:spcAft>
                <a:defRPr/>
              </a:pPr>
              <a:t>11/10/21</a:t>
            </a:fld>
            <a:endParaRPr lang="en-US" sz="900" dirty="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indent="0" algn="ctr" defTabSz="685800" fontAlgn="auto">
              <a:spcBef>
                <a:spcPts val="0"/>
              </a:spcBef>
              <a:spcAft>
                <a:spcPts val="0"/>
              </a:spcAft>
              <a:defRPr/>
            </a:pPr>
            <a:endParaRPr lang="en-US" sz="900" dirty="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a:xfrm>
            <a:off x="6457950" y="4767273"/>
            <a:ext cx="2057400" cy="273844"/>
          </a:xfrm>
          <a:prstGeom prst="rect">
            <a:avLst/>
          </a:prstGeom>
        </p:spPr>
        <p:txBody>
          <a:bodyPr lIns="91428" tIns="45718" rIns="91428" bIns="45718"/>
          <a:lstStyle/>
          <a:p>
            <a:pPr algn="l" defTabSz="685800" fontAlgn="auto">
              <a:spcBef>
                <a:spcPts val="0"/>
              </a:spcBef>
              <a:spcAft>
                <a:spcPts val="0"/>
              </a:spcAft>
              <a:defRPr/>
            </a:pPr>
            <a:fld id="{4DDC5C52-5206-2944-94A9-4E65DB9D6CFA}" type="slidenum">
              <a:rPr lang="en-US" sz="1350" smtClean="0">
                <a:solidFill>
                  <a:prstClr val="black"/>
                </a:solidFill>
                <a:latin typeface="Calibri"/>
                <a:ea typeface="+mn-ea"/>
                <a:cs typeface="+mn-cs"/>
              </a:rPr>
              <a:pPr algn="l" defTabSz="685800" fontAlgn="auto">
                <a:spcBef>
                  <a:spcPts val="0"/>
                </a:spcBef>
                <a:spcAft>
                  <a:spcPts val="0"/>
                </a:spcAft>
                <a:defRPr/>
              </a:pPr>
              <a:t>‹#›</a:t>
            </a:fld>
            <a:endParaRPr lang="en-US" sz="1350" dirty="0">
              <a:solidFill>
                <a:prstClr val="black"/>
              </a:solidFill>
              <a:latin typeface="Calibri"/>
              <a:ea typeface="+mn-ea"/>
              <a:cs typeface="+mn-cs"/>
            </a:endParaRPr>
          </a:p>
        </p:txBody>
      </p:sp>
    </p:spTree>
    <p:extLst>
      <p:ext uri="{BB962C8B-B14F-4D97-AF65-F5344CB8AC3E}">
        <p14:creationId xmlns:p14="http://schemas.microsoft.com/office/powerpoint/2010/main" val="5980042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1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lgn="l" defTabSz="685800" fontAlgn="auto">
              <a:spcBef>
                <a:spcPts val="0"/>
              </a:spcBef>
              <a:spcAft>
                <a:spcPts val="0"/>
              </a:spcAft>
              <a:defRPr/>
            </a:pPr>
            <a:fld id="{63AACB90-F281-3D40-98D8-3852EB5BC334}" type="datetimeFigureOut">
              <a:rPr lang="en-US" sz="900" smtClean="0">
                <a:solidFill>
                  <a:prstClr val="black">
                    <a:tint val="75000"/>
                  </a:prstClr>
                </a:solidFill>
                <a:latin typeface="Calibri"/>
                <a:ea typeface="+mn-ea"/>
                <a:cs typeface="+mn-cs"/>
              </a:rPr>
              <a:pPr algn="l" defTabSz="685800" fontAlgn="auto">
                <a:spcBef>
                  <a:spcPts val="0"/>
                </a:spcBef>
                <a:spcAft>
                  <a:spcPts val="0"/>
                </a:spcAft>
                <a:defRPr/>
              </a:pPr>
              <a:t>11/10/21</a:t>
            </a:fld>
            <a:endParaRPr lang="en-US" sz="900" dirty="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indent="0" algn="ctr" defTabSz="685800" fontAlgn="auto">
              <a:spcBef>
                <a:spcPts val="0"/>
              </a:spcBef>
              <a:spcAft>
                <a:spcPts val="0"/>
              </a:spcAft>
              <a:defRPr/>
            </a:pPr>
            <a:endParaRPr lang="en-US" sz="900" dirty="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a:xfrm>
            <a:off x="6457950" y="4767273"/>
            <a:ext cx="2057400" cy="273844"/>
          </a:xfrm>
          <a:prstGeom prst="rect">
            <a:avLst/>
          </a:prstGeom>
        </p:spPr>
        <p:txBody>
          <a:bodyPr lIns="91428" tIns="45718" rIns="91428" bIns="45718"/>
          <a:lstStyle/>
          <a:p>
            <a:pPr algn="l" defTabSz="685800" fontAlgn="auto">
              <a:spcBef>
                <a:spcPts val="0"/>
              </a:spcBef>
              <a:spcAft>
                <a:spcPts val="0"/>
              </a:spcAft>
              <a:defRPr/>
            </a:pPr>
            <a:fld id="{4DDC5C52-5206-2944-94A9-4E65DB9D6CFA}" type="slidenum">
              <a:rPr lang="en-US" sz="1350" smtClean="0">
                <a:solidFill>
                  <a:prstClr val="black"/>
                </a:solidFill>
                <a:latin typeface="Calibri"/>
                <a:ea typeface="+mn-ea"/>
                <a:cs typeface="+mn-cs"/>
              </a:rPr>
              <a:pPr algn="l" defTabSz="685800" fontAlgn="auto">
                <a:spcBef>
                  <a:spcPts val="0"/>
                </a:spcBef>
                <a:spcAft>
                  <a:spcPts val="0"/>
                </a:spcAft>
                <a:defRPr/>
              </a:pPr>
              <a:t>‹#›</a:t>
            </a:fld>
            <a:endParaRPr lang="en-US" sz="1350" dirty="0">
              <a:solidFill>
                <a:prstClr val="black"/>
              </a:solidFill>
              <a:latin typeface="Calibri"/>
              <a:ea typeface="+mn-ea"/>
              <a:cs typeface="+mn-cs"/>
            </a:endParaRPr>
          </a:p>
        </p:txBody>
      </p:sp>
    </p:spTree>
    <p:extLst>
      <p:ext uri="{BB962C8B-B14F-4D97-AF65-F5344CB8AC3E}">
        <p14:creationId xmlns:p14="http://schemas.microsoft.com/office/powerpoint/2010/main" val="426806085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grpSp>
        <p:nvGrpSpPr>
          <p:cNvPr id="5" name="Group 18">
            <a:extLst>
              <a:ext uri="{FF2B5EF4-FFF2-40B4-BE49-F238E27FC236}">
                <a16:creationId xmlns:a16="http://schemas.microsoft.com/office/drawing/2014/main" id="{14441879-8579-1A46-93B0-58DEBAF19706}"/>
              </a:ext>
            </a:extLst>
          </p:cNvPr>
          <p:cNvGrpSpPr>
            <a:grpSpLocks/>
          </p:cNvGrpSpPr>
          <p:nvPr userDrawn="1"/>
        </p:nvGrpSpPr>
        <p:grpSpPr bwMode="auto">
          <a:xfrm>
            <a:off x="120651" y="4724402"/>
            <a:ext cx="420688" cy="344091"/>
            <a:chOff x="3293" y="737"/>
            <a:chExt cx="796" cy="867"/>
          </a:xfrm>
          <a:solidFill>
            <a:srgbClr val="FFFFFF"/>
          </a:solidFill>
        </p:grpSpPr>
        <p:sp>
          <p:nvSpPr>
            <p:cNvPr id="6" name="Freeform 19">
              <a:extLst>
                <a:ext uri="{FF2B5EF4-FFF2-40B4-BE49-F238E27FC236}">
                  <a16:creationId xmlns:a16="http://schemas.microsoft.com/office/drawing/2014/main" id="{4D5E69F3-8940-8B41-B6C6-AE6C74F59244}"/>
                </a:ext>
              </a:extLst>
            </p:cNvPr>
            <p:cNvSpPr>
              <a:spLocks noEditPoints="1"/>
            </p:cNvSpPr>
            <p:nvPr/>
          </p:nvSpPr>
          <p:spPr bwMode="auto">
            <a:xfrm>
              <a:off x="3413" y="1159"/>
              <a:ext cx="556" cy="445"/>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p:spPr>
          <p:txBody>
            <a:bodyPr/>
            <a:lstStyle/>
            <a:p>
              <a:pPr fontAlgn="auto">
                <a:spcBef>
                  <a:spcPts val="0"/>
                </a:spcBef>
                <a:spcAft>
                  <a:spcPts val="0"/>
                </a:spcAft>
                <a:defRPr/>
              </a:pPr>
              <a:endParaRPr lang="en-US">
                <a:latin typeface="+mn-lt"/>
                <a:ea typeface="+mn-ea"/>
              </a:endParaRPr>
            </a:p>
          </p:txBody>
        </p:sp>
        <p:sp>
          <p:nvSpPr>
            <p:cNvPr id="7" name="Freeform 20">
              <a:extLst>
                <a:ext uri="{FF2B5EF4-FFF2-40B4-BE49-F238E27FC236}">
                  <a16:creationId xmlns:a16="http://schemas.microsoft.com/office/drawing/2014/main" id="{60695748-6E27-B046-AF0C-986C77673219}"/>
                </a:ext>
              </a:extLst>
            </p:cNvPr>
            <p:cNvSpPr>
              <a:spLocks/>
            </p:cNvSpPr>
            <p:nvPr/>
          </p:nvSpPr>
          <p:spPr bwMode="auto">
            <a:xfrm>
              <a:off x="3456" y="939"/>
              <a:ext cx="118" cy="149"/>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p:spPr>
          <p:txBody>
            <a:bodyPr/>
            <a:lstStyle/>
            <a:p>
              <a:pPr fontAlgn="auto">
                <a:spcBef>
                  <a:spcPts val="0"/>
                </a:spcBef>
                <a:spcAft>
                  <a:spcPts val="0"/>
                </a:spcAft>
                <a:defRPr/>
              </a:pPr>
              <a:endParaRPr lang="en-US">
                <a:latin typeface="+mn-lt"/>
                <a:ea typeface="+mn-ea"/>
              </a:endParaRPr>
            </a:p>
          </p:txBody>
        </p:sp>
        <p:sp>
          <p:nvSpPr>
            <p:cNvPr id="8" name="Freeform 21">
              <a:extLst>
                <a:ext uri="{FF2B5EF4-FFF2-40B4-BE49-F238E27FC236}">
                  <a16:creationId xmlns:a16="http://schemas.microsoft.com/office/drawing/2014/main" id="{65AFDB01-C8EB-AC4F-B7EB-CD37A0478ECF}"/>
                </a:ext>
              </a:extLst>
            </p:cNvPr>
            <p:cNvSpPr>
              <a:spLocks noEditPoints="1"/>
            </p:cNvSpPr>
            <p:nvPr/>
          </p:nvSpPr>
          <p:spPr bwMode="auto">
            <a:xfrm>
              <a:off x="3588" y="939"/>
              <a:ext cx="65" cy="149"/>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p:spPr>
          <p:txBody>
            <a:bodyPr/>
            <a:lstStyle/>
            <a:p>
              <a:pPr fontAlgn="auto">
                <a:spcBef>
                  <a:spcPts val="0"/>
                </a:spcBef>
                <a:spcAft>
                  <a:spcPts val="0"/>
                </a:spcAft>
                <a:defRPr/>
              </a:pPr>
              <a:endParaRPr lang="en-US">
                <a:latin typeface="+mn-lt"/>
                <a:ea typeface="+mn-ea"/>
              </a:endParaRPr>
            </a:p>
          </p:txBody>
        </p:sp>
        <p:sp>
          <p:nvSpPr>
            <p:cNvPr id="9" name="Freeform 22">
              <a:extLst>
                <a:ext uri="{FF2B5EF4-FFF2-40B4-BE49-F238E27FC236}">
                  <a16:creationId xmlns:a16="http://schemas.microsoft.com/office/drawing/2014/main" id="{E9D62C6B-5256-8649-98B5-8F51D5B2DD8E}"/>
                </a:ext>
              </a:extLst>
            </p:cNvPr>
            <p:cNvSpPr>
              <a:spLocks/>
            </p:cNvSpPr>
            <p:nvPr/>
          </p:nvSpPr>
          <p:spPr bwMode="auto">
            <a:xfrm>
              <a:off x="3677" y="939"/>
              <a:ext cx="172" cy="152"/>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p:spPr>
          <p:txBody>
            <a:bodyPr/>
            <a:lstStyle/>
            <a:p>
              <a:pPr fontAlgn="auto">
                <a:spcBef>
                  <a:spcPts val="0"/>
                </a:spcBef>
                <a:spcAft>
                  <a:spcPts val="0"/>
                </a:spcAft>
                <a:defRPr/>
              </a:pPr>
              <a:endParaRPr lang="en-US">
                <a:latin typeface="+mn-lt"/>
                <a:ea typeface="+mn-ea"/>
              </a:endParaRPr>
            </a:p>
          </p:txBody>
        </p:sp>
        <p:sp>
          <p:nvSpPr>
            <p:cNvPr id="10" name="Freeform 23">
              <a:extLst>
                <a:ext uri="{FF2B5EF4-FFF2-40B4-BE49-F238E27FC236}">
                  <a16:creationId xmlns:a16="http://schemas.microsoft.com/office/drawing/2014/main" id="{10344CF3-DBFE-1B42-B25C-46841528243D}"/>
                </a:ext>
              </a:extLst>
            </p:cNvPr>
            <p:cNvSpPr>
              <a:spLocks/>
            </p:cNvSpPr>
            <p:nvPr/>
          </p:nvSpPr>
          <p:spPr bwMode="auto">
            <a:xfrm>
              <a:off x="3869" y="939"/>
              <a:ext cx="64" cy="149"/>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p:spPr>
          <p:txBody>
            <a:bodyPr/>
            <a:lstStyle/>
            <a:p>
              <a:pPr fontAlgn="auto">
                <a:spcBef>
                  <a:spcPts val="0"/>
                </a:spcBef>
                <a:spcAft>
                  <a:spcPts val="0"/>
                </a:spcAft>
                <a:defRPr/>
              </a:pPr>
              <a:endParaRPr lang="en-US">
                <a:latin typeface="+mn-lt"/>
                <a:ea typeface="+mn-ea"/>
              </a:endParaRPr>
            </a:p>
          </p:txBody>
        </p:sp>
        <p:sp>
          <p:nvSpPr>
            <p:cNvPr id="11" name="Freeform 24">
              <a:extLst>
                <a:ext uri="{FF2B5EF4-FFF2-40B4-BE49-F238E27FC236}">
                  <a16:creationId xmlns:a16="http://schemas.microsoft.com/office/drawing/2014/main" id="{2EB18CDA-D682-E44C-9444-10D06C311BB2}"/>
                </a:ext>
              </a:extLst>
            </p:cNvPr>
            <p:cNvSpPr>
              <a:spLocks/>
            </p:cNvSpPr>
            <p:nvPr/>
          </p:nvSpPr>
          <p:spPr bwMode="auto">
            <a:xfrm>
              <a:off x="3943" y="935"/>
              <a:ext cx="146" cy="156"/>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p:spPr>
          <p:txBody>
            <a:bodyPr/>
            <a:lstStyle/>
            <a:p>
              <a:pPr fontAlgn="auto">
                <a:spcBef>
                  <a:spcPts val="0"/>
                </a:spcBef>
                <a:spcAft>
                  <a:spcPts val="0"/>
                </a:spcAft>
                <a:defRPr/>
              </a:pPr>
              <a:endParaRPr lang="en-US">
                <a:latin typeface="+mn-lt"/>
                <a:ea typeface="+mn-ea"/>
              </a:endParaRPr>
            </a:p>
          </p:txBody>
        </p:sp>
        <p:sp>
          <p:nvSpPr>
            <p:cNvPr id="12" name="Freeform 25">
              <a:extLst>
                <a:ext uri="{FF2B5EF4-FFF2-40B4-BE49-F238E27FC236}">
                  <a16:creationId xmlns:a16="http://schemas.microsoft.com/office/drawing/2014/main" id="{BA66A6EC-9FA2-004E-A244-E93D26256834}"/>
                </a:ext>
              </a:extLst>
            </p:cNvPr>
            <p:cNvSpPr>
              <a:spLocks/>
            </p:cNvSpPr>
            <p:nvPr/>
          </p:nvSpPr>
          <p:spPr bwMode="auto">
            <a:xfrm>
              <a:off x="3293" y="935"/>
              <a:ext cx="146" cy="156"/>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p:spPr>
          <p:txBody>
            <a:bodyPr/>
            <a:lstStyle/>
            <a:p>
              <a:pPr fontAlgn="auto">
                <a:spcBef>
                  <a:spcPts val="0"/>
                </a:spcBef>
                <a:spcAft>
                  <a:spcPts val="0"/>
                </a:spcAft>
                <a:defRPr/>
              </a:pPr>
              <a:endParaRPr lang="en-US">
                <a:latin typeface="+mn-lt"/>
                <a:ea typeface="+mn-ea"/>
              </a:endParaRPr>
            </a:p>
          </p:txBody>
        </p:sp>
        <p:sp>
          <p:nvSpPr>
            <p:cNvPr id="13" name="Freeform 26">
              <a:extLst>
                <a:ext uri="{FF2B5EF4-FFF2-40B4-BE49-F238E27FC236}">
                  <a16:creationId xmlns:a16="http://schemas.microsoft.com/office/drawing/2014/main" id="{E2757B4E-0101-A04A-9E8E-2E5D3A566F88}"/>
                </a:ext>
              </a:extLst>
            </p:cNvPr>
            <p:cNvSpPr>
              <a:spLocks/>
            </p:cNvSpPr>
            <p:nvPr/>
          </p:nvSpPr>
          <p:spPr bwMode="auto">
            <a:xfrm>
              <a:off x="3357" y="740"/>
              <a:ext cx="201" cy="151"/>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p:spPr>
          <p:txBody>
            <a:bodyPr/>
            <a:lstStyle/>
            <a:p>
              <a:pPr fontAlgn="auto">
                <a:spcBef>
                  <a:spcPts val="0"/>
                </a:spcBef>
                <a:spcAft>
                  <a:spcPts val="0"/>
                </a:spcAft>
                <a:defRPr/>
              </a:pPr>
              <a:endParaRPr lang="en-US">
                <a:latin typeface="+mn-lt"/>
                <a:ea typeface="+mn-ea"/>
              </a:endParaRPr>
            </a:p>
          </p:txBody>
        </p:sp>
        <p:sp>
          <p:nvSpPr>
            <p:cNvPr id="14" name="Freeform 27">
              <a:extLst>
                <a:ext uri="{FF2B5EF4-FFF2-40B4-BE49-F238E27FC236}">
                  <a16:creationId xmlns:a16="http://schemas.microsoft.com/office/drawing/2014/main" id="{8545DDB9-EC24-6249-AAE0-38ACC33632C7}"/>
                </a:ext>
              </a:extLst>
            </p:cNvPr>
            <p:cNvSpPr>
              <a:spLocks noEditPoints="1"/>
            </p:cNvSpPr>
            <p:nvPr/>
          </p:nvSpPr>
          <p:spPr bwMode="auto">
            <a:xfrm>
              <a:off x="3566" y="738"/>
              <a:ext cx="166" cy="149"/>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p:spPr>
          <p:txBody>
            <a:bodyPr/>
            <a:lstStyle/>
            <a:p>
              <a:pPr fontAlgn="auto">
                <a:spcBef>
                  <a:spcPts val="0"/>
                </a:spcBef>
                <a:spcAft>
                  <a:spcPts val="0"/>
                </a:spcAft>
                <a:defRPr/>
              </a:pPr>
              <a:endParaRPr lang="en-US">
                <a:latin typeface="+mn-lt"/>
                <a:ea typeface="+mn-ea"/>
              </a:endParaRPr>
            </a:p>
          </p:txBody>
        </p:sp>
        <p:sp>
          <p:nvSpPr>
            <p:cNvPr id="15" name="Freeform 28">
              <a:extLst>
                <a:ext uri="{FF2B5EF4-FFF2-40B4-BE49-F238E27FC236}">
                  <a16:creationId xmlns:a16="http://schemas.microsoft.com/office/drawing/2014/main" id="{B300E768-8D7E-2746-99B6-3EA84FFC7597}"/>
                </a:ext>
              </a:extLst>
            </p:cNvPr>
            <p:cNvSpPr>
              <a:spLocks/>
            </p:cNvSpPr>
            <p:nvPr/>
          </p:nvSpPr>
          <p:spPr bwMode="auto">
            <a:xfrm>
              <a:off x="3703" y="740"/>
              <a:ext cx="163" cy="147"/>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p:spPr>
          <p:txBody>
            <a:bodyPr/>
            <a:lstStyle/>
            <a:p>
              <a:pPr fontAlgn="auto">
                <a:spcBef>
                  <a:spcPts val="0"/>
                </a:spcBef>
                <a:spcAft>
                  <a:spcPts val="0"/>
                </a:spcAft>
                <a:defRPr/>
              </a:pPr>
              <a:endParaRPr lang="en-US">
                <a:latin typeface="+mn-lt"/>
                <a:ea typeface="+mn-ea"/>
              </a:endParaRPr>
            </a:p>
          </p:txBody>
        </p:sp>
        <p:sp>
          <p:nvSpPr>
            <p:cNvPr id="16" name="Freeform 29">
              <a:extLst>
                <a:ext uri="{FF2B5EF4-FFF2-40B4-BE49-F238E27FC236}">
                  <a16:creationId xmlns:a16="http://schemas.microsoft.com/office/drawing/2014/main" id="{C1C8E635-4479-6C4E-9955-561D036CBE38}"/>
                </a:ext>
              </a:extLst>
            </p:cNvPr>
            <p:cNvSpPr>
              <a:spLocks noEditPoints="1"/>
            </p:cNvSpPr>
            <p:nvPr/>
          </p:nvSpPr>
          <p:spPr bwMode="auto">
            <a:xfrm>
              <a:off x="3860" y="737"/>
              <a:ext cx="164" cy="154"/>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p:spPr>
          <p:txBody>
            <a:bodyPr/>
            <a:lstStyle/>
            <a:p>
              <a:pPr fontAlgn="auto">
                <a:spcBef>
                  <a:spcPts val="0"/>
                </a:spcBef>
                <a:spcAft>
                  <a:spcPts val="0"/>
                </a:spcAft>
                <a:defRPr/>
              </a:pPr>
              <a:endParaRPr lang="en-US">
                <a:latin typeface="+mn-lt"/>
                <a:ea typeface="+mn-ea"/>
              </a:endParaRPr>
            </a:p>
          </p:txBody>
        </p:sp>
      </p:grpSp>
      <p:sp>
        <p:nvSpPr>
          <p:cNvPr id="2" name="Title 1"/>
          <p:cNvSpPr>
            <a:spLocks noGrp="1"/>
          </p:cNvSpPr>
          <p:nvPr>
            <p:ph type="title"/>
          </p:nvPr>
        </p:nvSpPr>
        <p:spPr/>
        <p:txBody>
          <a:bodyPr/>
          <a:lstStyle/>
          <a:p>
            <a:r>
              <a:rPr lang="en-US"/>
              <a:t>Click to edit Master title style</a:t>
            </a:r>
            <a:endParaRPr lang="en-US" dirty="0"/>
          </a:p>
        </p:txBody>
      </p:sp>
      <p:sp>
        <p:nvSpPr>
          <p:cNvPr id="21" name="Text Placeholder 20"/>
          <p:cNvSpPr>
            <a:spLocks noGrp="1"/>
          </p:cNvSpPr>
          <p:nvPr>
            <p:ph type="body" sz="quarter" idx="13"/>
          </p:nvPr>
        </p:nvSpPr>
        <p:spPr>
          <a:xfrm>
            <a:off x="658813" y="4631549"/>
            <a:ext cx="7829550" cy="367904"/>
          </a:xfrm>
          <a:noFill/>
          <a:ln>
            <a:noFill/>
          </a:ln>
          <a:effectLst/>
        </p:spPr>
        <p:txBody>
          <a:bodyPr tIns="27432" bIns="0">
            <a:noAutofit/>
          </a:bodyPr>
          <a:lstStyle>
            <a:lvl1pPr marL="0" indent="0" algn="r">
              <a:buNone/>
              <a:defRPr lang="en-US" sz="1050" dirty="0">
                <a:solidFill>
                  <a:schemeClr val="tx2">
                    <a:lumMod val="40000"/>
                    <a:lumOff val="60000"/>
                  </a:schemeClr>
                </a:solidFill>
                <a:latin typeface="Arial" charset="0"/>
                <a:cs typeface="Arial" charset="0"/>
              </a:defRPr>
            </a:lvl1pPr>
          </a:lstStyle>
          <a:p>
            <a:pPr lvl="0"/>
            <a:r>
              <a:rPr lang="en-US" dirty="0"/>
              <a:t>Click to edit Master text styles</a:t>
            </a:r>
          </a:p>
        </p:txBody>
      </p:sp>
      <p:sp>
        <p:nvSpPr>
          <p:cNvPr id="22" name="Content Placeholder 21"/>
          <p:cNvSpPr>
            <a:spLocks noGrp="1"/>
          </p:cNvSpPr>
          <p:nvPr>
            <p:ph sz="quarter" idx="14"/>
          </p:nvPr>
        </p:nvSpPr>
        <p:spPr>
          <a:xfrm>
            <a:off x="658373" y="1028699"/>
            <a:ext cx="7828407" cy="3600450"/>
          </a:xfrm>
        </p:spPr>
        <p:txBody>
          <a:bodyPr rtlCol="0">
            <a:norm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7084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1800"/>
            </a:lvl1pPr>
            <a:lvl2pPr>
              <a:defRPr sz="1500"/>
            </a:lvl2pPr>
            <a:lvl3pPr marL="766763" indent="-161925">
              <a:buFont typeface="Arial" pitchFamily="34" charset="0"/>
              <a:buChar char="•"/>
              <a:defRPr lang="en-US" sz="1500" b="0" dirty="0">
                <a:solidFill>
                  <a:schemeClr val="bg2"/>
                </a:solidFill>
                <a:latin typeface="+mn-lt"/>
              </a:defRPr>
            </a:lvl3pPr>
            <a:lvl4pPr marL="857250" indent="-171450">
              <a:defRPr lang="en-US" sz="1500" b="1" dirty="0" smtClean="0">
                <a:solidFill>
                  <a:schemeClr val="bg2"/>
                </a:solidFill>
                <a:latin typeface="+mn-lt"/>
              </a:defRPr>
            </a:lvl4pPr>
            <a:lvl5pPr marL="857250" indent="-171450">
              <a:defRPr lang="en-US" sz="1500" b="1" dirty="0">
                <a:solidFill>
                  <a:schemeClr val="bg2"/>
                </a:solidFill>
                <a:latin typeface="+mn-lt"/>
              </a:defRPr>
            </a:lvl5pPr>
          </a:lstStyle>
          <a:p>
            <a:pPr lvl="0"/>
            <a:r>
              <a:rPr lang="en-US" dirty="0"/>
              <a:t>Edit Master text styles</a:t>
            </a:r>
          </a:p>
          <a:p>
            <a:pPr lvl="1"/>
            <a:r>
              <a:rPr lang="en-US" dirty="0"/>
              <a:t>Second level</a:t>
            </a:r>
          </a:p>
          <a:p>
            <a:pPr lvl="2"/>
            <a:r>
              <a:rPr lang="en-US" dirty="0"/>
              <a:t>Third level</a:t>
            </a:r>
          </a:p>
        </p:txBody>
      </p:sp>
      <p:sp>
        <p:nvSpPr>
          <p:cNvPr id="7" name="Text Placeholder 4">
            <a:extLst>
              <a:ext uri="{FF2B5EF4-FFF2-40B4-BE49-F238E27FC236}">
                <a16:creationId xmlns:a16="http://schemas.microsoft.com/office/drawing/2014/main" id="{18A9EA37-F4D3-5143-8514-195AC434C700}"/>
              </a:ext>
            </a:extLst>
          </p:cNvPr>
          <p:cNvSpPr>
            <a:spLocks noGrp="1"/>
          </p:cNvSpPr>
          <p:nvPr>
            <p:ph type="body" sz="quarter" idx="14" hasCustomPrompt="1"/>
          </p:nvPr>
        </p:nvSpPr>
        <p:spPr>
          <a:xfrm>
            <a:off x="2958925" y="4784162"/>
            <a:ext cx="3242089" cy="313862"/>
          </a:xfrm>
        </p:spPr>
        <p:txBody>
          <a:bodyPr anchor="t">
            <a:noAutofit/>
          </a:bodyPr>
          <a:lstStyle>
            <a:lvl1pPr marL="0" indent="0">
              <a:buNone/>
              <a:defRPr sz="750"/>
            </a:lvl1pPr>
            <a:lvl2pPr marL="342900" indent="0">
              <a:buNone/>
              <a:defRPr sz="750"/>
            </a:lvl2pPr>
            <a:lvl3pPr marL="685800" indent="0">
              <a:buNone/>
              <a:defRPr sz="750"/>
            </a:lvl3pPr>
            <a:lvl4pPr marL="1028700" indent="0">
              <a:buFont typeface="Arial" panose="020B0604020202020204" pitchFamily="34" charset="0"/>
              <a:buNone/>
              <a:defRPr sz="750"/>
            </a:lvl4pPr>
            <a:lvl5pPr marL="1371600" indent="0">
              <a:buNone/>
              <a:defRPr sz="750"/>
            </a:lvl5pPr>
          </a:lstStyle>
          <a:p>
            <a:pPr lvl="0"/>
            <a:r>
              <a:rPr lang="en-US" dirty="0"/>
              <a:t>References and Footnotes</a:t>
            </a:r>
          </a:p>
        </p:txBody>
      </p:sp>
    </p:spTree>
    <p:extLst>
      <p:ext uri="{BB962C8B-B14F-4D97-AF65-F5344CB8AC3E}">
        <p14:creationId xmlns:p14="http://schemas.microsoft.com/office/powerpoint/2010/main" val="4214273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34" Type="http://schemas.openxmlformats.org/officeDocument/2006/relationships/slideLayout" Target="../slideLayouts/slideLayout48.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slideLayout" Target="../slideLayouts/slideLayout47.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29" Type="http://schemas.openxmlformats.org/officeDocument/2006/relationships/slideLayout" Target="../slideLayouts/slideLayout43.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slideLayout" Target="../slideLayouts/slideLayout46.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slideLayout" Target="../slideLayouts/slideLayout45.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 Id="rId35" Type="http://schemas.openxmlformats.org/officeDocument/2006/relationships/theme" Target="../theme/theme2.xml"/><Relationship Id="rId8"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34" Type="http://schemas.openxmlformats.org/officeDocument/2006/relationships/slideLayout" Target="../slideLayouts/slideLayout82.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33" Type="http://schemas.openxmlformats.org/officeDocument/2006/relationships/slideLayout" Target="../slideLayouts/slideLayout81.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29" Type="http://schemas.openxmlformats.org/officeDocument/2006/relationships/slideLayout" Target="../slideLayouts/slideLayout77.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32" Type="http://schemas.openxmlformats.org/officeDocument/2006/relationships/slideLayout" Target="../slideLayouts/slideLayout80.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slideLayout" Target="../slideLayouts/slideLayout76.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31" Type="http://schemas.openxmlformats.org/officeDocument/2006/relationships/slideLayout" Target="../slideLayouts/slideLayout79.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 Id="rId30" Type="http://schemas.openxmlformats.org/officeDocument/2006/relationships/slideLayout" Target="../slideLayouts/slideLayout78.xml"/><Relationship Id="rId35" Type="http://schemas.openxmlformats.org/officeDocument/2006/relationships/theme" Target="../theme/theme3.xml"/><Relationship Id="rId8"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1076" name="Rectangle 4"/>
          <p:cNvSpPr>
            <a:spLocks noGrp="1" noChangeArrowheads="1"/>
          </p:cNvSpPr>
          <p:nvPr>
            <p:ph type="title"/>
          </p:nvPr>
        </p:nvSpPr>
        <p:spPr bwMode="auto">
          <a:xfrm>
            <a:off x="566738" y="202407"/>
            <a:ext cx="8012112" cy="7703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2051077" name="Rectangle 5"/>
          <p:cNvSpPr>
            <a:spLocks noGrp="1" noChangeArrowheads="1"/>
          </p:cNvSpPr>
          <p:nvPr>
            <p:ph type="body" idx="1"/>
          </p:nvPr>
        </p:nvSpPr>
        <p:spPr bwMode="auto">
          <a:xfrm>
            <a:off x="576263" y="1047751"/>
            <a:ext cx="8018462" cy="3564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051097" name="Line 25"/>
          <p:cNvSpPr>
            <a:spLocks noChangeShapeType="1"/>
          </p:cNvSpPr>
          <p:nvPr userDrawn="1"/>
        </p:nvSpPr>
        <p:spPr bwMode="auto">
          <a:xfrm flipH="1">
            <a:off x="567492" y="1001558"/>
            <a:ext cx="857650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p>
        </p:txBody>
      </p:sp>
      <p:grpSp>
        <p:nvGrpSpPr>
          <p:cNvPr id="9" name="Group 8">
            <a:extLst>
              <a:ext uri="{FF2B5EF4-FFF2-40B4-BE49-F238E27FC236}">
                <a16:creationId xmlns:a16="http://schemas.microsoft.com/office/drawing/2014/main" id="{75794C36-267F-3148-88E7-B0C7BB67C94B}"/>
              </a:ext>
            </a:extLst>
          </p:cNvPr>
          <p:cNvGrpSpPr/>
          <p:nvPr userDrawn="1"/>
        </p:nvGrpSpPr>
        <p:grpSpPr>
          <a:xfrm rot="17372250">
            <a:off x="21500" y="4053898"/>
            <a:ext cx="1055549" cy="1308252"/>
            <a:chOff x="7063530" y="5015209"/>
            <a:chExt cx="2080469" cy="1933907"/>
          </a:xfrm>
        </p:grpSpPr>
        <p:pic>
          <p:nvPicPr>
            <p:cNvPr id="10" name="Content Placeholder 5">
              <a:extLst>
                <a:ext uri="{FF2B5EF4-FFF2-40B4-BE49-F238E27FC236}">
                  <a16:creationId xmlns:a16="http://schemas.microsoft.com/office/drawing/2014/main" id="{23A68049-230B-E841-A3E7-A40BA53F174C}"/>
                </a:ext>
              </a:extLst>
            </p:cNvPr>
            <p:cNvPicPr>
              <a:picLocks noChangeAspect="1"/>
            </p:cNvPicPr>
            <p:nvPr/>
          </p:nvPicPr>
          <p:blipFill rotWithShape="1">
            <a:blip r:embed="rId16" cstate="email">
              <a:alphaModFix amt="50000"/>
              <a:extLst>
                <a:ext uri="{28A0092B-C50C-407E-A947-70E740481C1C}">
                  <a14:useLocalDpi xmlns:a14="http://schemas.microsoft.com/office/drawing/2010/main"/>
                </a:ext>
              </a:extLst>
            </a:blip>
            <a:srcRect/>
            <a:stretch/>
          </p:blipFill>
          <p:spPr bwMode="auto">
            <a:xfrm>
              <a:off x="7508146" y="5095746"/>
              <a:ext cx="1635853" cy="18533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riangle 10">
              <a:extLst>
                <a:ext uri="{FF2B5EF4-FFF2-40B4-BE49-F238E27FC236}">
                  <a16:creationId xmlns:a16="http://schemas.microsoft.com/office/drawing/2014/main" id="{D611247B-0F27-D744-8CC5-5511E2F0403E}"/>
                </a:ext>
              </a:extLst>
            </p:cNvPr>
            <p:cNvSpPr/>
            <p:nvPr/>
          </p:nvSpPr>
          <p:spPr bwMode="auto">
            <a:xfrm rot="10800000">
              <a:off x="7063530" y="5015209"/>
              <a:ext cx="1132513" cy="1410756"/>
            </a:xfrm>
            <a:prstGeom prst="triangle">
              <a:avLst/>
            </a:prstGeom>
            <a:solidFill>
              <a:schemeClr val="tx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350" b="0" i="0" u="none" strike="noStrike" cap="none" normalizeH="0" baseline="0">
                <a:ln>
                  <a:noFill/>
                </a:ln>
                <a:solidFill>
                  <a:schemeClr val="tx1"/>
                </a:solidFill>
                <a:effectLst/>
                <a:latin typeface="Arial" charset="0"/>
              </a:endParaRPr>
            </a:p>
          </p:txBody>
        </p:sp>
      </p:grpSp>
      <p:sp>
        <p:nvSpPr>
          <p:cNvPr id="3" name="Slide Number Placeholder 2"/>
          <p:cNvSpPr>
            <a:spLocks noGrp="1"/>
          </p:cNvSpPr>
          <p:nvPr>
            <p:ph type="sldNum" sz="quarter" idx="4"/>
          </p:nvPr>
        </p:nvSpPr>
        <p:spPr>
          <a:xfrm>
            <a:off x="36724" y="49730"/>
            <a:ext cx="530015" cy="217953"/>
          </a:xfrm>
          <a:prstGeom prst="rect">
            <a:avLst/>
          </a:prstGeom>
        </p:spPr>
        <p:txBody>
          <a:bodyPr vert="horz" lIns="91440" tIns="45720" rIns="91440" bIns="45720" rtlCol="0" anchor="ctr"/>
          <a:lstStyle>
            <a:lvl1pPr algn="ctr">
              <a:defRPr sz="1050">
                <a:solidFill>
                  <a:schemeClr val="accent3"/>
                </a:solidFill>
                <a:latin typeface="Calibri"/>
                <a:cs typeface="Calibri"/>
              </a:defRPr>
            </a:lvl1pPr>
          </a:lstStyle>
          <a:p>
            <a:fld id="{52DF0245-2CA1-6445-9E71-A40071F6548D}" type="slidenum">
              <a:rPr lang="en-US" smtClean="0"/>
              <a:pPr/>
              <a:t>‹#›</a:t>
            </a:fld>
            <a:endParaRPr lang="en-US" dirty="0"/>
          </a:p>
        </p:txBody>
      </p:sp>
      <p:pic>
        <p:nvPicPr>
          <p:cNvPr id="2" name="Picture 1">
            <a:extLst>
              <a:ext uri="{FF2B5EF4-FFF2-40B4-BE49-F238E27FC236}">
                <a16:creationId xmlns:a16="http://schemas.microsoft.com/office/drawing/2014/main" id="{AAC06FBC-92A7-9649-9CD2-B51A5E4F01D6}"/>
              </a:ext>
            </a:extLst>
          </p:cNvPr>
          <p:cNvPicPr>
            <a:picLocks noChangeAspect="1"/>
          </p:cNvPicPr>
          <p:nvPr userDrawn="1"/>
        </p:nvPicPr>
        <p:blipFill rotWithShape="1">
          <a:blip r:embed="rId17" cstate="email">
            <a:extLst>
              <a:ext uri="{28A0092B-C50C-407E-A947-70E740481C1C}">
                <a14:useLocalDpi xmlns:a14="http://schemas.microsoft.com/office/drawing/2010/main"/>
              </a:ext>
            </a:extLst>
          </a:blip>
          <a:srcRect t="-542" b="-1"/>
          <a:stretch/>
        </p:blipFill>
        <p:spPr>
          <a:xfrm>
            <a:off x="6579219" y="4780220"/>
            <a:ext cx="2343305" cy="267256"/>
          </a:xfrm>
          <a:prstGeom prst="rect">
            <a:avLst/>
          </a:prstGeom>
        </p:spPr>
      </p:pic>
    </p:spTree>
  </p:cSld>
  <p:clrMap bg1="dk2" tx1="lt1" bg2="dk1" tx2="lt2" accent1="accent1" accent2="accent2" accent3="accent3" accent4="accent4" accent5="accent5" accent6="accent6" hlink="hlink" folHlink="folHlink"/>
  <p:sldLayoutIdLst>
    <p:sldLayoutId id="2147483702" r:id="rId1"/>
    <p:sldLayoutId id="2147483653" r:id="rId2"/>
    <p:sldLayoutId id="2147483654" r:id="rId3"/>
    <p:sldLayoutId id="2147483656" r:id="rId4"/>
    <p:sldLayoutId id="2147483657" r:id="rId5"/>
    <p:sldLayoutId id="2147483658" r:id="rId6"/>
    <p:sldLayoutId id="2147483659" r:id="rId7"/>
    <p:sldLayoutId id="2147483700" r:id="rId8"/>
    <p:sldLayoutId id="2147483703" r:id="rId9"/>
    <p:sldLayoutId id="2147483704" r:id="rId10"/>
    <p:sldLayoutId id="2147483705" r:id="rId11"/>
    <p:sldLayoutId id="2147483706" r:id="rId12"/>
    <p:sldLayoutId id="2147483707" r:id="rId13"/>
    <p:sldLayoutId id="2147483708" r:id="rId14"/>
  </p:sldLayoutIdLst>
  <p:hf hdr="0" ftr="0" dt="0"/>
  <p:txStyles>
    <p:titleStyle>
      <a:lvl1pPr algn="l" rtl="0" eaLnBrk="1" fontAlgn="base" hangingPunct="1">
        <a:lnSpc>
          <a:spcPct val="90000"/>
        </a:lnSpc>
        <a:spcBef>
          <a:spcPct val="0"/>
        </a:spcBef>
        <a:spcAft>
          <a:spcPct val="0"/>
        </a:spcAft>
        <a:defRPr sz="2100" b="1" i="0">
          <a:solidFill>
            <a:schemeClr val="bg2"/>
          </a:solidFill>
          <a:latin typeface="+mj-lt"/>
          <a:ea typeface="+mj-ea"/>
          <a:cs typeface="Calibri"/>
        </a:defRPr>
      </a:lvl1pPr>
      <a:lvl2pPr algn="l" rtl="0" eaLnBrk="1" fontAlgn="base" hangingPunct="1">
        <a:lnSpc>
          <a:spcPct val="90000"/>
        </a:lnSpc>
        <a:spcBef>
          <a:spcPct val="0"/>
        </a:spcBef>
        <a:spcAft>
          <a:spcPct val="0"/>
        </a:spcAft>
        <a:defRPr sz="2550" b="1">
          <a:solidFill>
            <a:schemeClr val="bg2"/>
          </a:solidFill>
          <a:latin typeface="Arial" charset="0"/>
        </a:defRPr>
      </a:lvl2pPr>
      <a:lvl3pPr algn="l" rtl="0" eaLnBrk="1" fontAlgn="base" hangingPunct="1">
        <a:lnSpc>
          <a:spcPct val="90000"/>
        </a:lnSpc>
        <a:spcBef>
          <a:spcPct val="0"/>
        </a:spcBef>
        <a:spcAft>
          <a:spcPct val="0"/>
        </a:spcAft>
        <a:defRPr sz="2550" b="1">
          <a:solidFill>
            <a:schemeClr val="bg2"/>
          </a:solidFill>
          <a:latin typeface="Arial" charset="0"/>
        </a:defRPr>
      </a:lvl3pPr>
      <a:lvl4pPr algn="l" rtl="0" eaLnBrk="1" fontAlgn="base" hangingPunct="1">
        <a:lnSpc>
          <a:spcPct val="90000"/>
        </a:lnSpc>
        <a:spcBef>
          <a:spcPct val="0"/>
        </a:spcBef>
        <a:spcAft>
          <a:spcPct val="0"/>
        </a:spcAft>
        <a:defRPr sz="2550" b="1">
          <a:solidFill>
            <a:schemeClr val="bg2"/>
          </a:solidFill>
          <a:latin typeface="Arial" charset="0"/>
        </a:defRPr>
      </a:lvl4pPr>
      <a:lvl5pPr algn="l" rtl="0" eaLnBrk="1" fontAlgn="base" hangingPunct="1">
        <a:lnSpc>
          <a:spcPct val="90000"/>
        </a:lnSpc>
        <a:spcBef>
          <a:spcPct val="0"/>
        </a:spcBef>
        <a:spcAft>
          <a:spcPct val="0"/>
        </a:spcAft>
        <a:defRPr sz="2550" b="1">
          <a:solidFill>
            <a:schemeClr val="bg2"/>
          </a:solidFill>
          <a:latin typeface="Arial" charset="0"/>
        </a:defRPr>
      </a:lvl5pPr>
      <a:lvl6pPr marL="342900" algn="l" rtl="0" eaLnBrk="1" fontAlgn="base" hangingPunct="1">
        <a:lnSpc>
          <a:spcPct val="90000"/>
        </a:lnSpc>
        <a:spcBef>
          <a:spcPct val="0"/>
        </a:spcBef>
        <a:spcAft>
          <a:spcPct val="0"/>
        </a:spcAft>
        <a:defRPr sz="2550" b="1">
          <a:solidFill>
            <a:schemeClr val="bg2"/>
          </a:solidFill>
          <a:latin typeface="Arial" charset="0"/>
        </a:defRPr>
      </a:lvl6pPr>
      <a:lvl7pPr marL="685800" algn="l" rtl="0" eaLnBrk="1" fontAlgn="base" hangingPunct="1">
        <a:lnSpc>
          <a:spcPct val="90000"/>
        </a:lnSpc>
        <a:spcBef>
          <a:spcPct val="0"/>
        </a:spcBef>
        <a:spcAft>
          <a:spcPct val="0"/>
        </a:spcAft>
        <a:defRPr sz="2550" b="1">
          <a:solidFill>
            <a:schemeClr val="bg2"/>
          </a:solidFill>
          <a:latin typeface="Arial" charset="0"/>
        </a:defRPr>
      </a:lvl7pPr>
      <a:lvl8pPr marL="1028700" algn="l" rtl="0" eaLnBrk="1" fontAlgn="base" hangingPunct="1">
        <a:lnSpc>
          <a:spcPct val="90000"/>
        </a:lnSpc>
        <a:spcBef>
          <a:spcPct val="0"/>
        </a:spcBef>
        <a:spcAft>
          <a:spcPct val="0"/>
        </a:spcAft>
        <a:defRPr sz="2550" b="1">
          <a:solidFill>
            <a:schemeClr val="bg2"/>
          </a:solidFill>
          <a:latin typeface="Arial" charset="0"/>
        </a:defRPr>
      </a:lvl8pPr>
      <a:lvl9pPr marL="1371600" algn="l" rtl="0" eaLnBrk="1" fontAlgn="base" hangingPunct="1">
        <a:lnSpc>
          <a:spcPct val="90000"/>
        </a:lnSpc>
        <a:spcBef>
          <a:spcPct val="0"/>
        </a:spcBef>
        <a:spcAft>
          <a:spcPct val="0"/>
        </a:spcAft>
        <a:defRPr sz="2550" b="1">
          <a:solidFill>
            <a:schemeClr val="bg2"/>
          </a:solidFill>
          <a:latin typeface="Arial" charset="0"/>
        </a:defRPr>
      </a:lvl9pPr>
    </p:titleStyle>
    <p:bodyStyle>
      <a:lvl1pPr marL="257175" indent="-257175" algn="l" rtl="0" eaLnBrk="1" fontAlgn="base" hangingPunct="1">
        <a:spcBef>
          <a:spcPts val="0"/>
        </a:spcBef>
        <a:spcAft>
          <a:spcPts val="450"/>
        </a:spcAft>
        <a:buClr>
          <a:schemeClr val="accent3"/>
        </a:buClr>
        <a:buSzPct val="125000"/>
        <a:buFont typeface="Arial" panose="020B0604020202020204" pitchFamily="34" charset="0"/>
        <a:buChar char="•"/>
        <a:defRPr sz="1800" b="0">
          <a:solidFill>
            <a:schemeClr val="bg2"/>
          </a:solidFill>
          <a:latin typeface="+mj-lt"/>
          <a:ea typeface="+mn-ea"/>
          <a:cs typeface="Calibri"/>
        </a:defRPr>
      </a:lvl1pPr>
      <a:lvl2pPr marL="557213" indent="-214313" algn="l" rtl="0" eaLnBrk="1" fontAlgn="base" hangingPunct="1">
        <a:spcBef>
          <a:spcPts val="0"/>
        </a:spcBef>
        <a:spcAft>
          <a:spcPts val="450"/>
        </a:spcAft>
        <a:buClr>
          <a:schemeClr val="accent3"/>
        </a:buClr>
        <a:buSzPct val="125000"/>
        <a:buFont typeface="Arial" panose="020B0604020202020204" pitchFamily="34" charset="0"/>
        <a:buChar char="•"/>
        <a:defRPr sz="1500" b="0">
          <a:solidFill>
            <a:schemeClr val="bg2"/>
          </a:solidFill>
          <a:latin typeface="+mj-lt"/>
          <a:cs typeface="Calibri"/>
        </a:defRPr>
      </a:lvl2pPr>
      <a:lvl3pPr marL="857250" indent="-171450" algn="l" rtl="0" eaLnBrk="1" fontAlgn="base" hangingPunct="1">
        <a:spcBef>
          <a:spcPts val="0"/>
        </a:spcBef>
        <a:spcAft>
          <a:spcPts val="450"/>
        </a:spcAft>
        <a:buClr>
          <a:schemeClr val="accent3"/>
        </a:buClr>
        <a:buSzPct val="125000"/>
        <a:buFont typeface="Arial" panose="020B0604020202020204" pitchFamily="34" charset="0"/>
        <a:buChar char="•"/>
        <a:defRPr sz="1350" b="0">
          <a:solidFill>
            <a:schemeClr val="bg2"/>
          </a:solidFill>
          <a:latin typeface="+mj-lt"/>
          <a:cs typeface="Calibri"/>
        </a:defRPr>
      </a:lvl3pPr>
      <a:lvl4pPr marL="1200150" indent="-171450" algn="l" rtl="0" eaLnBrk="1" fontAlgn="base" hangingPunct="1">
        <a:spcBef>
          <a:spcPct val="20000"/>
        </a:spcBef>
        <a:spcAft>
          <a:spcPct val="0"/>
        </a:spcAft>
        <a:buClr>
          <a:srgbClr val="BC5C8A"/>
        </a:buClr>
        <a:defRPr sz="1500" b="1">
          <a:solidFill>
            <a:schemeClr val="bg1"/>
          </a:solidFill>
          <a:effectLst>
            <a:outerShdw blurRad="38100" dist="38100" dir="2700000" algn="tl">
              <a:srgbClr val="C0C0C0"/>
            </a:outerShdw>
          </a:effectLst>
          <a:latin typeface="Times New Roman" pitchFamily="18" charset="0"/>
        </a:defRPr>
      </a:lvl4pPr>
      <a:lvl5pPr marL="1543050" indent="-171450" algn="l" rtl="0" eaLnBrk="1" fontAlgn="base" hangingPunct="1">
        <a:spcBef>
          <a:spcPct val="20000"/>
        </a:spcBef>
        <a:spcAft>
          <a:spcPct val="0"/>
        </a:spcAft>
        <a:buClr>
          <a:srgbClr val="BC5C8A"/>
        </a:buClr>
        <a:buChar char="»"/>
        <a:defRPr sz="1500" b="1">
          <a:solidFill>
            <a:schemeClr val="bg1"/>
          </a:solidFill>
          <a:effectLst>
            <a:outerShdw blurRad="38100" dist="38100" dir="2700000" algn="tl">
              <a:srgbClr val="C0C0C0"/>
            </a:outerShdw>
          </a:effectLst>
          <a:latin typeface="Times New Roman" pitchFamily="18" charset="0"/>
        </a:defRPr>
      </a:lvl5pPr>
      <a:lvl6pPr marL="1885950" indent="-171450" algn="l" rtl="0" eaLnBrk="1" fontAlgn="base" hangingPunct="1">
        <a:spcBef>
          <a:spcPct val="20000"/>
        </a:spcBef>
        <a:spcAft>
          <a:spcPct val="0"/>
        </a:spcAft>
        <a:buClr>
          <a:srgbClr val="BC5C8A"/>
        </a:buClr>
        <a:buChar char="»"/>
        <a:defRPr sz="1500" b="1">
          <a:solidFill>
            <a:schemeClr val="bg1"/>
          </a:solidFill>
          <a:effectLst>
            <a:outerShdw blurRad="38100" dist="38100" dir="2700000" algn="tl">
              <a:srgbClr val="C0C0C0"/>
            </a:outerShdw>
          </a:effectLst>
          <a:latin typeface="Times New Roman" pitchFamily="18" charset="0"/>
        </a:defRPr>
      </a:lvl6pPr>
      <a:lvl7pPr marL="2228850" indent="-171450" algn="l" rtl="0" eaLnBrk="1" fontAlgn="base" hangingPunct="1">
        <a:spcBef>
          <a:spcPct val="20000"/>
        </a:spcBef>
        <a:spcAft>
          <a:spcPct val="0"/>
        </a:spcAft>
        <a:buClr>
          <a:srgbClr val="BC5C8A"/>
        </a:buClr>
        <a:buChar char="»"/>
        <a:defRPr sz="1500" b="1">
          <a:solidFill>
            <a:schemeClr val="bg1"/>
          </a:solidFill>
          <a:effectLst>
            <a:outerShdw blurRad="38100" dist="38100" dir="2700000" algn="tl">
              <a:srgbClr val="C0C0C0"/>
            </a:outerShdw>
          </a:effectLst>
          <a:latin typeface="Times New Roman" pitchFamily="18" charset="0"/>
        </a:defRPr>
      </a:lvl7pPr>
      <a:lvl8pPr marL="2571750" indent="-171450" algn="l" rtl="0" eaLnBrk="1" fontAlgn="base" hangingPunct="1">
        <a:spcBef>
          <a:spcPct val="20000"/>
        </a:spcBef>
        <a:spcAft>
          <a:spcPct val="0"/>
        </a:spcAft>
        <a:buClr>
          <a:srgbClr val="BC5C8A"/>
        </a:buClr>
        <a:buChar char="»"/>
        <a:defRPr sz="1500" b="1">
          <a:solidFill>
            <a:schemeClr val="bg1"/>
          </a:solidFill>
          <a:effectLst>
            <a:outerShdw blurRad="38100" dist="38100" dir="2700000" algn="tl">
              <a:srgbClr val="C0C0C0"/>
            </a:outerShdw>
          </a:effectLst>
          <a:latin typeface="Times New Roman" pitchFamily="18" charset="0"/>
        </a:defRPr>
      </a:lvl8pPr>
      <a:lvl9pPr marL="2914650" indent="-171450" algn="l" rtl="0" eaLnBrk="1" fontAlgn="base" hangingPunct="1">
        <a:spcBef>
          <a:spcPct val="20000"/>
        </a:spcBef>
        <a:spcAft>
          <a:spcPct val="0"/>
        </a:spcAft>
        <a:buClr>
          <a:srgbClr val="BC5C8A"/>
        </a:buClr>
        <a:buChar char="»"/>
        <a:defRPr sz="1500" b="1">
          <a:solidFill>
            <a:schemeClr val="bg1"/>
          </a:solidFill>
          <a:effectLst>
            <a:outerShdw blurRad="38100" dist="38100" dir="2700000" algn="tl">
              <a:srgbClr val="C0C0C0"/>
            </a:outerShdw>
          </a:effectLst>
          <a:latin typeface="Times New Roman" pitchFamily="18"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6713" y="261937"/>
            <a:ext cx="8412162" cy="766763"/>
          </a:xfrm>
          <a:prstGeom prst="rect">
            <a:avLst/>
          </a:prstGeom>
        </p:spPr>
        <p:txBody>
          <a:bodyPr vert="horz" lIns="0" tIns="0" rIns="0" bIns="228600" rtlCol="0" anchor="b" anchorCtr="0">
            <a:noAutofit/>
          </a:bodyPr>
          <a:lstStyle/>
          <a:p>
            <a:r>
              <a:rPr lang="en-US" dirty="0"/>
              <a:t>Click to edit Master title style</a:t>
            </a:r>
          </a:p>
        </p:txBody>
      </p:sp>
      <p:sp>
        <p:nvSpPr>
          <p:cNvPr id="3" name="Text Placeholder 2"/>
          <p:cNvSpPr>
            <a:spLocks noGrp="1"/>
          </p:cNvSpPr>
          <p:nvPr>
            <p:ph type="body" idx="1"/>
          </p:nvPr>
        </p:nvSpPr>
        <p:spPr>
          <a:xfrm>
            <a:off x="366713" y="1200150"/>
            <a:ext cx="8412162" cy="3571875"/>
          </a:xfrm>
          <a:prstGeom prst="rect">
            <a:avLst/>
          </a:prstGeom>
        </p:spPr>
        <p:txBody>
          <a:bodyPr vert="horz" lIns="0" tIns="0" rIns="0" bIns="0" rtlCol="0">
            <a:noAutofit/>
          </a:bodyPr>
          <a:lstStyle/>
          <a:p>
            <a:pPr lvl="0"/>
            <a:r>
              <a:rPr lang="en-US" dirty="0"/>
              <a:t>Edit Master text styles </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4" name="Date Placeholder 3"/>
          <p:cNvSpPr>
            <a:spLocks noGrp="1"/>
          </p:cNvSpPr>
          <p:nvPr>
            <p:ph type="dt" sz="half" idx="2"/>
          </p:nvPr>
        </p:nvSpPr>
        <p:spPr>
          <a:xfrm>
            <a:off x="7702097" y="4869575"/>
            <a:ext cx="758485" cy="156569"/>
          </a:xfrm>
          <a:prstGeom prst="rect">
            <a:avLst/>
          </a:prstGeom>
        </p:spPr>
        <p:txBody>
          <a:bodyPr vert="horz" lIns="0" tIns="0" rIns="0" bIns="0" rtlCol="0" anchor="b" anchorCtr="0"/>
          <a:lstStyle>
            <a:lvl1pPr algn="r">
              <a:defRPr sz="600" b="0" i="0">
                <a:solidFill>
                  <a:schemeClr val="bg1"/>
                </a:solidFill>
                <a:latin typeface="+mn-lt"/>
                <a:ea typeface="Corbel" charset="0"/>
                <a:cs typeface="Corbel" charset="0"/>
              </a:defRPr>
            </a:lvl1pPr>
            <a:lvl2pPr marL="0" algn="r">
              <a:defRPr sz="600">
                <a:solidFill>
                  <a:schemeClr val="bg1"/>
                </a:solidFill>
                <a:latin typeface="+mn-lt"/>
                <a:ea typeface="Corbel" charset="0"/>
                <a:cs typeface="Corbel" charset="0"/>
              </a:defRPr>
            </a:lvl2pPr>
            <a:lvl3pPr marL="0" algn="r">
              <a:defRPr sz="600">
                <a:solidFill>
                  <a:schemeClr val="bg1"/>
                </a:solidFill>
                <a:latin typeface="+mn-lt"/>
                <a:ea typeface="Corbel" charset="0"/>
                <a:cs typeface="Corbel" charset="0"/>
              </a:defRPr>
            </a:lvl3pPr>
            <a:lvl4pPr marL="0" algn="r">
              <a:defRPr sz="600">
                <a:solidFill>
                  <a:schemeClr val="bg1"/>
                </a:solidFill>
                <a:latin typeface="+mn-lt"/>
                <a:ea typeface="Corbel" charset="0"/>
                <a:cs typeface="Corbel" charset="0"/>
              </a:defRPr>
            </a:lvl4pPr>
            <a:lvl5pPr marL="0" algn="r">
              <a:defRPr sz="600">
                <a:solidFill>
                  <a:schemeClr val="bg1"/>
                </a:solidFill>
                <a:latin typeface="+mn-lt"/>
                <a:ea typeface="Corbel" charset="0"/>
                <a:cs typeface="Corbel" charset="0"/>
              </a:defRPr>
            </a:lvl5pPr>
            <a:lvl6pPr marL="0" algn="r">
              <a:defRPr sz="600">
                <a:solidFill>
                  <a:schemeClr val="bg1"/>
                </a:solidFill>
                <a:latin typeface="+mn-lt"/>
                <a:ea typeface="Corbel" charset="0"/>
                <a:cs typeface="Corbel" charset="0"/>
              </a:defRPr>
            </a:lvl6pPr>
            <a:lvl7pPr marL="0" algn="r">
              <a:defRPr sz="600">
                <a:solidFill>
                  <a:schemeClr val="bg1"/>
                </a:solidFill>
                <a:latin typeface="+mn-lt"/>
                <a:ea typeface="Corbel" charset="0"/>
                <a:cs typeface="Corbel" charset="0"/>
              </a:defRPr>
            </a:lvl7pPr>
            <a:lvl8pPr marL="0" algn="r">
              <a:defRPr sz="600">
                <a:solidFill>
                  <a:schemeClr val="bg1"/>
                </a:solidFill>
                <a:latin typeface="+mn-lt"/>
                <a:ea typeface="Corbel" charset="0"/>
                <a:cs typeface="Corbel" charset="0"/>
              </a:defRPr>
            </a:lvl8pPr>
            <a:lvl9pPr marL="0" algn="r">
              <a:defRPr sz="600">
                <a:solidFill>
                  <a:schemeClr val="bg1"/>
                </a:solidFill>
                <a:latin typeface="+mn-lt"/>
                <a:ea typeface="Corbel" charset="0"/>
                <a:cs typeface="Corbel" charset="0"/>
              </a:defRPr>
            </a:lvl9pPr>
          </a:lstStyle>
          <a:p>
            <a:r>
              <a:rPr lang="en-US" dirty="0" err="1"/>
              <a:t>Date</a:t>
            </a:r>
            <a:endParaRPr lang="en-US" dirty="0"/>
          </a:p>
        </p:txBody>
      </p:sp>
      <p:sp>
        <p:nvSpPr>
          <p:cNvPr id="5" name="Footer Placeholder 4"/>
          <p:cNvSpPr>
            <a:spLocks noGrp="1"/>
          </p:cNvSpPr>
          <p:nvPr>
            <p:ph type="ftr" sz="quarter" idx="3"/>
          </p:nvPr>
        </p:nvSpPr>
        <p:spPr>
          <a:xfrm>
            <a:off x="368301" y="4872631"/>
            <a:ext cx="3611563" cy="156569"/>
          </a:xfrm>
          <a:prstGeom prst="rect">
            <a:avLst/>
          </a:prstGeom>
        </p:spPr>
        <p:txBody>
          <a:bodyPr vert="horz" lIns="0" tIns="0" rIns="0" bIns="0" rtlCol="0" anchor="b" anchorCtr="0"/>
          <a:lstStyle>
            <a:lvl1pPr marL="0" indent="7144" algn="l">
              <a:tabLst/>
              <a:defRPr sz="600" b="0" i="0">
                <a:solidFill>
                  <a:schemeClr val="bg1"/>
                </a:solidFill>
                <a:latin typeface="+mn-lt"/>
                <a:ea typeface="Corbel" charset="0"/>
                <a:cs typeface="Corbel" charset="0"/>
              </a:defRPr>
            </a:lvl1pPr>
            <a:lvl2pPr marL="0" indent="7144" algn="l">
              <a:tabLst/>
              <a:defRPr sz="600">
                <a:solidFill>
                  <a:schemeClr val="bg1"/>
                </a:solidFill>
                <a:latin typeface="+mn-lt"/>
                <a:ea typeface="Corbel" charset="0"/>
                <a:cs typeface="Corbel" charset="0"/>
              </a:defRPr>
            </a:lvl2pPr>
            <a:lvl3pPr marL="0" indent="7144" algn="l">
              <a:tabLst/>
              <a:defRPr sz="600">
                <a:solidFill>
                  <a:schemeClr val="bg1"/>
                </a:solidFill>
                <a:latin typeface="+mn-lt"/>
                <a:ea typeface="Corbel" charset="0"/>
                <a:cs typeface="Corbel" charset="0"/>
              </a:defRPr>
            </a:lvl3pPr>
            <a:lvl4pPr marL="0" indent="7144" algn="l">
              <a:tabLst/>
              <a:defRPr sz="600">
                <a:solidFill>
                  <a:schemeClr val="bg1"/>
                </a:solidFill>
                <a:latin typeface="+mn-lt"/>
                <a:ea typeface="Corbel" charset="0"/>
                <a:cs typeface="Corbel" charset="0"/>
              </a:defRPr>
            </a:lvl4pPr>
            <a:lvl5pPr marL="0" indent="7144" algn="l">
              <a:tabLst/>
              <a:defRPr sz="600">
                <a:solidFill>
                  <a:schemeClr val="bg1"/>
                </a:solidFill>
                <a:latin typeface="+mn-lt"/>
                <a:ea typeface="Corbel" charset="0"/>
                <a:cs typeface="Corbel" charset="0"/>
              </a:defRPr>
            </a:lvl5pPr>
            <a:lvl6pPr marL="0" indent="7144" algn="l">
              <a:tabLst/>
              <a:defRPr sz="600">
                <a:solidFill>
                  <a:schemeClr val="bg1"/>
                </a:solidFill>
                <a:latin typeface="+mn-lt"/>
                <a:ea typeface="Corbel" charset="0"/>
                <a:cs typeface="Corbel" charset="0"/>
              </a:defRPr>
            </a:lvl6pPr>
            <a:lvl7pPr marL="0" indent="7144" algn="l">
              <a:tabLst/>
              <a:defRPr sz="600">
                <a:solidFill>
                  <a:schemeClr val="bg1"/>
                </a:solidFill>
                <a:latin typeface="+mn-lt"/>
                <a:ea typeface="Corbel" charset="0"/>
                <a:cs typeface="Corbel" charset="0"/>
              </a:defRPr>
            </a:lvl7pPr>
            <a:lvl8pPr marL="0" indent="7144" algn="l">
              <a:tabLst/>
              <a:defRPr sz="600">
                <a:solidFill>
                  <a:schemeClr val="bg1"/>
                </a:solidFill>
                <a:latin typeface="+mn-lt"/>
                <a:ea typeface="Corbel" charset="0"/>
                <a:cs typeface="Corbel" charset="0"/>
              </a:defRPr>
            </a:lvl8pPr>
            <a:lvl9pPr marL="0" indent="7144" algn="l">
              <a:tabLst/>
              <a:defRPr sz="600">
                <a:solidFill>
                  <a:schemeClr val="bg1"/>
                </a:solidFill>
                <a:latin typeface="+mn-lt"/>
                <a:ea typeface="Corbel" charset="0"/>
                <a:cs typeface="Corbel" charset="0"/>
              </a:defRPr>
            </a:lvl9pPr>
          </a:lstStyle>
          <a:p>
            <a:r>
              <a:rPr lang="en-US" dirty="0"/>
              <a:t>Modify with Insert &gt; Header &amp; Footer</a:t>
            </a:r>
          </a:p>
        </p:txBody>
      </p:sp>
      <p:sp>
        <p:nvSpPr>
          <p:cNvPr id="6" name="Slide Number Placeholder 5"/>
          <p:cNvSpPr>
            <a:spLocks noGrp="1"/>
          </p:cNvSpPr>
          <p:nvPr>
            <p:ph type="sldNum" sz="quarter" idx="4"/>
          </p:nvPr>
        </p:nvSpPr>
        <p:spPr>
          <a:xfrm>
            <a:off x="8460581" y="4869575"/>
            <a:ext cx="318294" cy="156569"/>
          </a:xfrm>
          <a:prstGeom prst="rect">
            <a:avLst/>
          </a:prstGeom>
        </p:spPr>
        <p:txBody>
          <a:bodyPr vert="horz" lIns="0" tIns="0" rIns="0" bIns="0" rtlCol="0" anchor="b" anchorCtr="0"/>
          <a:lstStyle>
            <a:lvl1pPr algn="r">
              <a:defRPr sz="600" b="0">
                <a:solidFill>
                  <a:schemeClr val="bg1"/>
                </a:solidFill>
                <a:latin typeface="+mn-lt"/>
                <a:ea typeface="Corbel" charset="0"/>
                <a:cs typeface="Corbel" charset="0"/>
              </a:defRPr>
            </a:lvl1pPr>
            <a:lvl2pPr marL="0" algn="r">
              <a:defRPr sz="600" b="0">
                <a:solidFill>
                  <a:schemeClr val="bg1"/>
                </a:solidFill>
                <a:latin typeface="+mn-lt"/>
                <a:ea typeface="Corbel" charset="0"/>
                <a:cs typeface="Corbel" charset="0"/>
              </a:defRPr>
            </a:lvl2pPr>
            <a:lvl3pPr marL="0" algn="r">
              <a:defRPr sz="600" b="0">
                <a:solidFill>
                  <a:schemeClr val="bg1"/>
                </a:solidFill>
                <a:latin typeface="+mn-lt"/>
                <a:ea typeface="Corbel" charset="0"/>
                <a:cs typeface="Corbel" charset="0"/>
              </a:defRPr>
            </a:lvl3pPr>
            <a:lvl4pPr marL="0" algn="r">
              <a:defRPr sz="600" b="0">
                <a:solidFill>
                  <a:schemeClr val="bg1"/>
                </a:solidFill>
                <a:latin typeface="+mn-lt"/>
                <a:ea typeface="Corbel" charset="0"/>
                <a:cs typeface="Corbel" charset="0"/>
              </a:defRPr>
            </a:lvl4pPr>
            <a:lvl5pPr marL="0" algn="r">
              <a:defRPr sz="600" b="0">
                <a:solidFill>
                  <a:schemeClr val="bg1"/>
                </a:solidFill>
                <a:latin typeface="+mn-lt"/>
                <a:ea typeface="Corbel" charset="0"/>
                <a:cs typeface="Corbel" charset="0"/>
              </a:defRPr>
            </a:lvl5pPr>
            <a:lvl6pPr marL="0" algn="r">
              <a:defRPr sz="600" b="0">
                <a:solidFill>
                  <a:schemeClr val="bg1"/>
                </a:solidFill>
                <a:latin typeface="+mn-lt"/>
                <a:ea typeface="Corbel" charset="0"/>
                <a:cs typeface="Corbel" charset="0"/>
              </a:defRPr>
            </a:lvl6pPr>
            <a:lvl7pPr marL="0" algn="r">
              <a:defRPr sz="600" b="0">
                <a:solidFill>
                  <a:schemeClr val="bg1"/>
                </a:solidFill>
                <a:latin typeface="+mn-lt"/>
                <a:ea typeface="Corbel" charset="0"/>
                <a:cs typeface="Corbel" charset="0"/>
              </a:defRPr>
            </a:lvl7pPr>
            <a:lvl8pPr marL="0" algn="r">
              <a:defRPr sz="600" b="0">
                <a:solidFill>
                  <a:schemeClr val="bg1"/>
                </a:solidFill>
                <a:latin typeface="+mn-lt"/>
                <a:ea typeface="Corbel" charset="0"/>
                <a:cs typeface="Corbel" charset="0"/>
              </a:defRPr>
            </a:lvl8pPr>
            <a:lvl9pPr marL="0" algn="r">
              <a:defRPr sz="600" b="0" i="0">
                <a:solidFill>
                  <a:schemeClr val="bg1"/>
                </a:solidFill>
                <a:latin typeface="+mn-lt"/>
                <a:ea typeface="Corbel" charset="0"/>
                <a:cs typeface="Corbel" charset="0"/>
              </a:defRPr>
            </a:lvl9pPr>
          </a:lstStyle>
          <a:p>
            <a:pPr lvl="8"/>
            <a:fld id="{63DCA5C9-2E11-4C67-86EB-AE1DE127DC64}" type="slidenum">
              <a:rPr lang="en-US" smtClean="0"/>
              <a:pPr lvl="8"/>
              <a:t>‹#›</a:t>
            </a:fld>
            <a:endParaRPr lang="en-US" dirty="0"/>
          </a:p>
        </p:txBody>
      </p:sp>
    </p:spTree>
    <p:extLst>
      <p:ext uri="{BB962C8B-B14F-4D97-AF65-F5344CB8AC3E}">
        <p14:creationId xmlns:p14="http://schemas.microsoft.com/office/powerpoint/2010/main" val="152718684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36" r:id="rId26"/>
    <p:sldLayoutId id="2147483737" r:id="rId27"/>
    <p:sldLayoutId id="2147483738" r:id="rId28"/>
    <p:sldLayoutId id="2147483739" r:id="rId29"/>
    <p:sldLayoutId id="2147483740" r:id="rId30"/>
    <p:sldLayoutId id="2147483741" r:id="rId31"/>
    <p:sldLayoutId id="2147483742" r:id="rId32"/>
    <p:sldLayoutId id="2147483743" r:id="rId33"/>
    <p:sldLayoutId id="2147483746" r:id="rId34"/>
  </p:sldLayoutIdLst>
  <p:hf hdr="0"/>
  <p:txStyles>
    <p:titleStyle>
      <a:lvl1pPr algn="l" defTabSz="685800" rtl="0" eaLnBrk="1" latinLnBrk="0" hangingPunct="1">
        <a:lnSpc>
          <a:spcPct val="90000"/>
        </a:lnSpc>
        <a:spcBef>
          <a:spcPct val="0"/>
        </a:spcBef>
        <a:buNone/>
        <a:defRPr sz="2100" b="0" i="0" kern="1200">
          <a:solidFill>
            <a:srgbClr val="609743"/>
          </a:solidFill>
          <a:latin typeface="+mj-lt"/>
          <a:ea typeface="Georgia" charset="0"/>
          <a:cs typeface="Georgia" charset="0"/>
        </a:defRPr>
      </a:lvl1pPr>
    </p:titleStyle>
    <p:bodyStyle>
      <a:lvl1pPr marL="0" indent="0" algn="l" defTabSz="685800" rtl="0" eaLnBrk="1" latinLnBrk="0" hangingPunct="1">
        <a:lnSpc>
          <a:spcPts val="1575"/>
        </a:lnSpc>
        <a:spcBef>
          <a:spcPts val="0"/>
        </a:spcBef>
        <a:spcAft>
          <a:spcPts val="450"/>
        </a:spcAft>
        <a:buFont typeface="Arial" panose="020B0604020202020204" pitchFamily="34" charset="0"/>
        <a:buNone/>
        <a:defRPr sz="1350" b="0" i="0" kern="1200">
          <a:solidFill>
            <a:srgbClr val="333333"/>
          </a:solidFill>
          <a:latin typeface="+mn-lt"/>
          <a:ea typeface="Arial" charset="0"/>
          <a:cs typeface="Arial" charset="0"/>
        </a:defRPr>
      </a:lvl1pPr>
      <a:lvl2pPr marL="555498" indent="-211931" algn="l" defTabSz="685800" rtl="0" eaLnBrk="1" latinLnBrk="0" hangingPunct="1">
        <a:lnSpc>
          <a:spcPts val="1575"/>
        </a:lnSpc>
        <a:spcBef>
          <a:spcPts val="0"/>
        </a:spcBef>
        <a:spcAft>
          <a:spcPts val="675"/>
        </a:spcAft>
        <a:buFont typeface="Arial" panose="020B0604020202020204" pitchFamily="34" charset="0"/>
        <a:buChar char="•"/>
        <a:tabLst/>
        <a:defRPr sz="1350" b="0" i="0" kern="1200">
          <a:solidFill>
            <a:srgbClr val="333333"/>
          </a:solidFill>
          <a:latin typeface="+mn-lt"/>
          <a:ea typeface="Corbel" charset="0"/>
          <a:cs typeface="Corbel" charset="0"/>
        </a:defRPr>
      </a:lvl2pPr>
      <a:lvl3pPr marL="898398" indent="-212598" algn="l" defTabSz="685800" rtl="0" eaLnBrk="1" latinLnBrk="0" hangingPunct="1">
        <a:lnSpc>
          <a:spcPts val="1575"/>
        </a:lnSpc>
        <a:spcBef>
          <a:spcPts val="0"/>
        </a:spcBef>
        <a:spcAft>
          <a:spcPts val="450"/>
        </a:spcAft>
        <a:buFont typeface="Arial" panose="020B0604020202020204" pitchFamily="34" charset="0"/>
        <a:buChar char="•"/>
        <a:tabLst/>
        <a:defRPr sz="1350" b="0" i="0" kern="1200">
          <a:solidFill>
            <a:srgbClr val="333333"/>
          </a:solidFill>
          <a:latin typeface="+mn-lt"/>
          <a:ea typeface="Corbel" charset="0"/>
          <a:cs typeface="Corbel" charset="0"/>
        </a:defRPr>
      </a:lvl3pPr>
      <a:lvl4pPr marL="898398" indent="-212598" algn="l" defTabSz="685800" rtl="0" eaLnBrk="1" latinLnBrk="0" hangingPunct="1">
        <a:lnSpc>
          <a:spcPts val="1575"/>
        </a:lnSpc>
        <a:spcBef>
          <a:spcPts val="0"/>
        </a:spcBef>
        <a:spcAft>
          <a:spcPts val="450"/>
        </a:spcAft>
        <a:buFont typeface="Arial" charset="0"/>
        <a:buChar char="•"/>
        <a:tabLst/>
        <a:defRPr sz="1350" b="0" i="0" kern="1200">
          <a:solidFill>
            <a:srgbClr val="333333"/>
          </a:solidFill>
          <a:latin typeface="+mn-lt"/>
          <a:ea typeface="Corbel" charset="0"/>
          <a:cs typeface="Corbel" charset="0"/>
        </a:defRPr>
      </a:lvl4pPr>
      <a:lvl5pPr marL="898398" indent="-212598" algn="l" defTabSz="685800" rtl="0" eaLnBrk="1" latinLnBrk="0" hangingPunct="1">
        <a:lnSpc>
          <a:spcPts val="1575"/>
        </a:lnSpc>
        <a:spcBef>
          <a:spcPts val="0"/>
        </a:spcBef>
        <a:spcAft>
          <a:spcPts val="450"/>
        </a:spcAft>
        <a:buFont typeface="Arial" charset="0"/>
        <a:buChar char="•"/>
        <a:tabLst/>
        <a:defRPr sz="1350" b="0" kern="1200">
          <a:solidFill>
            <a:srgbClr val="333333"/>
          </a:solidFill>
          <a:latin typeface="+mn-lt"/>
          <a:ea typeface="Corbel" charset="0"/>
          <a:cs typeface="Corbel" charset="0"/>
        </a:defRPr>
      </a:lvl5pPr>
      <a:lvl6pPr marL="898398" indent="-212598" algn="l" defTabSz="685800" rtl="0" eaLnBrk="1" latinLnBrk="0" hangingPunct="1">
        <a:lnSpc>
          <a:spcPts val="1575"/>
        </a:lnSpc>
        <a:spcBef>
          <a:spcPts val="0"/>
        </a:spcBef>
        <a:spcAft>
          <a:spcPts val="450"/>
        </a:spcAft>
        <a:buFont typeface="Arial" charset="0"/>
        <a:buChar char="•"/>
        <a:tabLst/>
        <a:defRPr sz="1350" b="0" i="0" kern="1200">
          <a:solidFill>
            <a:srgbClr val="333333"/>
          </a:solidFill>
          <a:latin typeface="+mn-lt"/>
          <a:ea typeface="Corbel" charset="0"/>
          <a:cs typeface="Corbel" charset="0"/>
        </a:defRPr>
      </a:lvl6pPr>
      <a:lvl7pPr marL="898398" indent="-212598" algn="l" defTabSz="685800" rtl="0" eaLnBrk="1" latinLnBrk="0" hangingPunct="1">
        <a:lnSpc>
          <a:spcPts val="1575"/>
        </a:lnSpc>
        <a:spcBef>
          <a:spcPts val="0"/>
        </a:spcBef>
        <a:spcAft>
          <a:spcPts val="450"/>
        </a:spcAft>
        <a:buFont typeface="Arial" charset="0"/>
        <a:buChar char="•"/>
        <a:tabLst/>
        <a:defRPr sz="1350" b="0" i="0" kern="1200">
          <a:solidFill>
            <a:srgbClr val="333333"/>
          </a:solidFill>
          <a:latin typeface="+mn-lt"/>
          <a:ea typeface="Corbel" charset="0"/>
          <a:cs typeface="Corbel" charset="0"/>
        </a:defRPr>
      </a:lvl7pPr>
      <a:lvl8pPr marL="898398" indent="-212598" algn="l" defTabSz="685800" rtl="0" eaLnBrk="1" latinLnBrk="0" hangingPunct="1">
        <a:lnSpc>
          <a:spcPts val="1575"/>
        </a:lnSpc>
        <a:spcBef>
          <a:spcPts val="0"/>
        </a:spcBef>
        <a:spcAft>
          <a:spcPts val="450"/>
        </a:spcAft>
        <a:buFont typeface="Arial" charset="0"/>
        <a:buChar char="•"/>
        <a:tabLst/>
        <a:defRPr sz="1350" b="0" i="0" kern="1200">
          <a:solidFill>
            <a:srgbClr val="333333"/>
          </a:solidFill>
          <a:latin typeface="+mn-lt"/>
          <a:ea typeface="Corbel" charset="0"/>
          <a:cs typeface="Corbel" charset="0"/>
        </a:defRPr>
      </a:lvl8pPr>
      <a:lvl9pPr marL="898398" indent="-212598" algn="l" defTabSz="685800" rtl="0" eaLnBrk="1" latinLnBrk="0" hangingPunct="1">
        <a:lnSpc>
          <a:spcPts val="1575"/>
        </a:lnSpc>
        <a:spcBef>
          <a:spcPts val="0"/>
        </a:spcBef>
        <a:spcAft>
          <a:spcPts val="450"/>
        </a:spcAft>
        <a:buFont typeface="Arial" charset="0"/>
        <a:buChar char="•"/>
        <a:tabLst/>
        <a:defRPr sz="1350" b="0" i="0" kern="1200">
          <a:solidFill>
            <a:srgbClr val="333333"/>
          </a:solidFill>
          <a:latin typeface="+mn-lt"/>
          <a:ea typeface="Corbel" charset="0"/>
          <a:cs typeface="Corbel"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728">
          <p15:clr>
            <a:srgbClr val="F26B43"/>
          </p15:clr>
        </p15:guide>
        <p15:guide id="3" pos="309">
          <p15:clr>
            <a:srgbClr val="F26B43"/>
          </p15:clr>
        </p15:guide>
        <p15:guide id="8" pos="2531">
          <p15:clr>
            <a:srgbClr val="F26B43"/>
          </p15:clr>
        </p15:guide>
        <p15:guide id="12" pos="3840">
          <p15:clr>
            <a:srgbClr val="F26B43"/>
          </p15:clr>
        </p15:guide>
        <p15:guide id="13" pos="7373">
          <p15:clr>
            <a:srgbClr val="F26B43"/>
          </p15:clr>
        </p15:guide>
        <p15:guide id="15" pos="4955">
          <p15:clr>
            <a:srgbClr val="F26B43"/>
          </p15:clr>
        </p15:guide>
        <p15:guide id="16" pos="5147">
          <p15:clr>
            <a:srgbClr val="F26B43"/>
          </p15:clr>
        </p15:guide>
        <p15:guide id="23" orient="horz" pos="4224">
          <p15:clr>
            <a:srgbClr val="F26B43"/>
          </p15:clr>
        </p15:guide>
        <p15:guide id="24" orient="horz" pos="4008">
          <p15:clr>
            <a:srgbClr val="F26B43"/>
          </p15:clr>
        </p15:guide>
        <p15:guide id="25" orient="horz" pos="220">
          <p15:clr>
            <a:srgbClr val="F26B43"/>
          </p15:clr>
        </p15:guide>
        <p15:guide id="26" orient="horz" pos="1008">
          <p15:clr>
            <a:srgbClr val="F26B43"/>
          </p15:clr>
        </p15:guide>
        <p15:guide id="27" orient="horz" pos="864">
          <p15:clr>
            <a:srgbClr val="F26B43"/>
          </p15:clr>
        </p15:guide>
        <p15:guide id="28" orient="horz" pos="3864">
          <p15:clr>
            <a:srgbClr val="F26B43"/>
          </p15:clr>
        </p15:guide>
        <p15:guide id="29" pos="3936">
          <p15:clr>
            <a:srgbClr val="F26B43"/>
          </p15:clr>
        </p15:guide>
        <p15:guide id="30" pos="374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6713" y="261937"/>
            <a:ext cx="8412162" cy="766763"/>
          </a:xfrm>
          <a:prstGeom prst="rect">
            <a:avLst/>
          </a:prstGeom>
        </p:spPr>
        <p:txBody>
          <a:bodyPr vert="horz" lIns="0" tIns="0" rIns="0" bIns="228600" rtlCol="0" anchor="b" anchorCtr="0">
            <a:noAutofit/>
          </a:bodyPr>
          <a:lstStyle/>
          <a:p>
            <a:r>
              <a:rPr lang="en-US" dirty="0"/>
              <a:t>Click to edit Master title style</a:t>
            </a:r>
          </a:p>
        </p:txBody>
      </p:sp>
      <p:sp>
        <p:nvSpPr>
          <p:cNvPr id="3" name="Text Placeholder 2"/>
          <p:cNvSpPr>
            <a:spLocks noGrp="1"/>
          </p:cNvSpPr>
          <p:nvPr>
            <p:ph type="body" idx="1"/>
          </p:nvPr>
        </p:nvSpPr>
        <p:spPr>
          <a:xfrm>
            <a:off x="366713" y="1200150"/>
            <a:ext cx="8412162" cy="3571875"/>
          </a:xfrm>
          <a:prstGeom prst="rect">
            <a:avLst/>
          </a:prstGeom>
        </p:spPr>
        <p:txBody>
          <a:bodyPr vert="horz" lIns="0" tIns="0" rIns="0" bIns="0" rtlCol="0">
            <a:noAutofit/>
          </a:bodyPr>
          <a:lstStyle/>
          <a:p>
            <a:pPr lvl="0"/>
            <a:r>
              <a:rPr lang="en-US" dirty="0"/>
              <a:t>Edit Master text styles </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4" name="Date Placeholder 3"/>
          <p:cNvSpPr>
            <a:spLocks noGrp="1"/>
          </p:cNvSpPr>
          <p:nvPr>
            <p:ph type="dt" sz="half" idx="2"/>
          </p:nvPr>
        </p:nvSpPr>
        <p:spPr>
          <a:xfrm>
            <a:off x="7702097" y="4869575"/>
            <a:ext cx="758485" cy="156569"/>
          </a:xfrm>
          <a:prstGeom prst="rect">
            <a:avLst/>
          </a:prstGeom>
        </p:spPr>
        <p:txBody>
          <a:bodyPr vert="horz" lIns="0" tIns="0" rIns="0" bIns="0" rtlCol="0" anchor="b" anchorCtr="0"/>
          <a:lstStyle>
            <a:lvl1pPr algn="r">
              <a:defRPr sz="600" b="0" i="0">
                <a:solidFill>
                  <a:schemeClr val="bg1"/>
                </a:solidFill>
                <a:latin typeface="+mn-lt"/>
                <a:ea typeface="Corbel" charset="0"/>
                <a:cs typeface="Corbel" charset="0"/>
              </a:defRPr>
            </a:lvl1pPr>
            <a:lvl2pPr marL="0" algn="r">
              <a:defRPr sz="600">
                <a:solidFill>
                  <a:schemeClr val="bg1"/>
                </a:solidFill>
                <a:latin typeface="+mn-lt"/>
                <a:ea typeface="Corbel" charset="0"/>
                <a:cs typeface="Corbel" charset="0"/>
              </a:defRPr>
            </a:lvl2pPr>
            <a:lvl3pPr marL="0" algn="r">
              <a:defRPr sz="600">
                <a:solidFill>
                  <a:schemeClr val="bg1"/>
                </a:solidFill>
                <a:latin typeface="+mn-lt"/>
                <a:ea typeface="Corbel" charset="0"/>
                <a:cs typeface="Corbel" charset="0"/>
              </a:defRPr>
            </a:lvl3pPr>
            <a:lvl4pPr marL="0" algn="r">
              <a:defRPr sz="600">
                <a:solidFill>
                  <a:schemeClr val="bg1"/>
                </a:solidFill>
                <a:latin typeface="+mn-lt"/>
                <a:ea typeface="Corbel" charset="0"/>
                <a:cs typeface="Corbel" charset="0"/>
              </a:defRPr>
            </a:lvl4pPr>
            <a:lvl5pPr marL="0" algn="r">
              <a:defRPr sz="600">
                <a:solidFill>
                  <a:schemeClr val="bg1"/>
                </a:solidFill>
                <a:latin typeface="+mn-lt"/>
                <a:ea typeface="Corbel" charset="0"/>
                <a:cs typeface="Corbel" charset="0"/>
              </a:defRPr>
            </a:lvl5pPr>
            <a:lvl6pPr marL="0" algn="r">
              <a:defRPr sz="600">
                <a:solidFill>
                  <a:schemeClr val="bg1"/>
                </a:solidFill>
                <a:latin typeface="+mn-lt"/>
                <a:ea typeface="Corbel" charset="0"/>
                <a:cs typeface="Corbel" charset="0"/>
              </a:defRPr>
            </a:lvl6pPr>
            <a:lvl7pPr marL="0" algn="r">
              <a:defRPr sz="600">
                <a:solidFill>
                  <a:schemeClr val="bg1"/>
                </a:solidFill>
                <a:latin typeface="+mn-lt"/>
                <a:ea typeface="Corbel" charset="0"/>
                <a:cs typeface="Corbel" charset="0"/>
              </a:defRPr>
            </a:lvl7pPr>
            <a:lvl8pPr marL="0" algn="r">
              <a:defRPr sz="600">
                <a:solidFill>
                  <a:schemeClr val="bg1"/>
                </a:solidFill>
                <a:latin typeface="+mn-lt"/>
                <a:ea typeface="Corbel" charset="0"/>
                <a:cs typeface="Corbel" charset="0"/>
              </a:defRPr>
            </a:lvl8pPr>
            <a:lvl9pPr marL="0" algn="r">
              <a:defRPr sz="600">
                <a:solidFill>
                  <a:schemeClr val="bg1"/>
                </a:solidFill>
                <a:latin typeface="+mn-lt"/>
                <a:ea typeface="Corbel" charset="0"/>
                <a:cs typeface="Corbel" charset="0"/>
              </a:defRPr>
            </a:lvl9pPr>
          </a:lstStyle>
          <a:p>
            <a:r>
              <a:rPr lang="en-US" dirty="0" err="1"/>
              <a:t>Date</a:t>
            </a:r>
            <a:endParaRPr lang="en-US" dirty="0"/>
          </a:p>
        </p:txBody>
      </p:sp>
      <p:sp>
        <p:nvSpPr>
          <p:cNvPr id="5" name="Footer Placeholder 4"/>
          <p:cNvSpPr>
            <a:spLocks noGrp="1"/>
          </p:cNvSpPr>
          <p:nvPr>
            <p:ph type="ftr" sz="quarter" idx="3"/>
          </p:nvPr>
        </p:nvSpPr>
        <p:spPr>
          <a:xfrm>
            <a:off x="368301" y="4872631"/>
            <a:ext cx="3611563" cy="156569"/>
          </a:xfrm>
          <a:prstGeom prst="rect">
            <a:avLst/>
          </a:prstGeom>
        </p:spPr>
        <p:txBody>
          <a:bodyPr vert="horz" lIns="0" tIns="0" rIns="0" bIns="0" rtlCol="0" anchor="b" anchorCtr="0"/>
          <a:lstStyle>
            <a:lvl1pPr marL="0" indent="7144" algn="l">
              <a:tabLst/>
              <a:defRPr sz="600" b="0" i="0">
                <a:solidFill>
                  <a:schemeClr val="bg1"/>
                </a:solidFill>
                <a:latin typeface="+mn-lt"/>
                <a:ea typeface="Corbel" charset="0"/>
                <a:cs typeface="Corbel" charset="0"/>
              </a:defRPr>
            </a:lvl1pPr>
            <a:lvl2pPr marL="0" indent="7144" algn="l">
              <a:tabLst/>
              <a:defRPr sz="600">
                <a:solidFill>
                  <a:schemeClr val="bg1"/>
                </a:solidFill>
                <a:latin typeface="+mn-lt"/>
                <a:ea typeface="Corbel" charset="0"/>
                <a:cs typeface="Corbel" charset="0"/>
              </a:defRPr>
            </a:lvl2pPr>
            <a:lvl3pPr marL="0" indent="7144" algn="l">
              <a:tabLst/>
              <a:defRPr sz="600">
                <a:solidFill>
                  <a:schemeClr val="bg1"/>
                </a:solidFill>
                <a:latin typeface="+mn-lt"/>
                <a:ea typeface="Corbel" charset="0"/>
                <a:cs typeface="Corbel" charset="0"/>
              </a:defRPr>
            </a:lvl3pPr>
            <a:lvl4pPr marL="0" indent="7144" algn="l">
              <a:tabLst/>
              <a:defRPr sz="600">
                <a:solidFill>
                  <a:schemeClr val="bg1"/>
                </a:solidFill>
                <a:latin typeface="+mn-lt"/>
                <a:ea typeface="Corbel" charset="0"/>
                <a:cs typeface="Corbel" charset="0"/>
              </a:defRPr>
            </a:lvl4pPr>
            <a:lvl5pPr marL="0" indent="7144" algn="l">
              <a:tabLst/>
              <a:defRPr sz="600">
                <a:solidFill>
                  <a:schemeClr val="bg1"/>
                </a:solidFill>
                <a:latin typeface="+mn-lt"/>
                <a:ea typeface="Corbel" charset="0"/>
                <a:cs typeface="Corbel" charset="0"/>
              </a:defRPr>
            </a:lvl5pPr>
            <a:lvl6pPr marL="0" indent="7144" algn="l">
              <a:tabLst/>
              <a:defRPr sz="600">
                <a:solidFill>
                  <a:schemeClr val="bg1"/>
                </a:solidFill>
                <a:latin typeface="+mn-lt"/>
                <a:ea typeface="Corbel" charset="0"/>
                <a:cs typeface="Corbel" charset="0"/>
              </a:defRPr>
            </a:lvl6pPr>
            <a:lvl7pPr marL="0" indent="7144" algn="l">
              <a:tabLst/>
              <a:defRPr sz="600">
                <a:solidFill>
                  <a:schemeClr val="bg1"/>
                </a:solidFill>
                <a:latin typeface="+mn-lt"/>
                <a:ea typeface="Corbel" charset="0"/>
                <a:cs typeface="Corbel" charset="0"/>
              </a:defRPr>
            </a:lvl7pPr>
            <a:lvl8pPr marL="0" indent="7144" algn="l">
              <a:tabLst/>
              <a:defRPr sz="600">
                <a:solidFill>
                  <a:schemeClr val="bg1"/>
                </a:solidFill>
                <a:latin typeface="+mn-lt"/>
                <a:ea typeface="Corbel" charset="0"/>
                <a:cs typeface="Corbel" charset="0"/>
              </a:defRPr>
            </a:lvl8pPr>
            <a:lvl9pPr marL="0" indent="7144" algn="l">
              <a:tabLst/>
              <a:defRPr sz="600">
                <a:solidFill>
                  <a:schemeClr val="bg1"/>
                </a:solidFill>
                <a:latin typeface="+mn-lt"/>
                <a:ea typeface="Corbel" charset="0"/>
                <a:cs typeface="Corbel" charset="0"/>
              </a:defRPr>
            </a:lvl9pPr>
          </a:lstStyle>
          <a:p>
            <a:r>
              <a:rPr lang="en-US" dirty="0"/>
              <a:t>Modify with Insert &gt; Header &amp; Footer</a:t>
            </a:r>
          </a:p>
        </p:txBody>
      </p:sp>
      <p:sp>
        <p:nvSpPr>
          <p:cNvPr id="6" name="Slide Number Placeholder 5"/>
          <p:cNvSpPr>
            <a:spLocks noGrp="1"/>
          </p:cNvSpPr>
          <p:nvPr>
            <p:ph type="sldNum" sz="quarter" idx="4"/>
          </p:nvPr>
        </p:nvSpPr>
        <p:spPr>
          <a:xfrm>
            <a:off x="8460581" y="4869575"/>
            <a:ext cx="318294" cy="156569"/>
          </a:xfrm>
          <a:prstGeom prst="rect">
            <a:avLst/>
          </a:prstGeom>
        </p:spPr>
        <p:txBody>
          <a:bodyPr vert="horz" lIns="0" tIns="0" rIns="0" bIns="0" rtlCol="0" anchor="b" anchorCtr="0"/>
          <a:lstStyle>
            <a:lvl1pPr algn="r">
              <a:defRPr sz="600" b="0">
                <a:solidFill>
                  <a:schemeClr val="bg1"/>
                </a:solidFill>
                <a:latin typeface="+mn-lt"/>
                <a:ea typeface="Corbel" charset="0"/>
                <a:cs typeface="Corbel" charset="0"/>
              </a:defRPr>
            </a:lvl1pPr>
            <a:lvl2pPr marL="0" algn="r">
              <a:defRPr sz="600" b="0">
                <a:solidFill>
                  <a:schemeClr val="bg1"/>
                </a:solidFill>
                <a:latin typeface="+mn-lt"/>
                <a:ea typeface="Corbel" charset="0"/>
                <a:cs typeface="Corbel" charset="0"/>
              </a:defRPr>
            </a:lvl2pPr>
            <a:lvl3pPr marL="0" algn="r">
              <a:defRPr sz="600" b="0">
                <a:solidFill>
                  <a:schemeClr val="bg1"/>
                </a:solidFill>
                <a:latin typeface="+mn-lt"/>
                <a:ea typeface="Corbel" charset="0"/>
                <a:cs typeface="Corbel" charset="0"/>
              </a:defRPr>
            </a:lvl3pPr>
            <a:lvl4pPr marL="0" algn="r">
              <a:defRPr sz="600" b="0">
                <a:solidFill>
                  <a:schemeClr val="bg1"/>
                </a:solidFill>
                <a:latin typeface="+mn-lt"/>
                <a:ea typeface="Corbel" charset="0"/>
                <a:cs typeface="Corbel" charset="0"/>
              </a:defRPr>
            </a:lvl4pPr>
            <a:lvl5pPr marL="0" algn="r">
              <a:defRPr sz="600" b="0">
                <a:solidFill>
                  <a:schemeClr val="bg1"/>
                </a:solidFill>
                <a:latin typeface="+mn-lt"/>
                <a:ea typeface="Corbel" charset="0"/>
                <a:cs typeface="Corbel" charset="0"/>
              </a:defRPr>
            </a:lvl5pPr>
            <a:lvl6pPr marL="0" algn="r">
              <a:defRPr sz="600" b="0">
                <a:solidFill>
                  <a:schemeClr val="bg1"/>
                </a:solidFill>
                <a:latin typeface="+mn-lt"/>
                <a:ea typeface="Corbel" charset="0"/>
                <a:cs typeface="Corbel" charset="0"/>
              </a:defRPr>
            </a:lvl6pPr>
            <a:lvl7pPr marL="0" algn="r">
              <a:defRPr sz="600" b="0">
                <a:solidFill>
                  <a:schemeClr val="bg1"/>
                </a:solidFill>
                <a:latin typeface="+mn-lt"/>
                <a:ea typeface="Corbel" charset="0"/>
                <a:cs typeface="Corbel" charset="0"/>
              </a:defRPr>
            </a:lvl7pPr>
            <a:lvl8pPr marL="0" algn="r">
              <a:defRPr sz="600" b="0">
                <a:solidFill>
                  <a:schemeClr val="bg1"/>
                </a:solidFill>
                <a:latin typeface="+mn-lt"/>
                <a:ea typeface="Corbel" charset="0"/>
                <a:cs typeface="Corbel" charset="0"/>
              </a:defRPr>
            </a:lvl8pPr>
            <a:lvl9pPr marL="0" algn="r">
              <a:defRPr sz="600" b="0" i="0">
                <a:solidFill>
                  <a:schemeClr val="bg1"/>
                </a:solidFill>
                <a:latin typeface="+mn-lt"/>
                <a:ea typeface="Corbel" charset="0"/>
                <a:cs typeface="Corbel" charset="0"/>
              </a:defRPr>
            </a:lvl9pPr>
          </a:lstStyle>
          <a:p>
            <a:pPr lvl="8"/>
            <a:fld id="{63DCA5C9-2E11-4C67-86EB-AE1DE127DC64}" type="slidenum">
              <a:rPr lang="en-US" smtClean="0"/>
              <a:pPr lvl="8"/>
              <a:t>‹#›</a:t>
            </a:fld>
            <a:endParaRPr lang="en-US" dirty="0"/>
          </a:p>
        </p:txBody>
      </p:sp>
    </p:spTree>
    <p:extLst>
      <p:ext uri="{BB962C8B-B14F-4D97-AF65-F5344CB8AC3E}">
        <p14:creationId xmlns:p14="http://schemas.microsoft.com/office/powerpoint/2010/main" val="212339068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 id="2147483765" r:id="rId18"/>
    <p:sldLayoutId id="2147483766" r:id="rId19"/>
    <p:sldLayoutId id="2147483767" r:id="rId20"/>
    <p:sldLayoutId id="2147483768" r:id="rId21"/>
    <p:sldLayoutId id="2147483769" r:id="rId22"/>
    <p:sldLayoutId id="2147483770" r:id="rId23"/>
    <p:sldLayoutId id="2147483771" r:id="rId24"/>
    <p:sldLayoutId id="2147483772" r:id="rId25"/>
    <p:sldLayoutId id="2147483773" r:id="rId26"/>
    <p:sldLayoutId id="2147483774" r:id="rId27"/>
    <p:sldLayoutId id="2147483775" r:id="rId28"/>
    <p:sldLayoutId id="2147483776" r:id="rId29"/>
    <p:sldLayoutId id="2147483777" r:id="rId30"/>
    <p:sldLayoutId id="2147483778" r:id="rId31"/>
    <p:sldLayoutId id="2147483779" r:id="rId32"/>
    <p:sldLayoutId id="2147483780" r:id="rId33"/>
    <p:sldLayoutId id="2147483781" r:id="rId34"/>
  </p:sldLayoutIdLst>
  <p:hf hdr="0"/>
  <p:txStyles>
    <p:titleStyle>
      <a:lvl1pPr algn="l" defTabSz="685800" rtl="0" eaLnBrk="1" latinLnBrk="0" hangingPunct="1">
        <a:lnSpc>
          <a:spcPct val="90000"/>
        </a:lnSpc>
        <a:spcBef>
          <a:spcPct val="0"/>
        </a:spcBef>
        <a:buNone/>
        <a:defRPr sz="2100" b="0" i="0" kern="1200">
          <a:solidFill>
            <a:srgbClr val="609743"/>
          </a:solidFill>
          <a:latin typeface="+mj-lt"/>
          <a:ea typeface="Georgia" charset="0"/>
          <a:cs typeface="Georgia" charset="0"/>
        </a:defRPr>
      </a:lvl1pPr>
    </p:titleStyle>
    <p:bodyStyle>
      <a:lvl1pPr marL="0" indent="0" algn="l" defTabSz="685800" rtl="0" eaLnBrk="1" latinLnBrk="0" hangingPunct="1">
        <a:lnSpc>
          <a:spcPts val="1575"/>
        </a:lnSpc>
        <a:spcBef>
          <a:spcPts val="0"/>
        </a:spcBef>
        <a:spcAft>
          <a:spcPts val="450"/>
        </a:spcAft>
        <a:buFont typeface="Arial" panose="020B0604020202020204" pitchFamily="34" charset="0"/>
        <a:buNone/>
        <a:defRPr sz="1350" b="0" i="0" kern="1200">
          <a:solidFill>
            <a:srgbClr val="333333"/>
          </a:solidFill>
          <a:latin typeface="+mn-lt"/>
          <a:ea typeface="Arial" charset="0"/>
          <a:cs typeface="Arial" charset="0"/>
        </a:defRPr>
      </a:lvl1pPr>
      <a:lvl2pPr marL="555498" indent="-211931" algn="l" defTabSz="685800" rtl="0" eaLnBrk="1" latinLnBrk="0" hangingPunct="1">
        <a:lnSpc>
          <a:spcPts val="1575"/>
        </a:lnSpc>
        <a:spcBef>
          <a:spcPts val="0"/>
        </a:spcBef>
        <a:spcAft>
          <a:spcPts val="675"/>
        </a:spcAft>
        <a:buFont typeface="Arial" panose="020B0604020202020204" pitchFamily="34" charset="0"/>
        <a:buChar char="•"/>
        <a:tabLst/>
        <a:defRPr sz="1350" b="0" i="0" kern="1200">
          <a:solidFill>
            <a:srgbClr val="333333"/>
          </a:solidFill>
          <a:latin typeface="+mn-lt"/>
          <a:ea typeface="Corbel" charset="0"/>
          <a:cs typeface="Corbel" charset="0"/>
        </a:defRPr>
      </a:lvl2pPr>
      <a:lvl3pPr marL="898398" indent="-212598" algn="l" defTabSz="685800" rtl="0" eaLnBrk="1" latinLnBrk="0" hangingPunct="1">
        <a:lnSpc>
          <a:spcPts val="1575"/>
        </a:lnSpc>
        <a:spcBef>
          <a:spcPts val="0"/>
        </a:spcBef>
        <a:spcAft>
          <a:spcPts val="450"/>
        </a:spcAft>
        <a:buFont typeface="Arial" panose="020B0604020202020204" pitchFamily="34" charset="0"/>
        <a:buChar char="•"/>
        <a:tabLst/>
        <a:defRPr sz="1350" b="0" i="0" kern="1200">
          <a:solidFill>
            <a:srgbClr val="333333"/>
          </a:solidFill>
          <a:latin typeface="+mn-lt"/>
          <a:ea typeface="Corbel" charset="0"/>
          <a:cs typeface="Corbel" charset="0"/>
        </a:defRPr>
      </a:lvl3pPr>
      <a:lvl4pPr marL="898398" indent="-212598" algn="l" defTabSz="685800" rtl="0" eaLnBrk="1" latinLnBrk="0" hangingPunct="1">
        <a:lnSpc>
          <a:spcPts val="1575"/>
        </a:lnSpc>
        <a:spcBef>
          <a:spcPts val="0"/>
        </a:spcBef>
        <a:spcAft>
          <a:spcPts val="450"/>
        </a:spcAft>
        <a:buFont typeface="Arial" charset="0"/>
        <a:buChar char="•"/>
        <a:tabLst/>
        <a:defRPr sz="1350" b="0" i="0" kern="1200">
          <a:solidFill>
            <a:srgbClr val="333333"/>
          </a:solidFill>
          <a:latin typeface="+mn-lt"/>
          <a:ea typeface="Corbel" charset="0"/>
          <a:cs typeface="Corbel" charset="0"/>
        </a:defRPr>
      </a:lvl4pPr>
      <a:lvl5pPr marL="898398" indent="-212598" algn="l" defTabSz="685800" rtl="0" eaLnBrk="1" latinLnBrk="0" hangingPunct="1">
        <a:lnSpc>
          <a:spcPts val="1575"/>
        </a:lnSpc>
        <a:spcBef>
          <a:spcPts val="0"/>
        </a:spcBef>
        <a:spcAft>
          <a:spcPts val="450"/>
        </a:spcAft>
        <a:buFont typeface="Arial" charset="0"/>
        <a:buChar char="•"/>
        <a:tabLst/>
        <a:defRPr sz="1350" b="0" kern="1200">
          <a:solidFill>
            <a:srgbClr val="333333"/>
          </a:solidFill>
          <a:latin typeface="+mn-lt"/>
          <a:ea typeface="Corbel" charset="0"/>
          <a:cs typeface="Corbel" charset="0"/>
        </a:defRPr>
      </a:lvl5pPr>
      <a:lvl6pPr marL="898398" indent="-212598" algn="l" defTabSz="685800" rtl="0" eaLnBrk="1" latinLnBrk="0" hangingPunct="1">
        <a:lnSpc>
          <a:spcPts val="1575"/>
        </a:lnSpc>
        <a:spcBef>
          <a:spcPts val="0"/>
        </a:spcBef>
        <a:spcAft>
          <a:spcPts val="450"/>
        </a:spcAft>
        <a:buFont typeface="Arial" charset="0"/>
        <a:buChar char="•"/>
        <a:tabLst/>
        <a:defRPr sz="1350" b="0" i="0" kern="1200">
          <a:solidFill>
            <a:srgbClr val="333333"/>
          </a:solidFill>
          <a:latin typeface="+mn-lt"/>
          <a:ea typeface="Corbel" charset="0"/>
          <a:cs typeface="Corbel" charset="0"/>
        </a:defRPr>
      </a:lvl6pPr>
      <a:lvl7pPr marL="898398" indent="-212598" algn="l" defTabSz="685800" rtl="0" eaLnBrk="1" latinLnBrk="0" hangingPunct="1">
        <a:lnSpc>
          <a:spcPts val="1575"/>
        </a:lnSpc>
        <a:spcBef>
          <a:spcPts val="0"/>
        </a:spcBef>
        <a:spcAft>
          <a:spcPts val="450"/>
        </a:spcAft>
        <a:buFont typeface="Arial" charset="0"/>
        <a:buChar char="•"/>
        <a:tabLst/>
        <a:defRPr sz="1350" b="0" i="0" kern="1200">
          <a:solidFill>
            <a:srgbClr val="333333"/>
          </a:solidFill>
          <a:latin typeface="+mn-lt"/>
          <a:ea typeface="Corbel" charset="0"/>
          <a:cs typeface="Corbel" charset="0"/>
        </a:defRPr>
      </a:lvl7pPr>
      <a:lvl8pPr marL="898398" indent="-212598" algn="l" defTabSz="685800" rtl="0" eaLnBrk="1" latinLnBrk="0" hangingPunct="1">
        <a:lnSpc>
          <a:spcPts val="1575"/>
        </a:lnSpc>
        <a:spcBef>
          <a:spcPts val="0"/>
        </a:spcBef>
        <a:spcAft>
          <a:spcPts val="450"/>
        </a:spcAft>
        <a:buFont typeface="Arial" charset="0"/>
        <a:buChar char="•"/>
        <a:tabLst/>
        <a:defRPr sz="1350" b="0" i="0" kern="1200">
          <a:solidFill>
            <a:srgbClr val="333333"/>
          </a:solidFill>
          <a:latin typeface="+mn-lt"/>
          <a:ea typeface="Corbel" charset="0"/>
          <a:cs typeface="Corbel" charset="0"/>
        </a:defRPr>
      </a:lvl8pPr>
      <a:lvl9pPr marL="898398" indent="-212598" algn="l" defTabSz="685800" rtl="0" eaLnBrk="1" latinLnBrk="0" hangingPunct="1">
        <a:lnSpc>
          <a:spcPts val="1575"/>
        </a:lnSpc>
        <a:spcBef>
          <a:spcPts val="0"/>
        </a:spcBef>
        <a:spcAft>
          <a:spcPts val="450"/>
        </a:spcAft>
        <a:buFont typeface="Arial" charset="0"/>
        <a:buChar char="•"/>
        <a:tabLst/>
        <a:defRPr sz="1350" b="0" i="0" kern="1200">
          <a:solidFill>
            <a:srgbClr val="333333"/>
          </a:solidFill>
          <a:latin typeface="+mn-lt"/>
          <a:ea typeface="Corbel" charset="0"/>
          <a:cs typeface="Corbel"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728">
          <p15:clr>
            <a:srgbClr val="F26B43"/>
          </p15:clr>
        </p15:guide>
        <p15:guide id="3" pos="309">
          <p15:clr>
            <a:srgbClr val="F26B43"/>
          </p15:clr>
        </p15:guide>
        <p15:guide id="8" pos="2531">
          <p15:clr>
            <a:srgbClr val="F26B43"/>
          </p15:clr>
        </p15:guide>
        <p15:guide id="12" pos="3840">
          <p15:clr>
            <a:srgbClr val="F26B43"/>
          </p15:clr>
        </p15:guide>
        <p15:guide id="13" pos="7373">
          <p15:clr>
            <a:srgbClr val="F26B43"/>
          </p15:clr>
        </p15:guide>
        <p15:guide id="15" pos="4955">
          <p15:clr>
            <a:srgbClr val="F26B43"/>
          </p15:clr>
        </p15:guide>
        <p15:guide id="16" pos="5147">
          <p15:clr>
            <a:srgbClr val="F26B43"/>
          </p15:clr>
        </p15:guide>
        <p15:guide id="23" orient="horz" pos="4224">
          <p15:clr>
            <a:srgbClr val="F26B43"/>
          </p15:clr>
        </p15:guide>
        <p15:guide id="24" orient="horz" pos="4008">
          <p15:clr>
            <a:srgbClr val="F26B43"/>
          </p15:clr>
        </p15:guide>
        <p15:guide id="25" orient="horz" pos="220">
          <p15:clr>
            <a:srgbClr val="F26B43"/>
          </p15:clr>
        </p15:guide>
        <p15:guide id="26" orient="horz" pos="1008">
          <p15:clr>
            <a:srgbClr val="F26B43"/>
          </p15:clr>
        </p15:guide>
        <p15:guide id="27" orient="horz" pos="864">
          <p15:clr>
            <a:srgbClr val="F26B43"/>
          </p15:clr>
        </p15:guide>
        <p15:guide id="28" orient="horz" pos="3864">
          <p15:clr>
            <a:srgbClr val="F26B43"/>
          </p15:clr>
        </p15:guide>
        <p15:guide id="29" pos="3936">
          <p15:clr>
            <a:srgbClr val="F26B43"/>
          </p15:clr>
        </p15:guide>
        <p15:guide id="30" pos="374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21.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28.tiff"/><Relationship Id="rId5" Type="http://schemas.openxmlformats.org/officeDocument/2006/relationships/image" Target="../media/image27.tiff"/><Relationship Id="rId4" Type="http://schemas.openxmlformats.org/officeDocument/2006/relationships/image" Target="../media/image26.tif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image" Target="../media/image31.png"/><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46.xml"/><Relationship Id="rId5" Type="http://schemas.openxmlformats.org/officeDocument/2006/relationships/image" Target="../media/image35.jpeg"/><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47.xml"/><Relationship Id="rId5" Type="http://schemas.openxmlformats.org/officeDocument/2006/relationships/image" Target="../media/image37.jpeg"/><Relationship Id="rId4" Type="http://schemas.openxmlformats.org/officeDocument/2006/relationships/image" Target="../media/image36.jpeg"/></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47.xml"/></Relationships>
</file>

<file path=ppt/slides/_rels/slide35.xml.rels><?xml version="1.0" encoding="UTF-8" standalone="yes"?>
<Relationships xmlns="http://schemas.openxmlformats.org/package/2006/relationships"><Relationship Id="rId3" Type="http://schemas.openxmlformats.org/officeDocument/2006/relationships/image" Target="../media/image40.tiff"/><Relationship Id="rId2" Type="http://schemas.openxmlformats.org/officeDocument/2006/relationships/image" Target="../media/image39.jpeg"/><Relationship Id="rId1" Type="http://schemas.openxmlformats.org/officeDocument/2006/relationships/slideLayout" Target="../slideLayouts/slideLayout4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46.xml"/><Relationship Id="rId4" Type="http://schemas.openxmlformats.org/officeDocument/2006/relationships/image" Target="../media/image43.tiff"/></Relationships>
</file>

<file path=ppt/slides/_rels/slide4.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4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7.xml"/><Relationship Id="rId1" Type="http://schemas.openxmlformats.org/officeDocument/2006/relationships/tags" Target="../tags/tag1.xml"/><Relationship Id="rId5" Type="http://schemas.openxmlformats.org/officeDocument/2006/relationships/image" Target="../media/image46.jpeg"/><Relationship Id="rId4" Type="http://schemas.openxmlformats.org/officeDocument/2006/relationships/image" Target="../media/image45.jpeg"/></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48.xml"/><Relationship Id="rId4" Type="http://schemas.openxmlformats.org/officeDocument/2006/relationships/image" Target="../media/image48.png"/></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46.xml"/><Relationship Id="rId4" Type="http://schemas.openxmlformats.org/officeDocument/2006/relationships/image" Target="../media/image51.png"/></Relationships>
</file>

<file path=ppt/slides/_rels/slide45.xml.rels><?xml version="1.0" encoding="UTF-8" standalone="yes"?>
<Relationships xmlns="http://schemas.openxmlformats.org/package/2006/relationships"><Relationship Id="rId3" Type="http://schemas.openxmlformats.org/officeDocument/2006/relationships/image" Target="../media/image53.tiff"/><Relationship Id="rId2" Type="http://schemas.openxmlformats.org/officeDocument/2006/relationships/image" Target="../media/image52.tiff"/><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22.xml"/><Relationship Id="rId1" Type="http://schemas.openxmlformats.org/officeDocument/2006/relationships/slideLayout" Target="../slideLayouts/slideLayout81.xml"/><Relationship Id="rId6" Type="http://schemas.openxmlformats.org/officeDocument/2006/relationships/image" Target="../media/image57.tiff"/><Relationship Id="rId5" Type="http://schemas.openxmlformats.org/officeDocument/2006/relationships/image" Target="../media/image56.tiff"/><Relationship Id="rId4" Type="http://schemas.openxmlformats.org/officeDocument/2006/relationships/image" Target="../media/image55.tiff"/></Relationships>
</file>

<file path=ppt/slides/_rels/slide52.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23.xml"/><Relationship Id="rId1" Type="http://schemas.openxmlformats.org/officeDocument/2006/relationships/slideLayout" Target="../slideLayouts/slideLayout81.xml"/><Relationship Id="rId5" Type="http://schemas.openxmlformats.org/officeDocument/2006/relationships/image" Target="../media/image59.tiff"/><Relationship Id="rId4" Type="http://schemas.openxmlformats.org/officeDocument/2006/relationships/image" Target="../media/image58.tiff"/></Relationships>
</file>

<file path=ppt/slides/_rels/slide53.xml.rels><?xml version="1.0" encoding="UTF-8" standalone="yes"?>
<Relationships xmlns="http://schemas.openxmlformats.org/package/2006/relationships"><Relationship Id="rId2" Type="http://schemas.openxmlformats.org/officeDocument/2006/relationships/image" Target="../media/image60.tiff"/><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62.tiff"/><Relationship Id="rId2" Type="http://schemas.openxmlformats.org/officeDocument/2006/relationships/image" Target="../media/image61.tiff"/><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62.tiff"/><Relationship Id="rId2" Type="http://schemas.openxmlformats.org/officeDocument/2006/relationships/image" Target="../media/image61.tiff"/><Relationship Id="rId1" Type="http://schemas.openxmlformats.org/officeDocument/2006/relationships/slideLayout" Target="../slideLayouts/slideLayout8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58.xml.rels><?xml version="1.0" encoding="UTF-8" standalone="yes"?>
<Relationships xmlns="http://schemas.openxmlformats.org/package/2006/relationships"><Relationship Id="rId3" Type="http://schemas.openxmlformats.org/officeDocument/2006/relationships/image" Target="../media/image63.tiff"/><Relationship Id="rId2" Type="http://schemas.openxmlformats.org/officeDocument/2006/relationships/notesSlide" Target="../notesSlides/notesSlide24.xml"/><Relationship Id="rId1" Type="http://schemas.openxmlformats.org/officeDocument/2006/relationships/slideLayout" Target="../slideLayouts/slideLayout80.xml"/></Relationships>
</file>

<file path=ppt/slides/_rels/slide59.xml.rels><?xml version="1.0" encoding="UTF-8" standalone="yes"?>
<Relationships xmlns="http://schemas.openxmlformats.org/package/2006/relationships"><Relationship Id="rId3" Type="http://schemas.openxmlformats.org/officeDocument/2006/relationships/image" Target="../media/image64.tiff"/><Relationship Id="rId2" Type="http://schemas.openxmlformats.org/officeDocument/2006/relationships/notesSlide" Target="../notesSlides/notesSlide25.xml"/><Relationship Id="rId1" Type="http://schemas.openxmlformats.org/officeDocument/2006/relationships/slideLayout" Target="../slideLayouts/slideLayout8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6.xml"/><Relationship Id="rId1" Type="http://schemas.openxmlformats.org/officeDocument/2006/relationships/slideLayout" Target="../slideLayouts/slideLayout8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6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7.xml"/><Relationship Id="rId1" Type="http://schemas.openxmlformats.org/officeDocument/2006/relationships/slideLayout" Target="../slideLayouts/slideLayout81.xml"/><Relationship Id="rId4" Type="http://schemas.openxmlformats.org/officeDocument/2006/relationships/image" Target="../media/image66.jpeg"/></Relationships>
</file>

<file path=ppt/slides/_rels/slide6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80.xml"/><Relationship Id="rId4" Type="http://schemas.openxmlformats.org/officeDocument/2006/relationships/image" Target="../media/image67.tiff"/></Relationships>
</file>

<file path=ppt/slides/_rels/slide6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9.xml"/><Relationship Id="rId1" Type="http://schemas.openxmlformats.org/officeDocument/2006/relationships/slideLayout" Target="../slideLayouts/slideLayout81.xml"/><Relationship Id="rId4" Type="http://schemas.openxmlformats.org/officeDocument/2006/relationships/image" Target="../media/image68.jpeg"/></Relationships>
</file>

<file path=ppt/slides/_rels/slide6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80.xml"/></Relationships>
</file>

<file path=ppt/slides/_rels/slide6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81.xml"/></Relationships>
</file>

<file path=ppt/slides/_rels/slide68.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8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www.oncologycaseclinic.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www.oncologycaseclinic.com/"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846057-6CF3-2542-A868-26143CB14AF8}"/>
              </a:ext>
            </a:extLst>
          </p:cNvPr>
          <p:cNvSpPr txBox="1"/>
          <p:nvPr/>
        </p:nvSpPr>
        <p:spPr>
          <a:xfrm>
            <a:off x="269309" y="3882327"/>
            <a:ext cx="3638561" cy="646331"/>
          </a:xfrm>
          <a:prstGeom prst="rect">
            <a:avLst/>
          </a:prstGeom>
          <a:noFill/>
        </p:spPr>
        <p:txBody>
          <a:bodyPr wrap="none" rtlCol="0">
            <a:spAutoFit/>
          </a:bodyPr>
          <a:lstStyle/>
          <a:p>
            <a:pPr algn="ctr"/>
            <a:r>
              <a:rPr lang="en-US" b="1" dirty="0">
                <a:solidFill>
                  <a:schemeClr val="accent3"/>
                </a:solidFill>
              </a:rPr>
              <a:t>Diffuse Large B-cell Lymphoma</a:t>
            </a:r>
          </a:p>
          <a:p>
            <a:pPr algn="ctr"/>
            <a:r>
              <a:rPr lang="en-US" b="1" dirty="0">
                <a:solidFill>
                  <a:schemeClr val="accent3"/>
                </a:solidFill>
              </a:rPr>
              <a:t>November 10, 2021</a:t>
            </a:r>
          </a:p>
        </p:txBody>
      </p:sp>
    </p:spTree>
    <p:extLst>
      <p:ext uri="{BB962C8B-B14F-4D97-AF65-F5344CB8AC3E}">
        <p14:creationId xmlns:p14="http://schemas.microsoft.com/office/powerpoint/2010/main" val="3862537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87235-909C-4DB1-8A58-9525F3204CB3}"/>
              </a:ext>
            </a:extLst>
          </p:cNvPr>
          <p:cNvSpPr>
            <a:spLocks noGrp="1"/>
          </p:cNvSpPr>
          <p:nvPr>
            <p:ph type="title"/>
          </p:nvPr>
        </p:nvSpPr>
        <p:spPr/>
        <p:txBody>
          <a:bodyPr/>
          <a:lstStyle/>
          <a:p>
            <a:r>
              <a:rPr lang="en-US" dirty="0"/>
              <a:t>Pre-Assessment Question 1</a:t>
            </a:r>
          </a:p>
        </p:txBody>
      </p:sp>
      <p:sp>
        <p:nvSpPr>
          <p:cNvPr id="3" name="Content Placeholder 2">
            <a:extLst>
              <a:ext uri="{FF2B5EF4-FFF2-40B4-BE49-F238E27FC236}">
                <a16:creationId xmlns:a16="http://schemas.microsoft.com/office/drawing/2014/main" id="{D231C121-CE61-4EE4-936B-A9166E837DA7}"/>
              </a:ext>
            </a:extLst>
          </p:cNvPr>
          <p:cNvSpPr>
            <a:spLocks noGrp="1"/>
          </p:cNvSpPr>
          <p:nvPr>
            <p:ph idx="1"/>
          </p:nvPr>
        </p:nvSpPr>
        <p:spPr/>
        <p:txBody>
          <a:bodyPr/>
          <a:lstStyle/>
          <a:p>
            <a:pPr marL="0" indent="0">
              <a:buNone/>
            </a:pPr>
            <a:r>
              <a:rPr lang="en-US" dirty="0"/>
              <a:t>The ROBUST trial examined the addition of what agent to R-CHOP for patients with untreated DLBCL?</a:t>
            </a:r>
          </a:p>
          <a:p>
            <a:pPr marL="342900" lvl="0" indent="-342900">
              <a:buFont typeface="+mj-lt"/>
              <a:buAutoNum type="arabicPeriod"/>
            </a:pPr>
            <a:r>
              <a:rPr lang="en-US" dirty="0" err="1"/>
              <a:t>Tafasitamab</a:t>
            </a:r>
            <a:endParaRPr lang="en-US" dirty="0"/>
          </a:p>
          <a:p>
            <a:pPr marL="342900" lvl="0" indent="-342900">
              <a:buFont typeface="+mj-lt"/>
              <a:buAutoNum type="arabicPeriod"/>
            </a:pPr>
            <a:r>
              <a:rPr lang="en-US" dirty="0"/>
              <a:t>Lenalidomide</a:t>
            </a:r>
          </a:p>
          <a:p>
            <a:pPr marL="342900" lvl="0" indent="-342900">
              <a:buFont typeface="+mj-lt"/>
              <a:buAutoNum type="arabicPeriod"/>
            </a:pPr>
            <a:r>
              <a:rPr lang="en-US" dirty="0" err="1"/>
              <a:t>Polatuzumab</a:t>
            </a:r>
            <a:endParaRPr lang="en-US" dirty="0"/>
          </a:p>
          <a:p>
            <a:pPr marL="342900" lvl="0" indent="-342900">
              <a:buFont typeface="+mj-lt"/>
              <a:buAutoNum type="arabicPeriod"/>
            </a:pPr>
            <a:r>
              <a:rPr lang="en-US" dirty="0"/>
              <a:t>Selinexor </a:t>
            </a:r>
          </a:p>
        </p:txBody>
      </p:sp>
      <p:sp>
        <p:nvSpPr>
          <p:cNvPr id="4" name="Text Placeholder 3">
            <a:extLst>
              <a:ext uri="{FF2B5EF4-FFF2-40B4-BE49-F238E27FC236}">
                <a16:creationId xmlns:a16="http://schemas.microsoft.com/office/drawing/2014/main" id="{E032E747-6941-47EF-974F-D57A14465F47}"/>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8E13BA71-83E4-47BF-AA40-5923550E959E}"/>
              </a:ext>
            </a:extLst>
          </p:cNvPr>
          <p:cNvSpPr>
            <a:spLocks noGrp="1"/>
          </p:cNvSpPr>
          <p:nvPr>
            <p:ph type="body" sz="quarter" idx="11"/>
          </p:nvPr>
        </p:nvSpPr>
        <p:spPr/>
        <p:txBody>
          <a:bodyPr/>
          <a:lstStyle/>
          <a:p>
            <a:endParaRPr lang="en-US"/>
          </a:p>
        </p:txBody>
      </p:sp>
      <p:sp>
        <p:nvSpPr>
          <p:cNvPr id="6" name="Text Placeholder 5">
            <a:extLst>
              <a:ext uri="{FF2B5EF4-FFF2-40B4-BE49-F238E27FC236}">
                <a16:creationId xmlns:a16="http://schemas.microsoft.com/office/drawing/2014/main" id="{8A39281B-8914-4DD1-BC7B-240F42931A97}"/>
              </a:ext>
            </a:extLst>
          </p:cNvPr>
          <p:cNvSpPr>
            <a:spLocks noGrp="1"/>
          </p:cNvSpPr>
          <p:nvPr>
            <p:ph type="body" sz="quarter" idx="12"/>
          </p:nvPr>
        </p:nvSpPr>
        <p:spPr/>
        <p:txBody>
          <a:bodyPr/>
          <a:lstStyle/>
          <a:p>
            <a:endParaRPr lang="en-US"/>
          </a:p>
        </p:txBody>
      </p:sp>
      <p:sp>
        <p:nvSpPr>
          <p:cNvPr id="7" name="Slide Number Placeholder 6">
            <a:extLst>
              <a:ext uri="{FF2B5EF4-FFF2-40B4-BE49-F238E27FC236}">
                <a16:creationId xmlns:a16="http://schemas.microsoft.com/office/drawing/2014/main" id="{35E73106-F070-4FA3-861E-E4C04F33113C}"/>
              </a:ext>
            </a:extLst>
          </p:cNvPr>
          <p:cNvSpPr>
            <a:spLocks noGrp="1"/>
          </p:cNvSpPr>
          <p:nvPr>
            <p:ph type="sldNum" sz="quarter" idx="4"/>
          </p:nvPr>
        </p:nvSpPr>
        <p:spPr/>
        <p:txBody>
          <a:bodyPr/>
          <a:lstStyle/>
          <a:p>
            <a:fld id="{52DF0245-2CA1-6445-9E71-A40071F6548D}" type="slidenum">
              <a:rPr lang="en-US" smtClean="0"/>
              <a:pPr/>
              <a:t>10</a:t>
            </a:fld>
            <a:endParaRPr lang="en-US" dirty="0"/>
          </a:p>
        </p:txBody>
      </p:sp>
    </p:spTree>
    <p:extLst>
      <p:ext uri="{BB962C8B-B14F-4D97-AF65-F5344CB8AC3E}">
        <p14:creationId xmlns:p14="http://schemas.microsoft.com/office/powerpoint/2010/main" val="1829388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66A48-EBE8-4A69-881C-9B3D6FDCE496}"/>
              </a:ext>
            </a:extLst>
          </p:cNvPr>
          <p:cNvSpPr>
            <a:spLocks noGrp="1"/>
          </p:cNvSpPr>
          <p:nvPr>
            <p:ph type="title"/>
          </p:nvPr>
        </p:nvSpPr>
        <p:spPr/>
        <p:txBody>
          <a:bodyPr/>
          <a:lstStyle/>
          <a:p>
            <a:r>
              <a:rPr lang="en-US" dirty="0"/>
              <a:t>Pre-Assessment Question 2</a:t>
            </a:r>
          </a:p>
        </p:txBody>
      </p:sp>
      <p:sp>
        <p:nvSpPr>
          <p:cNvPr id="3" name="Content Placeholder 2">
            <a:extLst>
              <a:ext uri="{FF2B5EF4-FFF2-40B4-BE49-F238E27FC236}">
                <a16:creationId xmlns:a16="http://schemas.microsoft.com/office/drawing/2014/main" id="{CE22FC48-0EBD-4636-B95F-40DCE7269176}"/>
              </a:ext>
            </a:extLst>
          </p:cNvPr>
          <p:cNvSpPr>
            <a:spLocks noGrp="1"/>
          </p:cNvSpPr>
          <p:nvPr>
            <p:ph idx="1"/>
          </p:nvPr>
        </p:nvSpPr>
        <p:spPr/>
        <p:txBody>
          <a:bodyPr/>
          <a:lstStyle/>
          <a:p>
            <a:pPr marL="0" indent="0">
              <a:buNone/>
            </a:pPr>
            <a:r>
              <a:rPr lang="en-US" dirty="0" err="1"/>
              <a:t>Polatuzumab</a:t>
            </a:r>
            <a:r>
              <a:rPr lang="en-US" dirty="0"/>
              <a:t> vedotin is an antibody-drug conjugate that targets which of the following antigens on lymphoma cells?</a:t>
            </a:r>
          </a:p>
          <a:p>
            <a:pPr marL="342900" lvl="0" indent="-342900">
              <a:buFont typeface="+mj-lt"/>
              <a:buAutoNum type="arabicPeriod"/>
            </a:pPr>
            <a:r>
              <a:rPr lang="en-US" dirty="0"/>
              <a:t>CD5</a:t>
            </a:r>
          </a:p>
          <a:p>
            <a:pPr marL="342900" lvl="0" indent="-342900">
              <a:buFont typeface="+mj-lt"/>
              <a:buAutoNum type="arabicPeriod"/>
            </a:pPr>
            <a:r>
              <a:rPr lang="en-US" dirty="0"/>
              <a:t>CD19</a:t>
            </a:r>
          </a:p>
          <a:p>
            <a:pPr marL="342900" lvl="0" indent="-342900">
              <a:buFont typeface="+mj-lt"/>
              <a:buAutoNum type="arabicPeriod"/>
            </a:pPr>
            <a:r>
              <a:rPr lang="en-US" dirty="0"/>
              <a:t>CD20</a:t>
            </a:r>
          </a:p>
          <a:p>
            <a:pPr marL="342900" lvl="0" indent="-342900">
              <a:buFont typeface="+mj-lt"/>
              <a:buAutoNum type="arabicPeriod"/>
            </a:pPr>
            <a:r>
              <a:rPr lang="en-US" dirty="0"/>
              <a:t>CD79b </a:t>
            </a:r>
          </a:p>
          <a:p>
            <a:pPr marL="0" indent="0">
              <a:buNone/>
            </a:pPr>
            <a:endParaRPr lang="en-US" dirty="0"/>
          </a:p>
        </p:txBody>
      </p:sp>
      <p:sp>
        <p:nvSpPr>
          <p:cNvPr id="4" name="Text Placeholder 3">
            <a:extLst>
              <a:ext uri="{FF2B5EF4-FFF2-40B4-BE49-F238E27FC236}">
                <a16:creationId xmlns:a16="http://schemas.microsoft.com/office/drawing/2014/main" id="{D27301DD-2F25-4674-B357-C699445009DB}"/>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822E8542-A632-4860-8EC1-41529F9A428C}"/>
              </a:ext>
            </a:extLst>
          </p:cNvPr>
          <p:cNvSpPr>
            <a:spLocks noGrp="1"/>
          </p:cNvSpPr>
          <p:nvPr>
            <p:ph type="body" sz="quarter" idx="11"/>
          </p:nvPr>
        </p:nvSpPr>
        <p:spPr/>
        <p:txBody>
          <a:bodyPr/>
          <a:lstStyle/>
          <a:p>
            <a:endParaRPr lang="en-US"/>
          </a:p>
        </p:txBody>
      </p:sp>
      <p:sp>
        <p:nvSpPr>
          <p:cNvPr id="6" name="Text Placeholder 5">
            <a:extLst>
              <a:ext uri="{FF2B5EF4-FFF2-40B4-BE49-F238E27FC236}">
                <a16:creationId xmlns:a16="http://schemas.microsoft.com/office/drawing/2014/main" id="{1628B78E-FF73-4D9D-B2E3-F69309C19C9A}"/>
              </a:ext>
            </a:extLst>
          </p:cNvPr>
          <p:cNvSpPr>
            <a:spLocks noGrp="1"/>
          </p:cNvSpPr>
          <p:nvPr>
            <p:ph type="body" sz="quarter" idx="12"/>
          </p:nvPr>
        </p:nvSpPr>
        <p:spPr/>
        <p:txBody>
          <a:bodyPr/>
          <a:lstStyle/>
          <a:p>
            <a:endParaRPr lang="en-US"/>
          </a:p>
        </p:txBody>
      </p:sp>
      <p:sp>
        <p:nvSpPr>
          <p:cNvPr id="7" name="Slide Number Placeholder 6">
            <a:extLst>
              <a:ext uri="{FF2B5EF4-FFF2-40B4-BE49-F238E27FC236}">
                <a16:creationId xmlns:a16="http://schemas.microsoft.com/office/drawing/2014/main" id="{E53AB364-5066-45F7-AD0E-655111E5B769}"/>
              </a:ext>
            </a:extLst>
          </p:cNvPr>
          <p:cNvSpPr>
            <a:spLocks noGrp="1"/>
          </p:cNvSpPr>
          <p:nvPr>
            <p:ph type="sldNum" sz="quarter" idx="4"/>
          </p:nvPr>
        </p:nvSpPr>
        <p:spPr/>
        <p:txBody>
          <a:bodyPr/>
          <a:lstStyle/>
          <a:p>
            <a:fld id="{52DF0245-2CA1-6445-9E71-A40071F6548D}" type="slidenum">
              <a:rPr lang="en-US" smtClean="0"/>
              <a:pPr/>
              <a:t>11</a:t>
            </a:fld>
            <a:endParaRPr lang="en-US" dirty="0"/>
          </a:p>
        </p:txBody>
      </p:sp>
    </p:spTree>
    <p:extLst>
      <p:ext uri="{BB962C8B-B14F-4D97-AF65-F5344CB8AC3E}">
        <p14:creationId xmlns:p14="http://schemas.microsoft.com/office/powerpoint/2010/main" val="3222121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B4BF3-C97B-46B1-98E1-23B059038FB1}"/>
              </a:ext>
            </a:extLst>
          </p:cNvPr>
          <p:cNvSpPr>
            <a:spLocks noGrp="1"/>
          </p:cNvSpPr>
          <p:nvPr>
            <p:ph type="title"/>
          </p:nvPr>
        </p:nvSpPr>
        <p:spPr/>
        <p:txBody>
          <a:bodyPr/>
          <a:lstStyle/>
          <a:p>
            <a:r>
              <a:rPr lang="en-US" dirty="0"/>
              <a:t>Pre-Assessment Question 3</a:t>
            </a:r>
          </a:p>
        </p:txBody>
      </p:sp>
      <p:sp>
        <p:nvSpPr>
          <p:cNvPr id="3" name="Content Placeholder 2">
            <a:extLst>
              <a:ext uri="{FF2B5EF4-FFF2-40B4-BE49-F238E27FC236}">
                <a16:creationId xmlns:a16="http://schemas.microsoft.com/office/drawing/2014/main" id="{1CB3383E-6018-41FF-8689-F718FBD89473}"/>
              </a:ext>
            </a:extLst>
          </p:cNvPr>
          <p:cNvSpPr>
            <a:spLocks noGrp="1"/>
          </p:cNvSpPr>
          <p:nvPr>
            <p:ph idx="1"/>
          </p:nvPr>
        </p:nvSpPr>
        <p:spPr/>
        <p:txBody>
          <a:bodyPr/>
          <a:lstStyle/>
          <a:p>
            <a:pPr marL="0" indent="0">
              <a:buNone/>
            </a:pPr>
            <a:r>
              <a:rPr lang="en-US" dirty="0"/>
              <a:t>Which of the following treatment-emergent adverse events (TEAEs) were most common in the LOTIS-2 trial examining </a:t>
            </a:r>
            <a:r>
              <a:rPr lang="en-US" dirty="0" err="1"/>
              <a:t>loncastuximab</a:t>
            </a:r>
            <a:r>
              <a:rPr lang="en-US" dirty="0"/>
              <a:t> </a:t>
            </a:r>
            <a:r>
              <a:rPr lang="en-US" dirty="0" err="1"/>
              <a:t>tesirine</a:t>
            </a:r>
            <a:r>
              <a:rPr lang="en-US" dirty="0"/>
              <a:t> in patients with R/R DLBCL?</a:t>
            </a:r>
          </a:p>
          <a:p>
            <a:pPr marL="342900" lvl="0" indent="-342900">
              <a:buFont typeface="+mj-lt"/>
              <a:buAutoNum type="arabicPeriod"/>
            </a:pPr>
            <a:r>
              <a:rPr lang="en-US" dirty="0"/>
              <a:t>Increased gamma-</a:t>
            </a:r>
            <a:r>
              <a:rPr lang="en-US" dirty="0" err="1"/>
              <a:t>glutamyltransferase</a:t>
            </a:r>
            <a:r>
              <a:rPr lang="en-US" dirty="0"/>
              <a:t> (GGT)</a:t>
            </a:r>
          </a:p>
          <a:p>
            <a:pPr marL="342900" lvl="0" indent="-342900">
              <a:buFont typeface="+mj-lt"/>
              <a:buAutoNum type="arabicPeriod"/>
            </a:pPr>
            <a:r>
              <a:rPr lang="en-US" dirty="0"/>
              <a:t>Fatigue</a:t>
            </a:r>
          </a:p>
          <a:p>
            <a:pPr marL="342900" lvl="0" indent="-342900">
              <a:buFont typeface="+mj-lt"/>
              <a:buAutoNum type="arabicPeriod"/>
            </a:pPr>
            <a:r>
              <a:rPr lang="en-US" dirty="0"/>
              <a:t>Nausea</a:t>
            </a:r>
          </a:p>
          <a:p>
            <a:pPr marL="342900" lvl="0" indent="-342900">
              <a:buFont typeface="+mj-lt"/>
              <a:buAutoNum type="arabicPeriod"/>
            </a:pPr>
            <a:r>
              <a:rPr lang="en-US" dirty="0"/>
              <a:t>Cough</a:t>
            </a:r>
          </a:p>
          <a:p>
            <a:pPr marL="0" indent="0">
              <a:buNone/>
            </a:pPr>
            <a:endParaRPr lang="en-US" dirty="0"/>
          </a:p>
        </p:txBody>
      </p:sp>
      <p:sp>
        <p:nvSpPr>
          <p:cNvPr id="4" name="Text Placeholder 3">
            <a:extLst>
              <a:ext uri="{FF2B5EF4-FFF2-40B4-BE49-F238E27FC236}">
                <a16:creationId xmlns:a16="http://schemas.microsoft.com/office/drawing/2014/main" id="{E91638A9-0CBE-4494-B283-173C68D510F7}"/>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24E44895-ED79-4C1F-A3EF-8C365BB2324C}"/>
              </a:ext>
            </a:extLst>
          </p:cNvPr>
          <p:cNvSpPr>
            <a:spLocks noGrp="1"/>
          </p:cNvSpPr>
          <p:nvPr>
            <p:ph type="body" sz="quarter" idx="11"/>
          </p:nvPr>
        </p:nvSpPr>
        <p:spPr/>
        <p:txBody>
          <a:bodyPr/>
          <a:lstStyle/>
          <a:p>
            <a:endParaRPr lang="en-US"/>
          </a:p>
        </p:txBody>
      </p:sp>
      <p:sp>
        <p:nvSpPr>
          <p:cNvPr id="6" name="Text Placeholder 5">
            <a:extLst>
              <a:ext uri="{FF2B5EF4-FFF2-40B4-BE49-F238E27FC236}">
                <a16:creationId xmlns:a16="http://schemas.microsoft.com/office/drawing/2014/main" id="{10B4C824-5D52-48BA-8EED-9CD1E9F71E55}"/>
              </a:ext>
            </a:extLst>
          </p:cNvPr>
          <p:cNvSpPr>
            <a:spLocks noGrp="1"/>
          </p:cNvSpPr>
          <p:nvPr>
            <p:ph type="body" sz="quarter" idx="12"/>
          </p:nvPr>
        </p:nvSpPr>
        <p:spPr/>
        <p:txBody>
          <a:bodyPr/>
          <a:lstStyle/>
          <a:p>
            <a:endParaRPr lang="en-US"/>
          </a:p>
        </p:txBody>
      </p:sp>
      <p:sp>
        <p:nvSpPr>
          <p:cNvPr id="7" name="Slide Number Placeholder 6">
            <a:extLst>
              <a:ext uri="{FF2B5EF4-FFF2-40B4-BE49-F238E27FC236}">
                <a16:creationId xmlns:a16="http://schemas.microsoft.com/office/drawing/2014/main" id="{3A54BBE2-1B7B-4793-9A7A-D465A92B59EC}"/>
              </a:ext>
            </a:extLst>
          </p:cNvPr>
          <p:cNvSpPr>
            <a:spLocks noGrp="1"/>
          </p:cNvSpPr>
          <p:nvPr>
            <p:ph type="sldNum" sz="quarter" idx="4"/>
          </p:nvPr>
        </p:nvSpPr>
        <p:spPr/>
        <p:txBody>
          <a:bodyPr/>
          <a:lstStyle/>
          <a:p>
            <a:fld id="{52DF0245-2CA1-6445-9E71-A40071F6548D}" type="slidenum">
              <a:rPr lang="en-US" smtClean="0"/>
              <a:pPr/>
              <a:t>12</a:t>
            </a:fld>
            <a:endParaRPr lang="en-US" dirty="0"/>
          </a:p>
        </p:txBody>
      </p:sp>
    </p:spTree>
    <p:extLst>
      <p:ext uri="{BB962C8B-B14F-4D97-AF65-F5344CB8AC3E}">
        <p14:creationId xmlns:p14="http://schemas.microsoft.com/office/powerpoint/2010/main" val="469498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352F9-E733-4E47-ACE8-FF53A52CD0D3}"/>
              </a:ext>
            </a:extLst>
          </p:cNvPr>
          <p:cNvSpPr>
            <a:spLocks noGrp="1"/>
          </p:cNvSpPr>
          <p:nvPr>
            <p:ph type="title"/>
          </p:nvPr>
        </p:nvSpPr>
        <p:spPr/>
        <p:txBody>
          <a:bodyPr/>
          <a:lstStyle/>
          <a:p>
            <a:r>
              <a:rPr lang="en-US" dirty="0"/>
              <a:t>Patient 1  </a:t>
            </a:r>
          </a:p>
        </p:txBody>
      </p:sp>
      <p:sp>
        <p:nvSpPr>
          <p:cNvPr id="3" name="Content Placeholder 2">
            <a:extLst>
              <a:ext uri="{FF2B5EF4-FFF2-40B4-BE49-F238E27FC236}">
                <a16:creationId xmlns:a16="http://schemas.microsoft.com/office/drawing/2014/main" id="{5518ED51-DD0C-4748-B5D2-24BAEC668D67}"/>
              </a:ext>
            </a:extLst>
          </p:cNvPr>
          <p:cNvSpPr>
            <a:spLocks noGrp="1"/>
          </p:cNvSpPr>
          <p:nvPr>
            <p:ph idx="1"/>
          </p:nvPr>
        </p:nvSpPr>
        <p:spPr/>
        <p:txBody>
          <a:bodyPr/>
          <a:lstStyle/>
          <a:p>
            <a:r>
              <a:rPr lang="en-US" sz="2000" dirty="0"/>
              <a:t>22 yo male with several months history of dry cough and night sweats, weight loss of &gt;10 lbs </a:t>
            </a:r>
          </a:p>
          <a:p>
            <a:r>
              <a:rPr lang="en-US" sz="2000" dirty="0"/>
              <a:t>No significant PMH</a:t>
            </a:r>
          </a:p>
          <a:p>
            <a:r>
              <a:rPr lang="en-US" sz="2000" dirty="0"/>
              <a:t>No family history of immunodeficiency, lymphoma or cancer </a:t>
            </a:r>
          </a:p>
          <a:p>
            <a:r>
              <a:rPr lang="en-US" sz="2000" dirty="0"/>
              <a:t>Unremarkable physical examination apart from mass protruding from anterior chest </a:t>
            </a:r>
          </a:p>
          <a:p>
            <a:r>
              <a:rPr lang="en-US" sz="2000" dirty="0"/>
              <a:t>CXR – large intrathoracic masses </a:t>
            </a:r>
          </a:p>
          <a:p>
            <a:r>
              <a:rPr lang="en-US" sz="2000" dirty="0"/>
              <a:t>CBC – anemia Hb 9.9, chemistries unremarkable; LDH 550 (ULN 220) HIV-/Hepatitis B-/C-</a:t>
            </a:r>
          </a:p>
          <a:p>
            <a:endParaRPr lang="en-US" dirty="0"/>
          </a:p>
        </p:txBody>
      </p:sp>
    </p:spTree>
    <p:extLst>
      <p:ext uri="{BB962C8B-B14F-4D97-AF65-F5344CB8AC3E}">
        <p14:creationId xmlns:p14="http://schemas.microsoft.com/office/powerpoint/2010/main" val="458734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750A25-4901-4E4B-86FC-67FE14DBEB9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0957" y="776794"/>
            <a:ext cx="3009765" cy="2026919"/>
          </a:xfrm>
          <a:prstGeom prst="rect">
            <a:avLst/>
          </a:prstGeom>
        </p:spPr>
      </p:pic>
      <p:pic>
        <p:nvPicPr>
          <p:cNvPr id="7" name="Picture 6">
            <a:extLst>
              <a:ext uri="{FF2B5EF4-FFF2-40B4-BE49-F238E27FC236}">
                <a16:creationId xmlns:a16="http://schemas.microsoft.com/office/drawing/2014/main" id="{23FF3B16-5487-4E12-8A79-F8C53FDA0B1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a:stretch/>
        </p:blipFill>
        <p:spPr>
          <a:xfrm>
            <a:off x="480957" y="2900090"/>
            <a:ext cx="3008123" cy="2028824"/>
          </a:xfrm>
          <a:prstGeom prst="rect">
            <a:avLst/>
          </a:prstGeom>
        </p:spPr>
      </p:pic>
      <p:pic>
        <p:nvPicPr>
          <p:cNvPr id="4" name="Picture 3">
            <a:extLst>
              <a:ext uri="{FF2B5EF4-FFF2-40B4-BE49-F238E27FC236}">
                <a16:creationId xmlns:a16="http://schemas.microsoft.com/office/drawing/2014/main" id="{4289EAEF-F481-47C7-B200-617943F70C6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11118" y="776794"/>
            <a:ext cx="5051925" cy="4152119"/>
          </a:xfrm>
          <a:prstGeom prst="rect">
            <a:avLst/>
          </a:prstGeom>
        </p:spPr>
      </p:pic>
      <p:sp>
        <p:nvSpPr>
          <p:cNvPr id="2" name="Rectangle 1">
            <a:extLst>
              <a:ext uri="{FF2B5EF4-FFF2-40B4-BE49-F238E27FC236}">
                <a16:creationId xmlns:a16="http://schemas.microsoft.com/office/drawing/2014/main" id="{A892EDB5-EFCA-664F-B3ED-3D6E8ECCB676}"/>
              </a:ext>
            </a:extLst>
          </p:cNvPr>
          <p:cNvSpPr/>
          <p:nvPr/>
        </p:nvSpPr>
        <p:spPr>
          <a:xfrm>
            <a:off x="7313992" y="892903"/>
            <a:ext cx="1177787" cy="20126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TextBox 2">
            <a:extLst>
              <a:ext uri="{FF2B5EF4-FFF2-40B4-BE49-F238E27FC236}">
                <a16:creationId xmlns:a16="http://schemas.microsoft.com/office/drawing/2014/main" id="{8F62B81B-A796-BB4A-ADF2-79AF0BF640C7}"/>
              </a:ext>
            </a:extLst>
          </p:cNvPr>
          <p:cNvSpPr txBox="1"/>
          <p:nvPr/>
        </p:nvSpPr>
        <p:spPr>
          <a:xfrm>
            <a:off x="2843808" y="182127"/>
            <a:ext cx="4104456" cy="507831"/>
          </a:xfrm>
          <a:prstGeom prst="rect">
            <a:avLst/>
          </a:prstGeom>
          <a:noFill/>
        </p:spPr>
        <p:txBody>
          <a:bodyPr wrap="square" rtlCol="0">
            <a:spAutoFit/>
          </a:bodyPr>
          <a:lstStyle/>
          <a:p>
            <a:r>
              <a:rPr lang="en-US" sz="2700" b="1" dirty="0">
                <a:solidFill>
                  <a:srgbClr val="14467E"/>
                </a:solidFill>
              </a:rPr>
              <a:t>Staging PET Scan </a:t>
            </a:r>
          </a:p>
        </p:txBody>
      </p:sp>
    </p:spTree>
    <p:extLst>
      <p:ext uri="{BB962C8B-B14F-4D97-AF65-F5344CB8AC3E}">
        <p14:creationId xmlns:p14="http://schemas.microsoft.com/office/powerpoint/2010/main" val="1467750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65BA8AA-0A0B-493B-BCD9-B07CA2956AA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989659" y="2744484"/>
            <a:ext cx="2670764" cy="1499492"/>
          </a:xfrm>
          <a:prstGeom prst="rect">
            <a:avLst/>
          </a:prstGeom>
        </p:spPr>
      </p:pic>
      <p:pic>
        <p:nvPicPr>
          <p:cNvPr id="3" name="Picture 2">
            <a:extLst>
              <a:ext uri="{FF2B5EF4-FFF2-40B4-BE49-F238E27FC236}">
                <a16:creationId xmlns:a16="http://schemas.microsoft.com/office/drawing/2014/main" id="{E2770C84-FDCB-4E54-9A27-72D40FBC47F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4371" y="2714370"/>
            <a:ext cx="2683091" cy="1499492"/>
          </a:xfrm>
          <a:prstGeom prst="rect">
            <a:avLst/>
          </a:prstGeom>
        </p:spPr>
      </p:pic>
      <p:sp>
        <p:nvSpPr>
          <p:cNvPr id="10" name="TextBox 9">
            <a:extLst>
              <a:ext uri="{FF2B5EF4-FFF2-40B4-BE49-F238E27FC236}">
                <a16:creationId xmlns:a16="http://schemas.microsoft.com/office/drawing/2014/main" id="{1617F9C0-DF23-4D7E-BCB4-E2DD9AB31726}"/>
              </a:ext>
            </a:extLst>
          </p:cNvPr>
          <p:cNvSpPr txBox="1"/>
          <p:nvPr/>
        </p:nvSpPr>
        <p:spPr>
          <a:xfrm>
            <a:off x="204371" y="2696339"/>
            <a:ext cx="849878" cy="369332"/>
          </a:xfrm>
          <a:prstGeom prst="rect">
            <a:avLst/>
          </a:prstGeom>
          <a:solidFill>
            <a:schemeClr val="bg1"/>
          </a:solidFill>
          <a:ln>
            <a:solidFill>
              <a:schemeClr val="tx1"/>
            </a:solidFill>
          </a:ln>
        </p:spPr>
        <p:txBody>
          <a:bodyPr wrap="square" rtlCol="0">
            <a:spAutoFit/>
          </a:bodyPr>
          <a:lstStyle/>
          <a:p>
            <a:pPr algn="ctr"/>
            <a:r>
              <a:rPr lang="en-US" sz="1800" dirty="0"/>
              <a:t>CD20</a:t>
            </a:r>
          </a:p>
        </p:txBody>
      </p:sp>
      <p:sp>
        <p:nvSpPr>
          <p:cNvPr id="17" name="TextBox 16">
            <a:extLst>
              <a:ext uri="{FF2B5EF4-FFF2-40B4-BE49-F238E27FC236}">
                <a16:creationId xmlns:a16="http://schemas.microsoft.com/office/drawing/2014/main" id="{974833A0-566B-4527-BAA9-FBB55D040096}"/>
              </a:ext>
            </a:extLst>
          </p:cNvPr>
          <p:cNvSpPr txBox="1"/>
          <p:nvPr/>
        </p:nvSpPr>
        <p:spPr>
          <a:xfrm>
            <a:off x="2989659" y="2744802"/>
            <a:ext cx="797033" cy="646331"/>
          </a:xfrm>
          <a:prstGeom prst="rect">
            <a:avLst/>
          </a:prstGeom>
          <a:solidFill>
            <a:schemeClr val="bg1"/>
          </a:solidFill>
          <a:ln>
            <a:solidFill>
              <a:schemeClr val="tx1"/>
            </a:solidFill>
          </a:ln>
        </p:spPr>
        <p:txBody>
          <a:bodyPr wrap="square" rtlCol="0">
            <a:spAutoFit/>
          </a:bodyPr>
          <a:lstStyle/>
          <a:p>
            <a:pPr algn="ctr"/>
            <a:r>
              <a:rPr lang="en-US" sz="1800" dirty="0"/>
              <a:t>EBV-LMP1</a:t>
            </a:r>
          </a:p>
        </p:txBody>
      </p:sp>
      <p:pic>
        <p:nvPicPr>
          <p:cNvPr id="11" name="Picture 10" descr="Background pattern&#10;&#10;Description automatically generated">
            <a:extLst>
              <a:ext uri="{FF2B5EF4-FFF2-40B4-BE49-F238E27FC236}">
                <a16:creationId xmlns:a16="http://schemas.microsoft.com/office/drawing/2014/main" id="{CBAF0105-5DAA-9B4C-A4A5-50B1E935CC1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V="1">
            <a:off x="204372" y="854323"/>
            <a:ext cx="2679179" cy="1592840"/>
          </a:xfrm>
          <a:prstGeom prst="rect">
            <a:avLst/>
          </a:prstGeom>
        </p:spPr>
      </p:pic>
      <p:pic>
        <p:nvPicPr>
          <p:cNvPr id="12" name="Picture 11">
            <a:extLst>
              <a:ext uri="{FF2B5EF4-FFF2-40B4-BE49-F238E27FC236}">
                <a16:creationId xmlns:a16="http://schemas.microsoft.com/office/drawing/2014/main" id="{C620BC9D-E544-1946-927E-84E728B9660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89659" y="854323"/>
            <a:ext cx="2679177" cy="1592840"/>
          </a:xfrm>
          <a:prstGeom prst="rect">
            <a:avLst/>
          </a:prstGeom>
        </p:spPr>
      </p:pic>
      <p:sp>
        <p:nvSpPr>
          <p:cNvPr id="2" name="TextBox 1">
            <a:extLst>
              <a:ext uri="{FF2B5EF4-FFF2-40B4-BE49-F238E27FC236}">
                <a16:creationId xmlns:a16="http://schemas.microsoft.com/office/drawing/2014/main" id="{AD8AE5E4-D823-2045-9033-23CB96F1CA74}"/>
              </a:ext>
            </a:extLst>
          </p:cNvPr>
          <p:cNvSpPr txBox="1"/>
          <p:nvPr/>
        </p:nvSpPr>
        <p:spPr>
          <a:xfrm>
            <a:off x="2267744" y="187435"/>
            <a:ext cx="5616624" cy="461665"/>
          </a:xfrm>
          <a:prstGeom prst="rect">
            <a:avLst/>
          </a:prstGeom>
          <a:noFill/>
        </p:spPr>
        <p:txBody>
          <a:bodyPr wrap="square" rtlCol="0">
            <a:spAutoFit/>
          </a:bodyPr>
          <a:lstStyle/>
          <a:p>
            <a:r>
              <a:rPr lang="en-US" b="1" dirty="0">
                <a:solidFill>
                  <a:srgbClr val="14467E"/>
                </a:solidFill>
              </a:rPr>
              <a:t>Pathology CT-Guided Core Biopsy</a:t>
            </a:r>
          </a:p>
        </p:txBody>
      </p:sp>
      <p:sp>
        <p:nvSpPr>
          <p:cNvPr id="14" name="Content Placeholder 2">
            <a:extLst>
              <a:ext uri="{FF2B5EF4-FFF2-40B4-BE49-F238E27FC236}">
                <a16:creationId xmlns:a16="http://schemas.microsoft.com/office/drawing/2014/main" id="{6D9830EB-D07B-5647-B627-555096E90843}"/>
              </a:ext>
            </a:extLst>
          </p:cNvPr>
          <p:cNvSpPr txBox="1">
            <a:spLocks/>
          </p:cNvSpPr>
          <p:nvPr/>
        </p:nvSpPr>
        <p:spPr>
          <a:xfrm>
            <a:off x="5959365" y="954288"/>
            <a:ext cx="2782614" cy="325957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Positive: CD20, PAX5, EBV-LMP1, EBER (in intact viable cells), MUM1 (&gt;30%).  </a:t>
            </a:r>
          </a:p>
          <a:p>
            <a:r>
              <a:rPr lang="en-US" sz="1800" dirty="0"/>
              <a:t>Negative: CD10 (&lt;30%), BCL6 (&lt;30%), BCL2, BCL6 (&lt;50%), and MYC (&lt;40%), CD30.</a:t>
            </a:r>
          </a:p>
          <a:p>
            <a:r>
              <a:rPr lang="en-US" sz="1800" dirty="0"/>
              <a:t>Non-GCB by Hans </a:t>
            </a:r>
          </a:p>
          <a:p>
            <a:r>
              <a:rPr lang="en-US" sz="1800" dirty="0"/>
              <a:t>FISH: MYC-/BCL2-</a:t>
            </a:r>
          </a:p>
        </p:txBody>
      </p:sp>
    </p:spTree>
    <p:extLst>
      <p:ext uri="{BB962C8B-B14F-4D97-AF65-F5344CB8AC3E}">
        <p14:creationId xmlns:p14="http://schemas.microsoft.com/office/powerpoint/2010/main" val="3155469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65BA8AA-0A0B-493B-BCD9-B07CA2956AA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989659" y="2744484"/>
            <a:ext cx="2670764" cy="1499492"/>
          </a:xfrm>
          <a:prstGeom prst="rect">
            <a:avLst/>
          </a:prstGeom>
        </p:spPr>
      </p:pic>
      <p:pic>
        <p:nvPicPr>
          <p:cNvPr id="3" name="Picture 2">
            <a:extLst>
              <a:ext uri="{FF2B5EF4-FFF2-40B4-BE49-F238E27FC236}">
                <a16:creationId xmlns:a16="http://schemas.microsoft.com/office/drawing/2014/main" id="{E2770C84-FDCB-4E54-9A27-72D40FBC47F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4371" y="2714370"/>
            <a:ext cx="2683091" cy="1499492"/>
          </a:xfrm>
          <a:prstGeom prst="rect">
            <a:avLst/>
          </a:prstGeom>
        </p:spPr>
      </p:pic>
      <p:sp>
        <p:nvSpPr>
          <p:cNvPr id="10" name="TextBox 9">
            <a:extLst>
              <a:ext uri="{FF2B5EF4-FFF2-40B4-BE49-F238E27FC236}">
                <a16:creationId xmlns:a16="http://schemas.microsoft.com/office/drawing/2014/main" id="{1617F9C0-DF23-4D7E-BCB4-E2DD9AB31726}"/>
              </a:ext>
            </a:extLst>
          </p:cNvPr>
          <p:cNvSpPr txBox="1"/>
          <p:nvPr/>
        </p:nvSpPr>
        <p:spPr>
          <a:xfrm>
            <a:off x="204371" y="2696339"/>
            <a:ext cx="849878" cy="369332"/>
          </a:xfrm>
          <a:prstGeom prst="rect">
            <a:avLst/>
          </a:prstGeom>
          <a:solidFill>
            <a:schemeClr val="bg1"/>
          </a:solidFill>
          <a:ln>
            <a:solidFill>
              <a:schemeClr val="tx1"/>
            </a:solidFill>
          </a:ln>
        </p:spPr>
        <p:txBody>
          <a:bodyPr wrap="square" rtlCol="0">
            <a:spAutoFit/>
          </a:bodyPr>
          <a:lstStyle/>
          <a:p>
            <a:pPr algn="ctr"/>
            <a:r>
              <a:rPr lang="en-US" sz="1800" dirty="0"/>
              <a:t>CD20</a:t>
            </a:r>
          </a:p>
        </p:txBody>
      </p:sp>
      <p:sp>
        <p:nvSpPr>
          <p:cNvPr id="17" name="TextBox 16">
            <a:extLst>
              <a:ext uri="{FF2B5EF4-FFF2-40B4-BE49-F238E27FC236}">
                <a16:creationId xmlns:a16="http://schemas.microsoft.com/office/drawing/2014/main" id="{974833A0-566B-4527-BAA9-FBB55D040096}"/>
              </a:ext>
            </a:extLst>
          </p:cNvPr>
          <p:cNvSpPr txBox="1"/>
          <p:nvPr/>
        </p:nvSpPr>
        <p:spPr>
          <a:xfrm>
            <a:off x="2989659" y="2744802"/>
            <a:ext cx="797033" cy="646331"/>
          </a:xfrm>
          <a:prstGeom prst="rect">
            <a:avLst/>
          </a:prstGeom>
          <a:solidFill>
            <a:schemeClr val="bg1"/>
          </a:solidFill>
          <a:ln>
            <a:solidFill>
              <a:schemeClr val="tx1"/>
            </a:solidFill>
          </a:ln>
        </p:spPr>
        <p:txBody>
          <a:bodyPr wrap="square" rtlCol="0">
            <a:spAutoFit/>
          </a:bodyPr>
          <a:lstStyle/>
          <a:p>
            <a:pPr algn="ctr"/>
            <a:r>
              <a:rPr lang="en-US" sz="1800" dirty="0"/>
              <a:t>EBV-LMP1</a:t>
            </a:r>
          </a:p>
        </p:txBody>
      </p:sp>
      <p:pic>
        <p:nvPicPr>
          <p:cNvPr id="11" name="Picture 10" descr="Background pattern&#10;&#10;Description automatically generated">
            <a:extLst>
              <a:ext uri="{FF2B5EF4-FFF2-40B4-BE49-F238E27FC236}">
                <a16:creationId xmlns:a16="http://schemas.microsoft.com/office/drawing/2014/main" id="{CBAF0105-5DAA-9B4C-A4A5-50B1E935CC1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V="1">
            <a:off x="204372" y="854323"/>
            <a:ext cx="2679179" cy="1592840"/>
          </a:xfrm>
          <a:prstGeom prst="rect">
            <a:avLst/>
          </a:prstGeom>
        </p:spPr>
      </p:pic>
      <p:pic>
        <p:nvPicPr>
          <p:cNvPr id="12" name="Picture 11">
            <a:extLst>
              <a:ext uri="{FF2B5EF4-FFF2-40B4-BE49-F238E27FC236}">
                <a16:creationId xmlns:a16="http://schemas.microsoft.com/office/drawing/2014/main" id="{C620BC9D-E544-1946-927E-84E728B9660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89659" y="854323"/>
            <a:ext cx="2679177" cy="1592840"/>
          </a:xfrm>
          <a:prstGeom prst="rect">
            <a:avLst/>
          </a:prstGeom>
        </p:spPr>
      </p:pic>
      <p:sp>
        <p:nvSpPr>
          <p:cNvPr id="2" name="TextBox 1">
            <a:extLst>
              <a:ext uri="{FF2B5EF4-FFF2-40B4-BE49-F238E27FC236}">
                <a16:creationId xmlns:a16="http://schemas.microsoft.com/office/drawing/2014/main" id="{AD8AE5E4-D823-2045-9033-23CB96F1CA74}"/>
              </a:ext>
            </a:extLst>
          </p:cNvPr>
          <p:cNvSpPr txBox="1"/>
          <p:nvPr/>
        </p:nvSpPr>
        <p:spPr>
          <a:xfrm>
            <a:off x="2267744" y="187435"/>
            <a:ext cx="5616624" cy="461665"/>
          </a:xfrm>
          <a:prstGeom prst="rect">
            <a:avLst/>
          </a:prstGeom>
          <a:noFill/>
        </p:spPr>
        <p:txBody>
          <a:bodyPr wrap="square" rtlCol="0">
            <a:spAutoFit/>
          </a:bodyPr>
          <a:lstStyle/>
          <a:p>
            <a:r>
              <a:rPr lang="en-US" b="1" dirty="0">
                <a:solidFill>
                  <a:srgbClr val="14467E"/>
                </a:solidFill>
              </a:rPr>
              <a:t>Pathology CT-Guided Core Biopsy</a:t>
            </a:r>
          </a:p>
        </p:txBody>
      </p:sp>
      <p:sp>
        <p:nvSpPr>
          <p:cNvPr id="14" name="Content Placeholder 2">
            <a:extLst>
              <a:ext uri="{FF2B5EF4-FFF2-40B4-BE49-F238E27FC236}">
                <a16:creationId xmlns:a16="http://schemas.microsoft.com/office/drawing/2014/main" id="{6D9830EB-D07B-5647-B627-555096E90843}"/>
              </a:ext>
            </a:extLst>
          </p:cNvPr>
          <p:cNvSpPr txBox="1">
            <a:spLocks/>
          </p:cNvSpPr>
          <p:nvPr/>
        </p:nvSpPr>
        <p:spPr>
          <a:xfrm>
            <a:off x="5981668" y="1192181"/>
            <a:ext cx="2782614" cy="325957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rPr>
              <a:t>Positive: CD20, PAX5, EBV-LMP1, EBER (in intact viable cells), MUM1 (&gt;30%).  </a:t>
            </a:r>
          </a:p>
          <a:p>
            <a:r>
              <a:rPr lang="en-US" sz="1800" dirty="0">
                <a:solidFill>
                  <a:schemeClr val="bg1"/>
                </a:solidFill>
              </a:rPr>
              <a:t>Negative: CD10 (&lt;30%), BCL6 (&lt;30%), BCL2, BCL6 (&lt;50%), and MYC (&lt;40%), CD30.</a:t>
            </a:r>
          </a:p>
          <a:p>
            <a:r>
              <a:rPr lang="en-US" sz="1800" dirty="0">
                <a:solidFill>
                  <a:schemeClr val="bg1"/>
                </a:solidFill>
              </a:rPr>
              <a:t>Non-GCB by Hans </a:t>
            </a:r>
          </a:p>
          <a:p>
            <a:r>
              <a:rPr lang="en-US" sz="1800" dirty="0">
                <a:solidFill>
                  <a:schemeClr val="bg1"/>
                </a:solidFill>
              </a:rPr>
              <a:t>FISH: MYC-/BCL2-</a:t>
            </a:r>
          </a:p>
        </p:txBody>
      </p:sp>
    </p:spTree>
    <p:extLst>
      <p:ext uri="{BB962C8B-B14F-4D97-AF65-F5344CB8AC3E}">
        <p14:creationId xmlns:p14="http://schemas.microsoft.com/office/powerpoint/2010/main" val="4281867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6BF23-3D04-48A2-AC18-6B04DD970211}"/>
              </a:ext>
            </a:extLst>
          </p:cNvPr>
          <p:cNvSpPr>
            <a:spLocks noGrp="1"/>
          </p:cNvSpPr>
          <p:nvPr>
            <p:ph type="title"/>
          </p:nvPr>
        </p:nvSpPr>
        <p:spPr>
          <a:xfrm>
            <a:off x="628650" y="310915"/>
            <a:ext cx="7886700" cy="994172"/>
          </a:xfrm>
        </p:spPr>
        <p:txBody>
          <a:bodyPr>
            <a:noAutofit/>
          </a:bodyPr>
          <a:lstStyle/>
          <a:p>
            <a:br>
              <a:rPr lang="en-US" sz="2100" dirty="0"/>
            </a:br>
            <a:r>
              <a:rPr lang="en-US" sz="2100" dirty="0"/>
              <a:t>Lymph3Cx Assay, Distinction of PMLBCL and Cell-of-Origin for DLBCL, mRNA Gene Expression, NanoString</a:t>
            </a:r>
            <a:br>
              <a:rPr lang="en-US" sz="2100" dirty="0"/>
            </a:br>
            <a:br>
              <a:rPr lang="en-US" sz="2100" dirty="0"/>
            </a:br>
            <a:endParaRPr lang="en-US" sz="2100" dirty="0"/>
          </a:p>
        </p:txBody>
      </p:sp>
      <p:sp>
        <p:nvSpPr>
          <p:cNvPr id="3" name="Content Placeholder 2">
            <a:extLst>
              <a:ext uri="{FF2B5EF4-FFF2-40B4-BE49-F238E27FC236}">
                <a16:creationId xmlns:a16="http://schemas.microsoft.com/office/drawing/2014/main" id="{F662E5DB-C2DC-423B-B49F-4413AC03A46C}"/>
              </a:ext>
            </a:extLst>
          </p:cNvPr>
          <p:cNvSpPr>
            <a:spLocks noGrp="1"/>
          </p:cNvSpPr>
          <p:nvPr>
            <p:ph idx="1"/>
          </p:nvPr>
        </p:nvSpPr>
        <p:spPr>
          <a:xfrm>
            <a:off x="628650" y="1085200"/>
            <a:ext cx="6150523" cy="3510448"/>
          </a:xfrm>
        </p:spPr>
        <p:txBody>
          <a:bodyPr>
            <a:noAutofit/>
          </a:bodyPr>
          <a:lstStyle/>
          <a:p>
            <a:r>
              <a:rPr lang="en-US" sz="1200" dirty="0"/>
              <a:t>Molecular classification assay for the distinction of PMBCL from DLBCL subtypes as well as the “cell-of origin” subtypes of DLBCL based on gene expression in formalin-fixed, paraffin-embedded tissue</a:t>
            </a:r>
          </a:p>
          <a:p>
            <a:r>
              <a:rPr lang="en-US" sz="1200" dirty="0"/>
              <a:t>Utilizes the NanoString Technology and consists of probes for 58 target genes (discriminatory and housekeeping genes)</a:t>
            </a:r>
          </a:p>
          <a:p>
            <a:pPr marL="0" indent="0">
              <a:buNone/>
            </a:pPr>
            <a:r>
              <a:rPr lang="en-US" sz="1200" b="1" dirty="0"/>
              <a:t>PMBCL </a:t>
            </a:r>
            <a:r>
              <a:rPr lang="en-US" sz="1200" dirty="0"/>
              <a:t>Call is based upon PMBCL probability: </a:t>
            </a:r>
            <a:br>
              <a:rPr lang="en-US" sz="1200" dirty="0"/>
            </a:br>
            <a:r>
              <a:rPr lang="en-US" sz="1200" dirty="0"/>
              <a:t>≥ 0.90 is PMBCL</a:t>
            </a:r>
            <a:br>
              <a:rPr lang="en-US" sz="1200" dirty="0"/>
            </a:br>
            <a:r>
              <a:rPr lang="en-US" sz="1200" dirty="0"/>
              <a:t>≤ 0.10 is DLBCL </a:t>
            </a:r>
            <a:br>
              <a:rPr lang="en-US" sz="1200" dirty="0"/>
            </a:br>
            <a:r>
              <a:rPr lang="en-US" sz="1200" dirty="0"/>
              <a:t>All other DLBCL with unclear gene expression pattern</a:t>
            </a:r>
          </a:p>
          <a:p>
            <a:pPr marL="0" indent="0">
              <a:buNone/>
            </a:pPr>
            <a:r>
              <a:rPr lang="en-US" sz="1200" dirty="0"/>
              <a:t>If </a:t>
            </a:r>
            <a:r>
              <a:rPr lang="en-US" sz="1200" b="1" dirty="0"/>
              <a:t>DLBCL</a:t>
            </a:r>
            <a:r>
              <a:rPr lang="en-US" sz="1200" dirty="0"/>
              <a:t> is called per above, then COO is determined by DLBCL probability: </a:t>
            </a:r>
            <a:br>
              <a:rPr lang="en-US" sz="1200" dirty="0"/>
            </a:br>
            <a:r>
              <a:rPr lang="en-US" sz="1200" dirty="0"/>
              <a:t>≤ 0.10 is Germinal Center B-cell (GCB). </a:t>
            </a:r>
            <a:br>
              <a:rPr lang="en-US" sz="1200" dirty="0"/>
            </a:br>
            <a:r>
              <a:rPr lang="en-US" sz="1200" dirty="0"/>
              <a:t>≥ 0.90 Activated B-cell (ABC). </a:t>
            </a:r>
            <a:br>
              <a:rPr lang="en-US" sz="1200" dirty="0"/>
            </a:br>
            <a:r>
              <a:rPr lang="en-US" sz="1200" dirty="0"/>
              <a:t>All other results are Unclassifiable. </a:t>
            </a:r>
          </a:p>
          <a:p>
            <a:pPr marL="0" indent="0">
              <a:buNone/>
            </a:pPr>
            <a:endParaRPr lang="en-US" sz="1500" dirty="0"/>
          </a:p>
          <a:p>
            <a:pPr marL="0" indent="0">
              <a:buNone/>
            </a:pPr>
            <a:r>
              <a:rPr lang="en-US" dirty="0">
                <a:solidFill>
                  <a:srgbClr val="FF0000"/>
                </a:solidFill>
              </a:rPr>
              <a:t>Patient: Non PMBCL - ABC DLBCL</a:t>
            </a:r>
            <a:br>
              <a:rPr lang="en-US" sz="1500" dirty="0"/>
            </a:br>
            <a:br>
              <a:rPr lang="en-US" sz="1500" dirty="0"/>
            </a:br>
            <a:endParaRPr lang="en-US" sz="1500" dirty="0"/>
          </a:p>
        </p:txBody>
      </p:sp>
      <p:pic>
        <p:nvPicPr>
          <p:cNvPr id="6" name="Picture 5">
            <a:extLst>
              <a:ext uri="{FF2B5EF4-FFF2-40B4-BE49-F238E27FC236}">
                <a16:creationId xmlns:a16="http://schemas.microsoft.com/office/drawing/2014/main" id="{15AE48AB-7397-4A4E-B0F4-D5A76A8E03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46920" y="1085201"/>
            <a:ext cx="2361261" cy="2351682"/>
          </a:xfrm>
          <a:prstGeom prst="rect">
            <a:avLst/>
          </a:prstGeom>
        </p:spPr>
      </p:pic>
      <p:sp>
        <p:nvSpPr>
          <p:cNvPr id="7" name="Rectangle 6">
            <a:extLst>
              <a:ext uri="{FF2B5EF4-FFF2-40B4-BE49-F238E27FC236}">
                <a16:creationId xmlns:a16="http://schemas.microsoft.com/office/drawing/2014/main" id="{08642697-364E-424A-972E-3D8C9BEBF26A}"/>
              </a:ext>
            </a:extLst>
          </p:cNvPr>
          <p:cNvSpPr/>
          <p:nvPr/>
        </p:nvSpPr>
        <p:spPr>
          <a:xfrm>
            <a:off x="3635896" y="4903590"/>
            <a:ext cx="3456384" cy="246221"/>
          </a:xfrm>
          <a:prstGeom prst="rect">
            <a:avLst/>
          </a:prstGeom>
        </p:spPr>
        <p:txBody>
          <a:bodyPr wrap="square">
            <a:spAutoFit/>
          </a:bodyPr>
          <a:lstStyle/>
          <a:p>
            <a:r>
              <a:rPr lang="en-US" sz="1000" dirty="0">
                <a:solidFill>
                  <a:srgbClr val="1A1A1A"/>
                </a:solidFill>
                <a:latin typeface="Arial" panose="020B0604020202020204" pitchFamily="34" charset="0"/>
                <a:cs typeface="Arial" panose="020B0604020202020204" pitchFamily="34" charset="0"/>
              </a:rPr>
              <a:t>Mottok A et al. </a:t>
            </a:r>
            <a:r>
              <a:rPr lang="en-US" sz="1000" i="1" dirty="0">
                <a:solidFill>
                  <a:srgbClr val="1A1A1A"/>
                </a:solidFill>
                <a:latin typeface="Arial" panose="020B0604020202020204" pitchFamily="34" charset="0"/>
                <a:cs typeface="Arial" panose="020B0604020202020204" pitchFamily="34" charset="0"/>
              </a:rPr>
              <a:t>Blood. </a:t>
            </a:r>
            <a:r>
              <a:rPr lang="en-US" sz="1000" dirty="0">
                <a:solidFill>
                  <a:srgbClr val="1A1A1A"/>
                </a:solidFill>
                <a:latin typeface="Arial" panose="020B0604020202020204" pitchFamily="34" charset="0"/>
                <a:cs typeface="Arial" panose="020B0604020202020204" pitchFamily="34" charset="0"/>
              </a:rPr>
              <a:t>2018;132(22):2401–2405.</a:t>
            </a:r>
            <a:endParaRPr lang="en-US" sz="10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96729161-B3DD-EE4B-92D4-56A678E3156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96136" y="3501393"/>
            <a:ext cx="3210545" cy="925911"/>
          </a:xfrm>
          <a:prstGeom prst="rect">
            <a:avLst/>
          </a:prstGeom>
        </p:spPr>
      </p:pic>
    </p:spTree>
    <p:extLst>
      <p:ext uri="{BB962C8B-B14F-4D97-AF65-F5344CB8AC3E}">
        <p14:creationId xmlns:p14="http://schemas.microsoft.com/office/powerpoint/2010/main" val="3818759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EB370-5164-B349-86FB-FAFB61239DDC}"/>
              </a:ext>
            </a:extLst>
          </p:cNvPr>
          <p:cNvSpPr>
            <a:spLocks noGrp="1"/>
          </p:cNvSpPr>
          <p:nvPr>
            <p:ph type="title"/>
          </p:nvPr>
        </p:nvSpPr>
        <p:spPr/>
        <p:txBody>
          <a:bodyPr/>
          <a:lstStyle/>
          <a:p>
            <a:r>
              <a:rPr lang="en-US" dirty="0"/>
              <a:t>Case Summary </a:t>
            </a:r>
          </a:p>
        </p:txBody>
      </p:sp>
      <p:sp>
        <p:nvSpPr>
          <p:cNvPr id="3" name="Content Placeholder 2">
            <a:extLst>
              <a:ext uri="{FF2B5EF4-FFF2-40B4-BE49-F238E27FC236}">
                <a16:creationId xmlns:a16="http://schemas.microsoft.com/office/drawing/2014/main" id="{ADDC5E1A-B9F9-EF4E-A1FD-923193056601}"/>
              </a:ext>
            </a:extLst>
          </p:cNvPr>
          <p:cNvSpPr>
            <a:spLocks noGrp="1"/>
          </p:cNvSpPr>
          <p:nvPr>
            <p:ph idx="1"/>
          </p:nvPr>
        </p:nvSpPr>
        <p:spPr>
          <a:xfrm>
            <a:off x="685800" y="1131590"/>
            <a:ext cx="7772400" cy="3551922"/>
          </a:xfrm>
        </p:spPr>
        <p:txBody>
          <a:bodyPr/>
          <a:lstStyle/>
          <a:p>
            <a:r>
              <a:rPr lang="en-US" dirty="0"/>
              <a:t>22 yo with ABC DLBCL</a:t>
            </a:r>
          </a:p>
          <a:p>
            <a:r>
              <a:rPr lang="en-US" dirty="0"/>
              <a:t>Stage IVBE (Extranodal + BM involvement)</a:t>
            </a:r>
          </a:p>
          <a:p>
            <a:r>
              <a:rPr lang="en-US" dirty="0"/>
              <a:t>IPI 3 (stage, extranodal sites, elevated LDH)</a:t>
            </a:r>
          </a:p>
          <a:p>
            <a:r>
              <a:rPr lang="en-US" dirty="0"/>
              <a:t>CNS IPI 3 (&gt; 1 extranodal, elevated LDH, stage)</a:t>
            </a:r>
          </a:p>
          <a:p>
            <a:pPr marL="0" indent="0">
              <a:buNone/>
            </a:pPr>
            <a:endParaRPr lang="en-US" dirty="0"/>
          </a:p>
          <a:p>
            <a:pPr marL="0" indent="0">
              <a:buNone/>
            </a:pPr>
            <a:r>
              <a:rPr lang="en-US" sz="2000" b="1" dirty="0"/>
              <a:t>How would you treat this patient?</a:t>
            </a:r>
          </a:p>
          <a:p>
            <a:pPr marL="342900" indent="-342900">
              <a:buAutoNum type="arabicPeriod"/>
            </a:pPr>
            <a:r>
              <a:rPr lang="en-US" dirty="0"/>
              <a:t>DA-EPOCH-R</a:t>
            </a:r>
          </a:p>
          <a:p>
            <a:pPr marL="342900" indent="-342900">
              <a:buAutoNum type="arabicPeriod"/>
            </a:pPr>
            <a:r>
              <a:rPr lang="en-US" dirty="0"/>
              <a:t>R-CHOP</a:t>
            </a:r>
          </a:p>
          <a:p>
            <a:pPr marL="342900" indent="-342900">
              <a:buAutoNum type="arabicPeriod"/>
            </a:pPr>
            <a:r>
              <a:rPr lang="en-US" dirty="0"/>
              <a:t>Ibrutinib-RCHOP</a:t>
            </a:r>
          </a:p>
          <a:p>
            <a:pPr marL="342900" indent="-342900">
              <a:buAutoNum type="arabicPeriod"/>
            </a:pPr>
            <a:r>
              <a:rPr lang="en-US" dirty="0"/>
              <a:t>Lenalidomide-RCHOP (R2CHOP)</a:t>
            </a:r>
          </a:p>
          <a:p>
            <a:pPr marL="342900" indent="-342900">
              <a:buAutoNum type="arabicPeriod"/>
            </a:pPr>
            <a:r>
              <a:rPr lang="en-US" dirty="0"/>
              <a:t>CODOX-M/IVAC/R</a:t>
            </a:r>
          </a:p>
        </p:txBody>
      </p:sp>
    </p:spTree>
    <p:extLst>
      <p:ext uri="{BB962C8B-B14F-4D97-AF65-F5344CB8AC3E}">
        <p14:creationId xmlns:p14="http://schemas.microsoft.com/office/powerpoint/2010/main" val="1422047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EB370-5164-B349-86FB-FAFB61239DDC}"/>
              </a:ext>
            </a:extLst>
          </p:cNvPr>
          <p:cNvSpPr>
            <a:spLocks noGrp="1"/>
          </p:cNvSpPr>
          <p:nvPr>
            <p:ph type="title"/>
          </p:nvPr>
        </p:nvSpPr>
        <p:spPr/>
        <p:txBody>
          <a:bodyPr/>
          <a:lstStyle/>
          <a:p>
            <a:r>
              <a:rPr lang="en-US" dirty="0"/>
              <a:t>Case Summary </a:t>
            </a:r>
          </a:p>
        </p:txBody>
      </p:sp>
      <p:sp>
        <p:nvSpPr>
          <p:cNvPr id="3" name="Content Placeholder 2">
            <a:extLst>
              <a:ext uri="{FF2B5EF4-FFF2-40B4-BE49-F238E27FC236}">
                <a16:creationId xmlns:a16="http://schemas.microsoft.com/office/drawing/2014/main" id="{ADDC5E1A-B9F9-EF4E-A1FD-923193056601}"/>
              </a:ext>
            </a:extLst>
          </p:cNvPr>
          <p:cNvSpPr>
            <a:spLocks noGrp="1"/>
          </p:cNvSpPr>
          <p:nvPr>
            <p:ph idx="1"/>
          </p:nvPr>
        </p:nvSpPr>
        <p:spPr>
          <a:xfrm>
            <a:off x="685800" y="1131590"/>
            <a:ext cx="7772400" cy="3551922"/>
          </a:xfrm>
        </p:spPr>
        <p:txBody>
          <a:bodyPr/>
          <a:lstStyle/>
          <a:p>
            <a:r>
              <a:rPr lang="en-US" dirty="0"/>
              <a:t>22 yo with ABC DLBCL</a:t>
            </a:r>
          </a:p>
          <a:p>
            <a:r>
              <a:rPr lang="en-US" dirty="0"/>
              <a:t>Stage IVBE (Extranodal + BM involvement)</a:t>
            </a:r>
          </a:p>
          <a:p>
            <a:r>
              <a:rPr lang="en-US" dirty="0"/>
              <a:t>IPI 3 (stage, extranodal sites, elevated LDH)</a:t>
            </a:r>
          </a:p>
          <a:p>
            <a:r>
              <a:rPr lang="en-US" dirty="0"/>
              <a:t>CNS IPI 3 (&gt; 1 extranodal, elevated LDH, stage)</a:t>
            </a:r>
          </a:p>
          <a:p>
            <a:endParaRPr lang="en-US" dirty="0"/>
          </a:p>
          <a:p>
            <a:pPr marL="0" indent="0">
              <a:buNone/>
            </a:pPr>
            <a:r>
              <a:rPr lang="en-US" sz="2000" b="1" dirty="0"/>
              <a:t>How would you treat this patient?</a:t>
            </a:r>
          </a:p>
          <a:p>
            <a:pPr marL="342900" indent="-342900">
              <a:buAutoNum type="arabicPeriod"/>
            </a:pPr>
            <a:r>
              <a:rPr lang="en-US" dirty="0"/>
              <a:t>DA-EPOCH-R</a:t>
            </a:r>
          </a:p>
          <a:p>
            <a:pPr marL="342900" indent="-342900">
              <a:buAutoNum type="arabicPeriod"/>
            </a:pPr>
            <a:r>
              <a:rPr lang="en-US" dirty="0">
                <a:highlight>
                  <a:srgbClr val="FFFF00"/>
                </a:highlight>
              </a:rPr>
              <a:t>R-CHOP</a:t>
            </a:r>
          </a:p>
          <a:p>
            <a:pPr marL="342900" indent="-342900">
              <a:buAutoNum type="arabicPeriod"/>
            </a:pPr>
            <a:r>
              <a:rPr lang="en-US" dirty="0"/>
              <a:t>Ibrutinib-RCHOP</a:t>
            </a:r>
          </a:p>
          <a:p>
            <a:pPr marL="342900" indent="-342900">
              <a:buAutoNum type="arabicPeriod"/>
            </a:pPr>
            <a:r>
              <a:rPr lang="en-US" dirty="0"/>
              <a:t>Lenalidomide-RCHOP (R2CHOP)</a:t>
            </a:r>
          </a:p>
          <a:p>
            <a:pPr marL="342900" indent="-342900">
              <a:buAutoNum type="arabicPeriod"/>
            </a:pPr>
            <a:r>
              <a:rPr lang="en-US" dirty="0"/>
              <a:t>CODOX-M/IVAC/R</a:t>
            </a:r>
          </a:p>
        </p:txBody>
      </p:sp>
    </p:spTree>
    <p:extLst>
      <p:ext uri="{BB962C8B-B14F-4D97-AF65-F5344CB8AC3E}">
        <p14:creationId xmlns:p14="http://schemas.microsoft.com/office/powerpoint/2010/main" val="798809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2E5328-6987-264F-96C3-F401D23BB27D}"/>
              </a:ext>
            </a:extLst>
          </p:cNvPr>
          <p:cNvSpPr>
            <a:spLocks noGrp="1"/>
          </p:cNvSpPr>
          <p:nvPr>
            <p:ph type="body" sz="quarter" idx="11"/>
          </p:nvPr>
        </p:nvSpPr>
        <p:spPr>
          <a:xfrm>
            <a:off x="131736" y="208258"/>
            <a:ext cx="6648772" cy="2154265"/>
          </a:xfrm>
        </p:spPr>
        <p:txBody>
          <a:bodyPr/>
          <a:lstStyle/>
          <a:p>
            <a:r>
              <a:rPr lang="en-US" b="1" dirty="0">
                <a:solidFill>
                  <a:schemeClr val="bg2">
                    <a:lumMod val="75000"/>
                  </a:schemeClr>
                </a:solidFill>
              </a:rPr>
              <a:t>Course Director</a:t>
            </a:r>
            <a:endParaRPr lang="en-US" b="1" dirty="0">
              <a:solidFill>
                <a:schemeClr val="accent3"/>
              </a:solidFill>
            </a:endParaRPr>
          </a:p>
          <a:p>
            <a:r>
              <a:rPr lang="en-US" sz="2000" b="1" dirty="0">
                <a:solidFill>
                  <a:schemeClr val="accent3"/>
                </a:solidFill>
              </a:rPr>
              <a:t>John P. Leonard, MD</a:t>
            </a:r>
          </a:p>
          <a:p>
            <a:pPr lvl="0">
              <a:spcAft>
                <a:spcPts val="0"/>
              </a:spcAft>
              <a:buClr>
                <a:srgbClr val="CC0F1A"/>
              </a:buClr>
            </a:pPr>
            <a:r>
              <a:rPr lang="en-US" sz="1400" dirty="0">
                <a:solidFill>
                  <a:srgbClr val="90DBFC">
                    <a:lumMod val="50000"/>
                  </a:srgbClr>
                </a:solidFill>
              </a:rPr>
              <a:t>Senior Associate Dean for Innovation and Initiatives</a:t>
            </a:r>
          </a:p>
          <a:p>
            <a:pPr lvl="0">
              <a:spcAft>
                <a:spcPts val="0"/>
              </a:spcAft>
              <a:buClr>
                <a:srgbClr val="CC0F1A"/>
              </a:buClr>
            </a:pPr>
            <a:r>
              <a:rPr lang="en-US" sz="1400" dirty="0">
                <a:solidFill>
                  <a:srgbClr val="90DBFC">
                    <a:lumMod val="50000"/>
                  </a:srgbClr>
                </a:solidFill>
              </a:rPr>
              <a:t>Executive Vice Chair, Weill Department of Medicine</a:t>
            </a:r>
          </a:p>
          <a:p>
            <a:pPr lvl="0">
              <a:spcAft>
                <a:spcPts val="0"/>
              </a:spcAft>
              <a:buClr>
                <a:srgbClr val="CC0F1A"/>
              </a:buClr>
            </a:pPr>
            <a:r>
              <a:rPr lang="en-US" sz="1400" dirty="0">
                <a:solidFill>
                  <a:srgbClr val="90DBFC">
                    <a:lumMod val="50000"/>
                  </a:srgbClr>
                </a:solidFill>
              </a:rPr>
              <a:t>Richard T. Silver Distinguished Professor of Hematology &amp; Medical Oncology</a:t>
            </a:r>
          </a:p>
          <a:p>
            <a:pPr lvl="0">
              <a:spcAft>
                <a:spcPts val="0"/>
              </a:spcAft>
              <a:buClr>
                <a:srgbClr val="CC0F1A"/>
              </a:buClr>
            </a:pPr>
            <a:r>
              <a:rPr lang="en-US" sz="1400" dirty="0">
                <a:solidFill>
                  <a:srgbClr val="90DBFC">
                    <a:lumMod val="50000"/>
                  </a:srgbClr>
                </a:solidFill>
              </a:rPr>
              <a:t>Weill Cornell Medical College</a:t>
            </a:r>
          </a:p>
          <a:p>
            <a:pPr lvl="0">
              <a:spcAft>
                <a:spcPts val="0"/>
              </a:spcAft>
              <a:buClr>
                <a:srgbClr val="CC0F1A"/>
              </a:buClr>
            </a:pPr>
            <a:r>
              <a:rPr lang="en-US" sz="1400" dirty="0">
                <a:solidFill>
                  <a:srgbClr val="90DBFC">
                    <a:lumMod val="50000"/>
                  </a:srgbClr>
                </a:solidFill>
              </a:rPr>
              <a:t>New York, New York</a:t>
            </a:r>
          </a:p>
        </p:txBody>
      </p:sp>
      <p:sp>
        <p:nvSpPr>
          <p:cNvPr id="6" name="Text Placeholder 2">
            <a:extLst>
              <a:ext uri="{FF2B5EF4-FFF2-40B4-BE49-F238E27FC236}">
                <a16:creationId xmlns:a16="http://schemas.microsoft.com/office/drawing/2014/main" id="{B3341167-C8ED-B840-82FD-E7C1F6F7FD6C}"/>
              </a:ext>
            </a:extLst>
          </p:cNvPr>
          <p:cNvSpPr txBox="1">
            <a:spLocks/>
          </p:cNvSpPr>
          <p:nvPr/>
        </p:nvSpPr>
        <p:spPr bwMode="auto">
          <a:xfrm>
            <a:off x="131736" y="2438399"/>
            <a:ext cx="6648772" cy="21542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 hangingPunct="1">
              <a:spcBef>
                <a:spcPts val="0"/>
              </a:spcBef>
              <a:spcAft>
                <a:spcPts val="450"/>
              </a:spcAft>
              <a:buClr>
                <a:schemeClr val="accent3"/>
              </a:buClr>
              <a:buSzPct val="125000"/>
              <a:buFontTx/>
              <a:buNone/>
              <a:defRPr sz="2400" b="0">
                <a:solidFill>
                  <a:schemeClr val="accent1"/>
                </a:solidFill>
                <a:latin typeface="+mj-lt"/>
                <a:ea typeface="+mn-ea"/>
                <a:cs typeface="Calibri"/>
              </a:defRPr>
            </a:lvl1pPr>
            <a:lvl2pPr marL="342900" indent="0" algn="l" rtl="0" eaLnBrk="1" fontAlgn="base" hangingPunct="1">
              <a:spcBef>
                <a:spcPts val="0"/>
              </a:spcBef>
              <a:spcAft>
                <a:spcPts val="450"/>
              </a:spcAft>
              <a:buClr>
                <a:schemeClr val="accent3"/>
              </a:buClr>
              <a:buSzPct val="125000"/>
              <a:buFontTx/>
              <a:buNone/>
              <a:defRPr sz="1500" b="0">
                <a:solidFill>
                  <a:schemeClr val="tx1"/>
                </a:solidFill>
                <a:latin typeface="+mj-lt"/>
                <a:cs typeface="Calibri"/>
              </a:defRPr>
            </a:lvl2pPr>
            <a:lvl3pPr marL="685800" indent="0" algn="l" rtl="0" eaLnBrk="1" fontAlgn="base" hangingPunct="1">
              <a:spcBef>
                <a:spcPts val="0"/>
              </a:spcBef>
              <a:spcAft>
                <a:spcPts val="450"/>
              </a:spcAft>
              <a:buClr>
                <a:schemeClr val="accent3"/>
              </a:buClr>
              <a:buSzPct val="125000"/>
              <a:buFontTx/>
              <a:buNone/>
              <a:defRPr sz="1350" b="0">
                <a:solidFill>
                  <a:schemeClr val="tx1"/>
                </a:solidFill>
                <a:latin typeface="+mj-lt"/>
                <a:cs typeface="Calibri"/>
              </a:defRPr>
            </a:lvl3pPr>
            <a:lvl4pPr marL="1028700" indent="0" algn="l" rtl="0" eaLnBrk="1" fontAlgn="base" hangingPunct="1">
              <a:spcBef>
                <a:spcPct val="20000"/>
              </a:spcBef>
              <a:spcAft>
                <a:spcPct val="0"/>
              </a:spcAft>
              <a:buClr>
                <a:srgbClr val="BC5C8A"/>
              </a:buClr>
              <a:buFontTx/>
              <a:buNone/>
              <a:defRPr sz="1500" b="1">
                <a:solidFill>
                  <a:schemeClr val="tx1"/>
                </a:solidFill>
                <a:effectLst>
                  <a:outerShdw blurRad="38100" dist="38100" dir="2700000" algn="tl">
                    <a:srgbClr val="C0C0C0"/>
                  </a:outerShdw>
                </a:effectLst>
                <a:latin typeface="Times New Roman" pitchFamily="18" charset="0"/>
              </a:defRPr>
            </a:lvl4pPr>
            <a:lvl5pPr marL="1371600" indent="0" algn="l" rtl="0" eaLnBrk="1" fontAlgn="base" hangingPunct="1">
              <a:spcBef>
                <a:spcPct val="20000"/>
              </a:spcBef>
              <a:spcAft>
                <a:spcPct val="0"/>
              </a:spcAft>
              <a:buClr>
                <a:srgbClr val="BC5C8A"/>
              </a:buClr>
              <a:buFontTx/>
              <a:buNone/>
              <a:defRPr sz="1500" b="1">
                <a:solidFill>
                  <a:schemeClr val="tx1"/>
                </a:solidFill>
                <a:effectLst>
                  <a:outerShdw blurRad="38100" dist="38100" dir="2700000" algn="tl">
                    <a:srgbClr val="C0C0C0"/>
                  </a:outerShdw>
                </a:effectLst>
                <a:latin typeface="Times New Roman" pitchFamily="18" charset="0"/>
              </a:defRPr>
            </a:lvl5pPr>
            <a:lvl6pPr marL="1885950" indent="-171450" algn="l" rtl="0" eaLnBrk="1" fontAlgn="base" hangingPunct="1">
              <a:spcBef>
                <a:spcPct val="20000"/>
              </a:spcBef>
              <a:spcAft>
                <a:spcPct val="0"/>
              </a:spcAft>
              <a:buClr>
                <a:srgbClr val="BC5C8A"/>
              </a:buClr>
              <a:buChar char="»"/>
              <a:defRPr sz="1500" b="1">
                <a:solidFill>
                  <a:schemeClr val="bg1"/>
                </a:solidFill>
                <a:effectLst>
                  <a:outerShdw blurRad="38100" dist="38100" dir="2700000" algn="tl">
                    <a:srgbClr val="C0C0C0"/>
                  </a:outerShdw>
                </a:effectLst>
                <a:latin typeface="Times New Roman" pitchFamily="18" charset="0"/>
              </a:defRPr>
            </a:lvl6pPr>
            <a:lvl7pPr marL="2228850" indent="-171450" algn="l" rtl="0" eaLnBrk="1" fontAlgn="base" hangingPunct="1">
              <a:spcBef>
                <a:spcPct val="20000"/>
              </a:spcBef>
              <a:spcAft>
                <a:spcPct val="0"/>
              </a:spcAft>
              <a:buClr>
                <a:srgbClr val="BC5C8A"/>
              </a:buClr>
              <a:buChar char="»"/>
              <a:defRPr sz="1500" b="1">
                <a:solidFill>
                  <a:schemeClr val="bg1"/>
                </a:solidFill>
                <a:effectLst>
                  <a:outerShdw blurRad="38100" dist="38100" dir="2700000" algn="tl">
                    <a:srgbClr val="C0C0C0"/>
                  </a:outerShdw>
                </a:effectLst>
                <a:latin typeface="Times New Roman" pitchFamily="18" charset="0"/>
              </a:defRPr>
            </a:lvl7pPr>
            <a:lvl8pPr marL="2571750" indent="-171450" algn="l" rtl="0" eaLnBrk="1" fontAlgn="base" hangingPunct="1">
              <a:spcBef>
                <a:spcPct val="20000"/>
              </a:spcBef>
              <a:spcAft>
                <a:spcPct val="0"/>
              </a:spcAft>
              <a:buClr>
                <a:srgbClr val="BC5C8A"/>
              </a:buClr>
              <a:buChar char="»"/>
              <a:defRPr sz="1500" b="1">
                <a:solidFill>
                  <a:schemeClr val="bg1"/>
                </a:solidFill>
                <a:effectLst>
                  <a:outerShdw blurRad="38100" dist="38100" dir="2700000" algn="tl">
                    <a:srgbClr val="C0C0C0"/>
                  </a:outerShdw>
                </a:effectLst>
                <a:latin typeface="Times New Roman" pitchFamily="18" charset="0"/>
              </a:defRPr>
            </a:lvl8pPr>
            <a:lvl9pPr marL="2914650" indent="-171450" algn="l" rtl="0" eaLnBrk="1" fontAlgn="base" hangingPunct="1">
              <a:spcBef>
                <a:spcPct val="20000"/>
              </a:spcBef>
              <a:spcAft>
                <a:spcPct val="0"/>
              </a:spcAft>
              <a:buClr>
                <a:srgbClr val="BC5C8A"/>
              </a:buClr>
              <a:buChar char="»"/>
              <a:defRPr sz="1500" b="1">
                <a:solidFill>
                  <a:schemeClr val="bg1"/>
                </a:solidFill>
                <a:effectLst>
                  <a:outerShdw blurRad="38100" dist="38100" dir="2700000" algn="tl">
                    <a:srgbClr val="C0C0C0"/>
                  </a:outerShdw>
                </a:effectLst>
                <a:latin typeface="Times New Roman" pitchFamily="18" charset="0"/>
              </a:defRPr>
            </a:lvl9pPr>
          </a:lstStyle>
          <a:p>
            <a:r>
              <a:rPr lang="en-US" b="1" kern="0" dirty="0">
                <a:solidFill>
                  <a:schemeClr val="bg2">
                    <a:lumMod val="75000"/>
                  </a:schemeClr>
                </a:solidFill>
              </a:rPr>
              <a:t>Presenter</a:t>
            </a:r>
            <a:endParaRPr lang="en-US" b="1" kern="0" dirty="0">
              <a:solidFill>
                <a:schemeClr val="accent3"/>
              </a:solidFill>
            </a:endParaRPr>
          </a:p>
          <a:p>
            <a:r>
              <a:rPr lang="en-US" sz="2000" b="1" kern="0" dirty="0">
                <a:solidFill>
                  <a:schemeClr val="accent3"/>
                </a:solidFill>
              </a:rPr>
              <a:t>Grzegorz Nowakowski, MD</a:t>
            </a:r>
          </a:p>
          <a:p>
            <a:pPr>
              <a:spcAft>
                <a:spcPts val="0"/>
              </a:spcAft>
              <a:buClr>
                <a:srgbClr val="CC0F1A"/>
              </a:buClr>
            </a:pPr>
            <a:r>
              <a:rPr lang="en-US" sz="1400" dirty="0">
                <a:solidFill>
                  <a:srgbClr val="90DBFC">
                    <a:lumMod val="50000"/>
                  </a:srgbClr>
                </a:solidFill>
              </a:rPr>
              <a:t>Professor of Medicine</a:t>
            </a:r>
          </a:p>
          <a:p>
            <a:pPr>
              <a:spcAft>
                <a:spcPts val="0"/>
              </a:spcAft>
              <a:buClr>
                <a:srgbClr val="CC0F1A"/>
              </a:buClr>
            </a:pPr>
            <a:r>
              <a:rPr lang="en-US" sz="1400" dirty="0">
                <a:solidFill>
                  <a:srgbClr val="90DBFC">
                    <a:lumMod val="50000"/>
                  </a:srgbClr>
                </a:solidFill>
              </a:rPr>
              <a:t>Division of Hematology</a:t>
            </a:r>
          </a:p>
          <a:p>
            <a:pPr>
              <a:spcAft>
                <a:spcPts val="0"/>
              </a:spcAft>
              <a:buClr>
                <a:srgbClr val="CC0F1A"/>
              </a:buClr>
            </a:pPr>
            <a:r>
              <a:rPr lang="en-US" sz="1400" dirty="0">
                <a:solidFill>
                  <a:srgbClr val="90DBFC">
                    <a:lumMod val="50000"/>
                  </a:srgbClr>
                </a:solidFill>
              </a:rPr>
              <a:t>Department of Internal Medicine</a:t>
            </a:r>
          </a:p>
          <a:p>
            <a:pPr>
              <a:spcAft>
                <a:spcPts val="0"/>
              </a:spcAft>
              <a:buClr>
                <a:srgbClr val="CC0F1A"/>
              </a:buClr>
            </a:pPr>
            <a:r>
              <a:rPr lang="en-US" sz="1400" dirty="0">
                <a:solidFill>
                  <a:srgbClr val="90DBFC">
                    <a:lumMod val="50000"/>
                  </a:srgbClr>
                </a:solidFill>
              </a:rPr>
              <a:t>Mayo Clinic</a:t>
            </a:r>
          </a:p>
          <a:p>
            <a:pPr>
              <a:spcAft>
                <a:spcPts val="0"/>
              </a:spcAft>
              <a:buClr>
                <a:srgbClr val="CC0F1A"/>
              </a:buClr>
            </a:pPr>
            <a:r>
              <a:rPr lang="en-US" sz="1400" dirty="0">
                <a:solidFill>
                  <a:srgbClr val="90DBFC">
                    <a:lumMod val="50000"/>
                  </a:srgbClr>
                </a:solidFill>
              </a:rPr>
              <a:t>Rochester, Minnesota</a:t>
            </a:r>
          </a:p>
        </p:txBody>
      </p:sp>
    </p:spTree>
    <p:extLst>
      <p:ext uri="{BB962C8B-B14F-4D97-AF65-F5344CB8AC3E}">
        <p14:creationId xmlns:p14="http://schemas.microsoft.com/office/powerpoint/2010/main" val="2738800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234661" y="2016330"/>
            <a:ext cx="1280194" cy="926169"/>
          </a:xfrm>
          <a:prstGeom prst="roundRect">
            <a:avLst/>
          </a:prstGeom>
          <a:solidFill>
            <a:srgbClr val="C00000"/>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257175">
              <a:spcAft>
                <a:spcPts val="254"/>
              </a:spcAft>
              <a:buClr>
                <a:srgbClr val="076AB5"/>
              </a:buClr>
              <a:defRPr/>
            </a:pPr>
            <a:r>
              <a:rPr lang="en-US" sz="1200" b="1" kern="0" dirty="0">
                <a:solidFill>
                  <a:schemeClr val="tx1"/>
                </a:solidFill>
                <a:latin typeface="Arial"/>
              </a:rPr>
              <a:t>R-CHOP</a:t>
            </a:r>
          </a:p>
          <a:p>
            <a:pPr algn="ctr" defTabSz="257175">
              <a:spcAft>
                <a:spcPts val="254"/>
              </a:spcAft>
              <a:buClr>
                <a:srgbClr val="076AB5"/>
              </a:buClr>
              <a:defRPr/>
            </a:pPr>
            <a:r>
              <a:rPr lang="en-US" sz="1200" b="1" kern="0" dirty="0">
                <a:solidFill>
                  <a:schemeClr val="tx1"/>
                </a:solidFill>
                <a:latin typeface="Arial"/>
              </a:rPr>
              <a:t>6 cycles</a:t>
            </a:r>
          </a:p>
        </p:txBody>
      </p:sp>
      <p:sp>
        <p:nvSpPr>
          <p:cNvPr id="12" name="Rounded Rectangle 11"/>
          <p:cNvSpPr/>
          <p:nvPr/>
        </p:nvSpPr>
        <p:spPr>
          <a:xfrm>
            <a:off x="3234363" y="3147272"/>
            <a:ext cx="1280493" cy="856823"/>
          </a:xfrm>
          <a:prstGeom prst="roundRect">
            <a:avLst/>
          </a:prstGeom>
          <a:solidFill>
            <a:srgbClr val="002060"/>
          </a:solidFill>
          <a:ln/>
        </p:spPr>
        <p:style>
          <a:lnRef idx="0">
            <a:schemeClr val="accent5"/>
          </a:lnRef>
          <a:fillRef idx="3">
            <a:schemeClr val="accent5"/>
          </a:fillRef>
          <a:effectRef idx="3">
            <a:schemeClr val="accent5"/>
          </a:effectRef>
          <a:fontRef idx="minor">
            <a:schemeClr val="lt1"/>
          </a:fontRef>
        </p:style>
        <p:txBody>
          <a:bodyPr rtlCol="0" anchor="ctr"/>
          <a:lstStyle/>
          <a:p>
            <a:pPr algn="ctr" defTabSz="257175">
              <a:spcAft>
                <a:spcPts val="254"/>
              </a:spcAft>
              <a:buClr>
                <a:srgbClr val="076AB5"/>
              </a:buClr>
              <a:defRPr/>
            </a:pPr>
            <a:r>
              <a:rPr lang="en-US" sz="1200" b="1" kern="0" dirty="0">
                <a:solidFill>
                  <a:schemeClr val="tx1"/>
                </a:solidFill>
                <a:latin typeface="Arial"/>
              </a:rPr>
              <a:t>DA-EPOCH-R</a:t>
            </a:r>
          </a:p>
          <a:p>
            <a:pPr algn="ctr" defTabSz="257175">
              <a:spcAft>
                <a:spcPts val="254"/>
              </a:spcAft>
              <a:buClr>
                <a:srgbClr val="076AB5"/>
              </a:buClr>
              <a:defRPr/>
            </a:pPr>
            <a:r>
              <a:rPr lang="en-US" sz="1200" b="1" kern="0" dirty="0">
                <a:solidFill>
                  <a:schemeClr val="tx1"/>
                </a:solidFill>
                <a:latin typeface="Arial"/>
              </a:rPr>
              <a:t>6 cycles</a:t>
            </a:r>
          </a:p>
        </p:txBody>
      </p:sp>
      <p:sp>
        <p:nvSpPr>
          <p:cNvPr id="13" name="Rectangle 12"/>
          <p:cNvSpPr/>
          <p:nvPr/>
        </p:nvSpPr>
        <p:spPr>
          <a:xfrm>
            <a:off x="352168" y="1985266"/>
            <a:ext cx="2029355" cy="1985591"/>
          </a:xfrm>
          <a:prstGeom prst="rect">
            <a:avLst/>
          </a:prstGeom>
          <a:noFill/>
          <a:ln>
            <a:solidFill>
              <a:schemeClr val="accent1"/>
            </a:solidFill>
          </a:ln>
        </p:spPr>
        <p:style>
          <a:lnRef idx="2">
            <a:schemeClr val="accent6"/>
          </a:lnRef>
          <a:fillRef idx="1">
            <a:schemeClr val="lt1"/>
          </a:fillRef>
          <a:effectRef idx="0">
            <a:schemeClr val="accent6"/>
          </a:effectRef>
          <a:fontRef idx="minor">
            <a:schemeClr val="dk1"/>
          </a:fontRef>
        </p:style>
        <p:txBody>
          <a:bodyPr lIns="38576" tIns="0" rIns="15188" bIns="0" anchor="ctr">
            <a:prstTxWarp prst="textNoShape">
              <a:avLst/>
            </a:prstTxWarp>
          </a:bodyPr>
          <a:lstStyle/>
          <a:p>
            <a:pPr defTabSz="412552"/>
            <a:r>
              <a:rPr lang="en-US" sz="1200" b="1" dirty="0">
                <a:solidFill>
                  <a:schemeClr val="bg1"/>
                </a:solidFill>
                <a:latin typeface="Arial"/>
                <a:ea typeface="Arial" pitchFamily="-1" charset="0"/>
                <a:cs typeface="Arial"/>
              </a:rPr>
              <a:t>Key eligibility criteria </a:t>
            </a:r>
            <a:br>
              <a:rPr lang="en-US" sz="1200" b="1" dirty="0">
                <a:solidFill>
                  <a:schemeClr val="bg1"/>
                </a:solidFill>
                <a:latin typeface="Arial"/>
                <a:ea typeface="Arial" pitchFamily="-1" charset="0"/>
                <a:cs typeface="Arial"/>
              </a:rPr>
            </a:br>
            <a:r>
              <a:rPr lang="en-US" sz="1200" b="1" dirty="0">
                <a:solidFill>
                  <a:schemeClr val="bg1"/>
                </a:solidFill>
                <a:latin typeface="Arial"/>
                <a:ea typeface="Arial" pitchFamily="-1" charset="0"/>
                <a:cs typeface="Arial"/>
              </a:rPr>
              <a:t> (N=524)</a:t>
            </a:r>
          </a:p>
          <a:p>
            <a:pPr marL="72331" indent="-72331" defTabSz="412552">
              <a:buFont typeface="Arial" charset="0"/>
              <a:buChar char="•"/>
            </a:pPr>
            <a:r>
              <a:rPr lang="en-US" sz="1200" dirty="0">
                <a:solidFill>
                  <a:schemeClr val="bg1"/>
                </a:solidFill>
                <a:latin typeface="Arial"/>
              </a:rPr>
              <a:t>Age ≥18 years </a:t>
            </a:r>
          </a:p>
          <a:p>
            <a:pPr marL="72331" indent="-72331" defTabSz="412552">
              <a:buFont typeface="Arial" charset="0"/>
              <a:buChar char="•"/>
            </a:pPr>
            <a:r>
              <a:rPr lang="en-US" sz="1200" dirty="0">
                <a:solidFill>
                  <a:schemeClr val="bg1"/>
                </a:solidFill>
                <a:latin typeface="Arial"/>
              </a:rPr>
              <a:t>Stage ≥ II newly diagnosed DLBCL (Stage I PMBCL)</a:t>
            </a:r>
          </a:p>
          <a:p>
            <a:pPr marL="72331" indent="-72331" defTabSz="412552">
              <a:buFont typeface="Arial" charset="0"/>
              <a:buChar char="•"/>
            </a:pPr>
            <a:r>
              <a:rPr lang="en-US" sz="1200" dirty="0">
                <a:solidFill>
                  <a:schemeClr val="bg1"/>
                </a:solidFill>
                <a:latin typeface="Arial"/>
                <a:ea typeface="Arial" pitchFamily="-1" charset="0"/>
                <a:cs typeface="Arial"/>
              </a:rPr>
              <a:t>ECOG PS 0–2</a:t>
            </a:r>
          </a:p>
          <a:p>
            <a:pPr marL="72331" indent="-72331" defTabSz="412552">
              <a:buFont typeface="Arial" charset="0"/>
              <a:buChar char="•"/>
            </a:pPr>
            <a:r>
              <a:rPr lang="en-US" sz="1200" dirty="0">
                <a:solidFill>
                  <a:schemeClr val="bg1"/>
                </a:solidFill>
                <a:latin typeface="Arial"/>
                <a:ea typeface="Arial" pitchFamily="-1" charset="0"/>
                <a:cs typeface="Arial"/>
              </a:rPr>
              <a:t>Fresh/frozen tumor biopsy (4 cores)</a:t>
            </a:r>
            <a:endParaRPr lang="en-US" sz="788" dirty="0">
              <a:solidFill>
                <a:schemeClr val="bg1"/>
              </a:solidFill>
              <a:latin typeface="Arial"/>
              <a:ea typeface="Arial" pitchFamily="-1" charset="0"/>
              <a:cs typeface="Arial"/>
            </a:endParaRPr>
          </a:p>
        </p:txBody>
      </p:sp>
      <p:sp>
        <p:nvSpPr>
          <p:cNvPr id="15" name="TextBox 14"/>
          <p:cNvSpPr txBox="1"/>
          <p:nvPr/>
        </p:nvSpPr>
        <p:spPr>
          <a:xfrm>
            <a:off x="2593125" y="2292839"/>
            <a:ext cx="269626" cy="1183594"/>
          </a:xfrm>
          <a:prstGeom prst="rect">
            <a:avLst/>
          </a:prstGeom>
          <a:solidFill>
            <a:schemeClr val="bg2"/>
          </a:solidFill>
        </p:spPr>
        <p:style>
          <a:lnRef idx="0">
            <a:schemeClr val="accent3"/>
          </a:lnRef>
          <a:fillRef idx="3">
            <a:schemeClr val="accent3"/>
          </a:fillRef>
          <a:effectRef idx="3">
            <a:schemeClr val="accent3"/>
          </a:effectRef>
          <a:fontRef idx="minor">
            <a:schemeClr val="lt1"/>
          </a:fontRef>
        </p:style>
        <p:txBody>
          <a:bodyPr wrap="none" rtlCol="0">
            <a:spAutoFit/>
          </a:bodyPr>
          <a:lstStyle/>
          <a:p>
            <a:pPr algn="ctr" defTabSz="257175"/>
            <a:r>
              <a:rPr lang="en-US" sz="788" b="1" dirty="0">
                <a:solidFill>
                  <a:schemeClr val="tx1"/>
                </a:solidFill>
                <a:latin typeface="Arial"/>
              </a:rPr>
              <a:t>R</a:t>
            </a:r>
          </a:p>
          <a:p>
            <a:pPr algn="ctr" defTabSz="257175"/>
            <a:r>
              <a:rPr lang="en-US" sz="788" b="1" dirty="0">
                <a:solidFill>
                  <a:schemeClr val="tx1"/>
                </a:solidFill>
                <a:latin typeface="Arial"/>
              </a:rPr>
              <a:t>A</a:t>
            </a:r>
          </a:p>
          <a:p>
            <a:pPr algn="ctr" defTabSz="257175"/>
            <a:r>
              <a:rPr lang="en-US" sz="788" b="1" dirty="0">
                <a:solidFill>
                  <a:schemeClr val="tx1"/>
                </a:solidFill>
                <a:latin typeface="Arial"/>
              </a:rPr>
              <a:t>N</a:t>
            </a:r>
          </a:p>
          <a:p>
            <a:pPr algn="ctr" defTabSz="257175"/>
            <a:r>
              <a:rPr lang="en-US" sz="788" b="1" dirty="0">
                <a:solidFill>
                  <a:schemeClr val="tx1"/>
                </a:solidFill>
                <a:latin typeface="Arial"/>
              </a:rPr>
              <a:t>D</a:t>
            </a:r>
          </a:p>
          <a:p>
            <a:pPr algn="ctr" defTabSz="257175"/>
            <a:r>
              <a:rPr lang="en-US" sz="788" b="1" dirty="0">
                <a:solidFill>
                  <a:schemeClr val="tx1"/>
                </a:solidFill>
                <a:latin typeface="Arial"/>
              </a:rPr>
              <a:t>O</a:t>
            </a:r>
          </a:p>
          <a:p>
            <a:pPr algn="ctr" defTabSz="257175"/>
            <a:r>
              <a:rPr lang="en-US" sz="788" b="1" dirty="0">
                <a:solidFill>
                  <a:schemeClr val="tx1"/>
                </a:solidFill>
                <a:latin typeface="Arial"/>
              </a:rPr>
              <a:t>M</a:t>
            </a:r>
          </a:p>
          <a:p>
            <a:pPr algn="ctr" defTabSz="257175"/>
            <a:r>
              <a:rPr lang="en-US" sz="788" b="1" dirty="0">
                <a:solidFill>
                  <a:schemeClr val="tx1"/>
                </a:solidFill>
                <a:latin typeface="Arial"/>
              </a:rPr>
              <a:t>I</a:t>
            </a:r>
          </a:p>
          <a:p>
            <a:pPr algn="ctr" defTabSz="257175"/>
            <a:r>
              <a:rPr lang="en-US" sz="788" b="1" dirty="0">
                <a:solidFill>
                  <a:schemeClr val="tx1"/>
                </a:solidFill>
                <a:latin typeface="Arial"/>
              </a:rPr>
              <a:t>Z</a:t>
            </a:r>
          </a:p>
          <a:p>
            <a:pPr algn="ctr" defTabSz="257175"/>
            <a:r>
              <a:rPr lang="en-US" sz="788" b="1" dirty="0">
                <a:solidFill>
                  <a:schemeClr val="tx1"/>
                </a:solidFill>
                <a:latin typeface="Arial"/>
              </a:rPr>
              <a:t>E</a:t>
            </a:r>
          </a:p>
        </p:txBody>
      </p:sp>
      <p:sp>
        <p:nvSpPr>
          <p:cNvPr id="17" name="TextBox 16"/>
          <p:cNvSpPr txBox="1"/>
          <p:nvPr/>
        </p:nvSpPr>
        <p:spPr>
          <a:xfrm>
            <a:off x="2864440" y="2717304"/>
            <a:ext cx="392146" cy="213585"/>
          </a:xfrm>
          <a:prstGeom prst="rect">
            <a:avLst/>
          </a:prstGeom>
          <a:noFill/>
        </p:spPr>
        <p:txBody>
          <a:bodyPr wrap="square" rtlCol="0">
            <a:spAutoFit/>
          </a:bodyPr>
          <a:lstStyle/>
          <a:p>
            <a:pPr algn="ctr" defTabSz="257175"/>
            <a:r>
              <a:rPr lang="en-US" sz="788" dirty="0">
                <a:solidFill>
                  <a:srgbClr val="FFFFFF"/>
                </a:solidFill>
                <a:latin typeface="Arial"/>
              </a:rPr>
              <a:t>1:1</a:t>
            </a:r>
          </a:p>
        </p:txBody>
      </p:sp>
      <p:cxnSp>
        <p:nvCxnSpPr>
          <p:cNvPr id="19" name="Straight Arrow Connector 18"/>
          <p:cNvCxnSpPr>
            <a:cxnSpLocks/>
            <a:stCxn id="15" idx="3"/>
            <a:endCxn id="11" idx="1"/>
          </p:cNvCxnSpPr>
          <p:nvPr/>
        </p:nvCxnSpPr>
        <p:spPr>
          <a:xfrm flipV="1">
            <a:off x="2862751" y="2479415"/>
            <a:ext cx="371910" cy="405221"/>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a:stCxn id="15" idx="3"/>
            <a:endCxn id="12" idx="1"/>
          </p:cNvCxnSpPr>
          <p:nvPr/>
        </p:nvCxnSpPr>
        <p:spPr>
          <a:xfrm>
            <a:off x="2862751" y="2884636"/>
            <a:ext cx="371612" cy="691048"/>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p:nvSpPr>
        <p:spPr bwMode="auto">
          <a:xfrm>
            <a:off x="1149771" y="4790252"/>
            <a:ext cx="3605109" cy="246221"/>
          </a:xfrm>
          <a:prstGeom prst="rect">
            <a:avLst/>
          </a:prstGeom>
          <a:noFill/>
          <a:ln w="9525">
            <a:noFill/>
            <a:miter lim="800000"/>
            <a:headEnd/>
            <a:tailEnd/>
          </a:ln>
        </p:spPr>
        <p:txBody>
          <a:bodyPr wrap="square">
            <a:prstTxWarp prst="textNoShape">
              <a:avLst/>
            </a:prstTxWarp>
            <a:spAutoFit/>
          </a:bodyPr>
          <a:lstStyle/>
          <a:p>
            <a:pPr defTabSz="257175"/>
            <a:r>
              <a:rPr lang="nl-NL" sz="1000" dirty="0">
                <a:solidFill>
                  <a:schemeClr val="bg1"/>
                </a:solidFill>
                <a:latin typeface="Arial"/>
                <a:ea typeface="Arial Unicode MS" pitchFamily="-84" charset="0"/>
                <a:cs typeface="Arial Unicode MS" pitchFamily="-84" charset="0"/>
                <a:sym typeface="Arial" pitchFamily="-84" charset="0"/>
              </a:rPr>
              <a:t>Bartlett NL, et al. </a:t>
            </a:r>
            <a:r>
              <a:rPr lang="nl-NL" sz="1000" i="1" dirty="0">
                <a:solidFill>
                  <a:schemeClr val="bg1"/>
                </a:solidFill>
                <a:latin typeface="Arial"/>
                <a:ea typeface="Arial Unicode MS" pitchFamily="-84" charset="0"/>
                <a:cs typeface="Arial Unicode MS" pitchFamily="-84" charset="0"/>
                <a:sym typeface="Arial" pitchFamily="-84" charset="0"/>
              </a:rPr>
              <a:t>J </a:t>
            </a:r>
            <a:r>
              <a:rPr lang="nl-NL" sz="1000" i="1" dirty="0" err="1">
                <a:solidFill>
                  <a:schemeClr val="bg1"/>
                </a:solidFill>
                <a:latin typeface="Arial"/>
                <a:ea typeface="Arial Unicode MS" pitchFamily="-84" charset="0"/>
                <a:cs typeface="Arial Unicode MS" pitchFamily="-84" charset="0"/>
                <a:sym typeface="Arial" pitchFamily="-84" charset="0"/>
              </a:rPr>
              <a:t>Clin</a:t>
            </a:r>
            <a:r>
              <a:rPr lang="nl-NL" sz="1000" i="1" dirty="0">
                <a:solidFill>
                  <a:schemeClr val="bg1"/>
                </a:solidFill>
                <a:latin typeface="Arial"/>
                <a:ea typeface="Arial Unicode MS" pitchFamily="-84" charset="0"/>
                <a:cs typeface="Arial Unicode MS" pitchFamily="-84" charset="0"/>
                <a:sym typeface="Arial" pitchFamily="-84" charset="0"/>
              </a:rPr>
              <a:t> </a:t>
            </a:r>
            <a:r>
              <a:rPr lang="nl-NL" sz="1000" i="1" dirty="0" err="1">
                <a:solidFill>
                  <a:schemeClr val="bg1"/>
                </a:solidFill>
                <a:latin typeface="Arial"/>
                <a:ea typeface="Arial Unicode MS" pitchFamily="-84" charset="0"/>
                <a:cs typeface="Arial Unicode MS" pitchFamily="-84" charset="0"/>
                <a:sym typeface="Arial" pitchFamily="-84" charset="0"/>
              </a:rPr>
              <a:t>Oncol</a:t>
            </a:r>
            <a:r>
              <a:rPr lang="nl-NL" sz="1000" dirty="0">
                <a:solidFill>
                  <a:schemeClr val="bg1"/>
                </a:solidFill>
                <a:latin typeface="Arial"/>
                <a:ea typeface="Arial Unicode MS" pitchFamily="-84" charset="0"/>
                <a:cs typeface="Arial Unicode MS" pitchFamily="-84" charset="0"/>
                <a:sym typeface="Arial" pitchFamily="-84" charset="0"/>
              </a:rPr>
              <a:t>. 2019;37:1790-1799. </a:t>
            </a:r>
            <a:endParaRPr lang="en-US" sz="1000" dirty="0">
              <a:solidFill>
                <a:schemeClr val="bg1"/>
              </a:solidFill>
              <a:latin typeface="Arial"/>
            </a:endParaRPr>
          </a:p>
        </p:txBody>
      </p:sp>
      <p:sp>
        <p:nvSpPr>
          <p:cNvPr id="5" name="TextBox 4"/>
          <p:cNvSpPr txBox="1"/>
          <p:nvPr/>
        </p:nvSpPr>
        <p:spPr>
          <a:xfrm>
            <a:off x="1566333" y="1211818"/>
            <a:ext cx="2108596" cy="369332"/>
          </a:xfrm>
          <a:prstGeom prst="rect">
            <a:avLst/>
          </a:prstGeom>
          <a:noFill/>
        </p:spPr>
        <p:txBody>
          <a:bodyPr wrap="square" rtlCol="0">
            <a:spAutoFit/>
          </a:bodyPr>
          <a:lstStyle/>
          <a:p>
            <a:pPr defTabSz="685800"/>
            <a:r>
              <a:rPr lang="en-GB" sz="1800" b="1" dirty="0">
                <a:solidFill>
                  <a:schemeClr val="bg1"/>
                </a:solidFill>
                <a:latin typeface="Arial"/>
              </a:rPr>
              <a:t>Study schema</a:t>
            </a:r>
            <a:endParaRPr lang="en-US" sz="1800" b="1" dirty="0">
              <a:solidFill>
                <a:schemeClr val="bg1"/>
              </a:solidFill>
              <a:latin typeface="Arial"/>
            </a:endParaRPr>
          </a:p>
        </p:txBody>
      </p:sp>
      <p:sp>
        <p:nvSpPr>
          <p:cNvPr id="542" name="TextBox 541"/>
          <p:cNvSpPr txBox="1"/>
          <p:nvPr/>
        </p:nvSpPr>
        <p:spPr>
          <a:xfrm>
            <a:off x="5591724" y="1223248"/>
            <a:ext cx="1666326" cy="646331"/>
          </a:xfrm>
          <a:prstGeom prst="rect">
            <a:avLst/>
          </a:prstGeom>
          <a:noFill/>
        </p:spPr>
        <p:txBody>
          <a:bodyPr wrap="square" rtlCol="0">
            <a:spAutoFit/>
          </a:bodyPr>
          <a:lstStyle/>
          <a:p>
            <a:pPr defTabSz="685800"/>
            <a:r>
              <a:rPr lang="en-GB" sz="1800" b="1" dirty="0">
                <a:latin typeface="Arial"/>
              </a:rPr>
              <a:t>Event-free survival</a:t>
            </a:r>
            <a:endParaRPr lang="en-US" sz="1800" b="1" dirty="0">
              <a:latin typeface="Arial"/>
            </a:endParaRPr>
          </a:p>
        </p:txBody>
      </p:sp>
      <p:grpSp>
        <p:nvGrpSpPr>
          <p:cNvPr id="6" name="Group 5"/>
          <p:cNvGrpSpPr/>
          <p:nvPr/>
        </p:nvGrpSpPr>
        <p:grpSpPr>
          <a:xfrm>
            <a:off x="4527012" y="1500247"/>
            <a:ext cx="3844259" cy="3103469"/>
            <a:chOff x="139433" y="1358049"/>
            <a:chExt cx="4471824" cy="2946366"/>
          </a:xfrm>
          <a:noFill/>
        </p:grpSpPr>
        <p:grpSp>
          <p:nvGrpSpPr>
            <p:cNvPr id="543" name="Group 4"/>
            <p:cNvGrpSpPr>
              <a:grpSpLocks noChangeAspect="1"/>
            </p:cNvGrpSpPr>
            <p:nvPr/>
          </p:nvGrpSpPr>
          <p:grpSpPr bwMode="auto">
            <a:xfrm>
              <a:off x="139433" y="1358049"/>
              <a:ext cx="4432567" cy="2946366"/>
              <a:chOff x="3283" y="720"/>
              <a:chExt cx="7320040" cy="3189"/>
            </a:xfrm>
            <a:grpFill/>
          </p:grpSpPr>
          <p:sp>
            <p:nvSpPr>
              <p:cNvPr id="544" name="AutoShape 3"/>
              <p:cNvSpPr>
                <a:spLocks noChangeAspect="1" noChangeArrowheads="1" noTextEdit="1"/>
              </p:cNvSpPr>
              <p:nvPr/>
            </p:nvSpPr>
            <p:spPr bwMode="auto">
              <a:xfrm>
                <a:off x="1025265" y="720"/>
                <a:ext cx="6298058" cy="318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defTabSz="257175"/>
                <a:endParaRPr lang="en-US" sz="1013" dirty="0">
                  <a:solidFill>
                    <a:srgbClr val="000000"/>
                  </a:solidFill>
                  <a:latin typeface="Arial"/>
                </a:endParaRPr>
              </a:p>
            </p:txBody>
          </p:sp>
          <p:grpSp>
            <p:nvGrpSpPr>
              <p:cNvPr id="545" name="Group 205"/>
              <p:cNvGrpSpPr>
                <a:grpSpLocks/>
              </p:cNvGrpSpPr>
              <p:nvPr/>
            </p:nvGrpSpPr>
            <p:grpSpPr bwMode="auto">
              <a:xfrm>
                <a:off x="1223606" y="761"/>
                <a:ext cx="5751860" cy="2969"/>
                <a:chOff x="802" y="761"/>
                <a:chExt cx="3770" cy="2969"/>
              </a:xfrm>
              <a:grpFill/>
            </p:grpSpPr>
            <p:sp>
              <p:nvSpPr>
                <p:cNvPr id="865" name="Rectangle 5"/>
                <p:cNvSpPr>
                  <a:spLocks noChangeArrowheads="1"/>
                </p:cNvSpPr>
                <p:nvPr/>
              </p:nvSpPr>
              <p:spPr bwMode="auto">
                <a:xfrm>
                  <a:off x="2162" y="3605"/>
                  <a:ext cx="1324" cy="1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r>
                    <a:rPr lang="en-US" altLang="en-US" sz="788" dirty="0">
                      <a:solidFill>
                        <a:srgbClr val="000000"/>
                      </a:solidFill>
                      <a:cs typeface="Arial" pitchFamily="34" charset="0"/>
                    </a:rPr>
                    <a:t>Years from Study Entry</a:t>
                  </a:r>
                  <a:endParaRPr lang="en-US" altLang="en-US" sz="788" dirty="0">
                    <a:solidFill>
                      <a:srgbClr val="808080"/>
                    </a:solidFill>
                    <a:cs typeface="Arial" pitchFamily="34" charset="0"/>
                  </a:endParaRPr>
                </a:p>
              </p:txBody>
            </p:sp>
            <p:sp>
              <p:nvSpPr>
                <p:cNvPr id="866" name="Rectangle 6"/>
                <p:cNvSpPr>
                  <a:spLocks noChangeArrowheads="1"/>
                </p:cNvSpPr>
                <p:nvPr/>
              </p:nvSpPr>
              <p:spPr bwMode="auto">
                <a:xfrm rot="16200000">
                  <a:off x="389" y="2037"/>
                  <a:ext cx="980" cy="15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r>
                    <a:rPr lang="en-US" altLang="en-US" sz="788" dirty="0">
                      <a:solidFill>
                        <a:srgbClr val="000000"/>
                      </a:solidFill>
                      <a:cs typeface="Arial" pitchFamily="34" charset="0"/>
                    </a:rPr>
                    <a:t>Probability event free</a:t>
                  </a:r>
                  <a:endParaRPr lang="en-US" altLang="en-US" sz="788" dirty="0">
                    <a:solidFill>
                      <a:srgbClr val="808080"/>
                    </a:solidFill>
                    <a:cs typeface="Arial" pitchFamily="34" charset="0"/>
                  </a:endParaRPr>
                </a:p>
              </p:txBody>
            </p:sp>
            <p:sp>
              <p:nvSpPr>
                <p:cNvPr id="867" name="Line 7"/>
                <p:cNvSpPr>
                  <a:spLocks noChangeShapeType="1"/>
                </p:cNvSpPr>
                <p:nvPr/>
              </p:nvSpPr>
              <p:spPr bwMode="auto">
                <a:xfrm>
                  <a:off x="1152" y="3430"/>
                  <a:ext cx="0" cy="53"/>
                </a:xfrm>
                <a:prstGeom prst="line">
                  <a:avLst/>
                </a:prstGeom>
                <a:grpFill/>
                <a:ln w="6350">
                  <a:solidFill>
                    <a:srgbClr val="000000"/>
                  </a:solidFill>
                  <a:round/>
                  <a:headEnd/>
                  <a:tailEnd/>
                </a:ln>
              </p:spPr>
              <p:txBody>
                <a:bodyPr/>
                <a:lstStyle/>
                <a:p>
                  <a:pPr defTabSz="257175"/>
                  <a:endParaRPr lang="en-US" sz="1013" dirty="0">
                    <a:solidFill>
                      <a:srgbClr val="000000"/>
                    </a:solidFill>
                    <a:latin typeface="Arial"/>
                  </a:endParaRPr>
                </a:p>
              </p:txBody>
            </p:sp>
            <p:sp>
              <p:nvSpPr>
                <p:cNvPr id="868" name="Line 8"/>
                <p:cNvSpPr>
                  <a:spLocks noChangeShapeType="1"/>
                </p:cNvSpPr>
                <p:nvPr/>
              </p:nvSpPr>
              <p:spPr bwMode="auto">
                <a:xfrm>
                  <a:off x="1809" y="3430"/>
                  <a:ext cx="0" cy="53"/>
                </a:xfrm>
                <a:prstGeom prst="line">
                  <a:avLst/>
                </a:prstGeom>
                <a:grpFill/>
                <a:ln w="6350">
                  <a:solidFill>
                    <a:srgbClr val="000000"/>
                  </a:solidFill>
                  <a:round/>
                  <a:headEnd/>
                  <a:tailEnd/>
                </a:ln>
              </p:spPr>
              <p:txBody>
                <a:bodyPr/>
                <a:lstStyle/>
                <a:p>
                  <a:pPr defTabSz="257175"/>
                  <a:endParaRPr lang="en-US" sz="1013" dirty="0">
                    <a:solidFill>
                      <a:srgbClr val="000000"/>
                    </a:solidFill>
                    <a:latin typeface="Arial"/>
                  </a:endParaRPr>
                </a:p>
              </p:txBody>
            </p:sp>
            <p:sp>
              <p:nvSpPr>
                <p:cNvPr id="869" name="Line 9"/>
                <p:cNvSpPr>
                  <a:spLocks noChangeShapeType="1"/>
                </p:cNvSpPr>
                <p:nvPr/>
              </p:nvSpPr>
              <p:spPr bwMode="auto">
                <a:xfrm>
                  <a:off x="2467" y="3430"/>
                  <a:ext cx="0" cy="53"/>
                </a:xfrm>
                <a:prstGeom prst="line">
                  <a:avLst/>
                </a:prstGeom>
                <a:grpFill/>
                <a:ln w="6350">
                  <a:solidFill>
                    <a:srgbClr val="000000"/>
                  </a:solidFill>
                  <a:round/>
                  <a:headEnd/>
                  <a:tailEnd/>
                </a:ln>
              </p:spPr>
              <p:txBody>
                <a:bodyPr/>
                <a:lstStyle/>
                <a:p>
                  <a:pPr defTabSz="257175"/>
                  <a:endParaRPr lang="en-US" sz="1013" dirty="0">
                    <a:solidFill>
                      <a:srgbClr val="000000"/>
                    </a:solidFill>
                    <a:latin typeface="Arial"/>
                  </a:endParaRPr>
                </a:p>
              </p:txBody>
            </p:sp>
            <p:sp>
              <p:nvSpPr>
                <p:cNvPr id="870" name="Line 10"/>
                <p:cNvSpPr>
                  <a:spLocks noChangeShapeType="1"/>
                </p:cNvSpPr>
                <p:nvPr/>
              </p:nvSpPr>
              <p:spPr bwMode="auto">
                <a:xfrm>
                  <a:off x="3124" y="3430"/>
                  <a:ext cx="0" cy="53"/>
                </a:xfrm>
                <a:prstGeom prst="line">
                  <a:avLst/>
                </a:prstGeom>
                <a:grpFill/>
                <a:ln w="6350">
                  <a:solidFill>
                    <a:srgbClr val="000000"/>
                  </a:solidFill>
                  <a:round/>
                  <a:headEnd/>
                  <a:tailEnd/>
                </a:ln>
              </p:spPr>
              <p:txBody>
                <a:bodyPr/>
                <a:lstStyle/>
                <a:p>
                  <a:pPr defTabSz="257175"/>
                  <a:endParaRPr lang="en-US" sz="1013" dirty="0">
                    <a:solidFill>
                      <a:srgbClr val="000000"/>
                    </a:solidFill>
                    <a:latin typeface="Arial"/>
                  </a:endParaRPr>
                </a:p>
              </p:txBody>
            </p:sp>
            <p:sp>
              <p:nvSpPr>
                <p:cNvPr id="871" name="Line 11"/>
                <p:cNvSpPr>
                  <a:spLocks noChangeShapeType="1"/>
                </p:cNvSpPr>
                <p:nvPr/>
              </p:nvSpPr>
              <p:spPr bwMode="auto">
                <a:xfrm>
                  <a:off x="3782" y="3430"/>
                  <a:ext cx="0" cy="53"/>
                </a:xfrm>
                <a:prstGeom prst="line">
                  <a:avLst/>
                </a:prstGeom>
                <a:grpFill/>
                <a:ln w="6350">
                  <a:solidFill>
                    <a:srgbClr val="000000"/>
                  </a:solidFill>
                  <a:round/>
                  <a:headEnd/>
                  <a:tailEnd/>
                </a:ln>
              </p:spPr>
              <p:txBody>
                <a:bodyPr/>
                <a:lstStyle/>
                <a:p>
                  <a:pPr defTabSz="257175"/>
                  <a:endParaRPr lang="en-US" sz="1013" dirty="0">
                    <a:solidFill>
                      <a:srgbClr val="000000"/>
                    </a:solidFill>
                    <a:latin typeface="Arial"/>
                  </a:endParaRPr>
                </a:p>
              </p:txBody>
            </p:sp>
            <p:sp>
              <p:nvSpPr>
                <p:cNvPr id="872" name="Line 12"/>
                <p:cNvSpPr>
                  <a:spLocks noChangeShapeType="1"/>
                </p:cNvSpPr>
                <p:nvPr/>
              </p:nvSpPr>
              <p:spPr bwMode="auto">
                <a:xfrm>
                  <a:off x="4440" y="3430"/>
                  <a:ext cx="0" cy="53"/>
                </a:xfrm>
                <a:prstGeom prst="line">
                  <a:avLst/>
                </a:prstGeom>
                <a:grpFill/>
                <a:ln w="6350">
                  <a:solidFill>
                    <a:srgbClr val="000000"/>
                  </a:solidFill>
                  <a:round/>
                  <a:headEnd/>
                  <a:tailEnd/>
                </a:ln>
              </p:spPr>
              <p:txBody>
                <a:bodyPr/>
                <a:lstStyle/>
                <a:p>
                  <a:pPr defTabSz="257175"/>
                  <a:endParaRPr lang="en-US" sz="1013" dirty="0">
                    <a:solidFill>
                      <a:srgbClr val="000000"/>
                    </a:solidFill>
                    <a:latin typeface="Arial"/>
                  </a:endParaRPr>
                </a:p>
              </p:txBody>
            </p:sp>
            <p:sp>
              <p:nvSpPr>
                <p:cNvPr id="873" name="Line 13"/>
                <p:cNvSpPr>
                  <a:spLocks noChangeShapeType="1"/>
                </p:cNvSpPr>
                <p:nvPr/>
              </p:nvSpPr>
              <p:spPr bwMode="auto">
                <a:xfrm>
                  <a:off x="1152" y="3430"/>
                  <a:ext cx="3288" cy="0"/>
                </a:xfrm>
                <a:prstGeom prst="line">
                  <a:avLst/>
                </a:prstGeom>
                <a:grpFill/>
                <a:ln w="6350">
                  <a:solidFill>
                    <a:srgbClr val="000000"/>
                  </a:solidFill>
                  <a:round/>
                  <a:headEnd/>
                  <a:tailEnd/>
                </a:ln>
              </p:spPr>
              <p:txBody>
                <a:bodyPr/>
                <a:lstStyle/>
                <a:p>
                  <a:pPr defTabSz="257175"/>
                  <a:endParaRPr lang="en-US" sz="1013" dirty="0">
                    <a:solidFill>
                      <a:srgbClr val="000000"/>
                    </a:solidFill>
                    <a:latin typeface="Arial"/>
                  </a:endParaRPr>
                </a:p>
              </p:txBody>
            </p:sp>
            <p:sp>
              <p:nvSpPr>
                <p:cNvPr id="874" name="Rectangle 14"/>
                <p:cNvSpPr>
                  <a:spLocks noChangeArrowheads="1"/>
                </p:cNvSpPr>
                <p:nvPr/>
              </p:nvSpPr>
              <p:spPr bwMode="auto">
                <a:xfrm>
                  <a:off x="1128" y="3521"/>
                  <a:ext cx="50" cy="8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r>
                    <a:rPr lang="en-US" altLang="en-US" sz="563" dirty="0">
                      <a:solidFill>
                        <a:srgbClr val="000000"/>
                      </a:solidFill>
                      <a:cs typeface="Arial" pitchFamily="34" charset="0"/>
                    </a:rPr>
                    <a:t>0</a:t>
                  </a:r>
                  <a:endParaRPr lang="en-US" altLang="en-US" sz="1013" dirty="0">
                    <a:solidFill>
                      <a:srgbClr val="808080"/>
                    </a:solidFill>
                    <a:cs typeface="Arial" pitchFamily="34" charset="0"/>
                  </a:endParaRPr>
                </a:p>
              </p:txBody>
            </p:sp>
            <p:sp>
              <p:nvSpPr>
                <p:cNvPr id="875" name="Rectangle 15"/>
                <p:cNvSpPr>
                  <a:spLocks noChangeArrowheads="1"/>
                </p:cNvSpPr>
                <p:nvPr/>
              </p:nvSpPr>
              <p:spPr bwMode="auto">
                <a:xfrm>
                  <a:off x="1785" y="3521"/>
                  <a:ext cx="50" cy="8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r>
                    <a:rPr lang="en-US" altLang="en-US" sz="563" dirty="0">
                      <a:solidFill>
                        <a:srgbClr val="000000"/>
                      </a:solidFill>
                      <a:cs typeface="Arial" pitchFamily="34" charset="0"/>
                    </a:rPr>
                    <a:t>1</a:t>
                  </a:r>
                  <a:endParaRPr lang="en-US" altLang="en-US" sz="1013" dirty="0">
                    <a:solidFill>
                      <a:srgbClr val="808080"/>
                    </a:solidFill>
                    <a:cs typeface="Arial" pitchFamily="34" charset="0"/>
                  </a:endParaRPr>
                </a:p>
              </p:txBody>
            </p:sp>
            <p:sp>
              <p:nvSpPr>
                <p:cNvPr id="876" name="Rectangle 16"/>
                <p:cNvSpPr>
                  <a:spLocks noChangeArrowheads="1"/>
                </p:cNvSpPr>
                <p:nvPr/>
              </p:nvSpPr>
              <p:spPr bwMode="auto">
                <a:xfrm>
                  <a:off x="2444" y="3521"/>
                  <a:ext cx="50" cy="8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r>
                    <a:rPr lang="en-US" altLang="en-US" sz="563" dirty="0">
                      <a:solidFill>
                        <a:srgbClr val="000000"/>
                      </a:solidFill>
                      <a:cs typeface="Arial" pitchFamily="34" charset="0"/>
                    </a:rPr>
                    <a:t>2</a:t>
                  </a:r>
                  <a:endParaRPr lang="en-US" altLang="en-US" sz="1013" dirty="0">
                    <a:solidFill>
                      <a:srgbClr val="808080"/>
                    </a:solidFill>
                    <a:cs typeface="Arial" pitchFamily="34" charset="0"/>
                  </a:endParaRPr>
                </a:p>
              </p:txBody>
            </p:sp>
            <p:sp>
              <p:nvSpPr>
                <p:cNvPr id="877" name="Rectangle 17"/>
                <p:cNvSpPr>
                  <a:spLocks noChangeArrowheads="1"/>
                </p:cNvSpPr>
                <p:nvPr/>
              </p:nvSpPr>
              <p:spPr bwMode="auto">
                <a:xfrm>
                  <a:off x="3101" y="3521"/>
                  <a:ext cx="50" cy="8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r>
                    <a:rPr lang="en-US" altLang="en-US" sz="563" dirty="0">
                      <a:solidFill>
                        <a:srgbClr val="000000"/>
                      </a:solidFill>
                      <a:cs typeface="Arial" pitchFamily="34" charset="0"/>
                    </a:rPr>
                    <a:t>3</a:t>
                  </a:r>
                  <a:endParaRPr lang="en-US" altLang="en-US" sz="1013" dirty="0">
                    <a:solidFill>
                      <a:srgbClr val="808080"/>
                    </a:solidFill>
                    <a:cs typeface="Arial" pitchFamily="34" charset="0"/>
                  </a:endParaRPr>
                </a:p>
              </p:txBody>
            </p:sp>
            <p:sp>
              <p:nvSpPr>
                <p:cNvPr id="878" name="Rectangle 18"/>
                <p:cNvSpPr>
                  <a:spLocks noChangeArrowheads="1"/>
                </p:cNvSpPr>
                <p:nvPr/>
              </p:nvSpPr>
              <p:spPr bwMode="auto">
                <a:xfrm>
                  <a:off x="3759" y="3521"/>
                  <a:ext cx="50" cy="8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r>
                    <a:rPr lang="en-US" altLang="en-US" sz="563" dirty="0">
                      <a:solidFill>
                        <a:srgbClr val="000000"/>
                      </a:solidFill>
                      <a:cs typeface="Arial" pitchFamily="34" charset="0"/>
                    </a:rPr>
                    <a:t>4</a:t>
                  </a:r>
                  <a:endParaRPr lang="en-US" altLang="en-US" sz="1013" dirty="0">
                    <a:solidFill>
                      <a:srgbClr val="808080"/>
                    </a:solidFill>
                    <a:cs typeface="Arial" pitchFamily="34" charset="0"/>
                  </a:endParaRPr>
                </a:p>
              </p:txBody>
            </p:sp>
            <p:sp>
              <p:nvSpPr>
                <p:cNvPr id="879" name="Rectangle 19"/>
                <p:cNvSpPr>
                  <a:spLocks noChangeArrowheads="1"/>
                </p:cNvSpPr>
                <p:nvPr/>
              </p:nvSpPr>
              <p:spPr bwMode="auto">
                <a:xfrm>
                  <a:off x="4416" y="3521"/>
                  <a:ext cx="50" cy="8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r>
                    <a:rPr lang="en-US" altLang="en-US" sz="563" dirty="0">
                      <a:solidFill>
                        <a:srgbClr val="000000"/>
                      </a:solidFill>
                      <a:cs typeface="Arial" pitchFamily="34" charset="0"/>
                    </a:rPr>
                    <a:t>5</a:t>
                  </a:r>
                  <a:endParaRPr lang="en-US" altLang="en-US" sz="1013" dirty="0">
                    <a:solidFill>
                      <a:srgbClr val="808080"/>
                    </a:solidFill>
                    <a:cs typeface="Arial" pitchFamily="34" charset="0"/>
                  </a:endParaRPr>
                </a:p>
              </p:txBody>
            </p:sp>
            <p:sp>
              <p:nvSpPr>
                <p:cNvPr id="880" name="Line 20"/>
                <p:cNvSpPr>
                  <a:spLocks noChangeShapeType="1"/>
                </p:cNvSpPr>
                <p:nvPr/>
              </p:nvSpPr>
              <p:spPr bwMode="auto">
                <a:xfrm flipH="1">
                  <a:off x="1099" y="3430"/>
                  <a:ext cx="53" cy="0"/>
                </a:xfrm>
                <a:prstGeom prst="line">
                  <a:avLst/>
                </a:prstGeom>
                <a:grpFill/>
                <a:ln w="6350">
                  <a:solidFill>
                    <a:srgbClr val="000000"/>
                  </a:solidFill>
                  <a:round/>
                  <a:headEnd/>
                  <a:tailEnd/>
                </a:ln>
              </p:spPr>
              <p:txBody>
                <a:bodyPr/>
                <a:lstStyle/>
                <a:p>
                  <a:pPr defTabSz="257175"/>
                  <a:endParaRPr lang="en-US" sz="1013" dirty="0">
                    <a:solidFill>
                      <a:srgbClr val="000000"/>
                    </a:solidFill>
                    <a:latin typeface="Arial"/>
                  </a:endParaRPr>
                </a:p>
              </p:txBody>
            </p:sp>
            <p:sp>
              <p:nvSpPr>
                <p:cNvPr id="881" name="Line 21"/>
                <p:cNvSpPr>
                  <a:spLocks noChangeShapeType="1"/>
                </p:cNvSpPr>
                <p:nvPr/>
              </p:nvSpPr>
              <p:spPr bwMode="auto">
                <a:xfrm flipH="1">
                  <a:off x="1099" y="2900"/>
                  <a:ext cx="53" cy="0"/>
                </a:xfrm>
                <a:prstGeom prst="line">
                  <a:avLst/>
                </a:prstGeom>
                <a:grpFill/>
                <a:ln w="6350">
                  <a:solidFill>
                    <a:srgbClr val="000000"/>
                  </a:solidFill>
                  <a:round/>
                  <a:headEnd/>
                  <a:tailEnd/>
                </a:ln>
              </p:spPr>
              <p:txBody>
                <a:bodyPr/>
                <a:lstStyle/>
                <a:p>
                  <a:pPr defTabSz="257175"/>
                  <a:endParaRPr lang="en-US" sz="1013" dirty="0">
                    <a:solidFill>
                      <a:srgbClr val="000000"/>
                    </a:solidFill>
                    <a:latin typeface="Arial"/>
                  </a:endParaRPr>
                </a:p>
              </p:txBody>
            </p:sp>
            <p:sp>
              <p:nvSpPr>
                <p:cNvPr id="882" name="Line 22"/>
                <p:cNvSpPr>
                  <a:spLocks noChangeShapeType="1"/>
                </p:cNvSpPr>
                <p:nvPr/>
              </p:nvSpPr>
              <p:spPr bwMode="auto">
                <a:xfrm flipH="1">
                  <a:off x="1099" y="2371"/>
                  <a:ext cx="53" cy="0"/>
                </a:xfrm>
                <a:prstGeom prst="line">
                  <a:avLst/>
                </a:prstGeom>
                <a:grpFill/>
                <a:ln w="6350">
                  <a:solidFill>
                    <a:srgbClr val="000000"/>
                  </a:solidFill>
                  <a:round/>
                  <a:headEnd/>
                  <a:tailEnd/>
                </a:ln>
              </p:spPr>
              <p:txBody>
                <a:bodyPr/>
                <a:lstStyle/>
                <a:p>
                  <a:pPr defTabSz="257175"/>
                  <a:endParaRPr lang="en-US" sz="1013" dirty="0">
                    <a:solidFill>
                      <a:srgbClr val="000000"/>
                    </a:solidFill>
                    <a:latin typeface="Arial"/>
                  </a:endParaRPr>
                </a:p>
              </p:txBody>
            </p:sp>
            <p:sp>
              <p:nvSpPr>
                <p:cNvPr id="883" name="Line 23"/>
                <p:cNvSpPr>
                  <a:spLocks noChangeShapeType="1"/>
                </p:cNvSpPr>
                <p:nvPr/>
              </p:nvSpPr>
              <p:spPr bwMode="auto">
                <a:xfrm flipH="1">
                  <a:off x="1099" y="1841"/>
                  <a:ext cx="53" cy="0"/>
                </a:xfrm>
                <a:prstGeom prst="line">
                  <a:avLst/>
                </a:prstGeom>
                <a:grpFill/>
                <a:ln w="6350">
                  <a:solidFill>
                    <a:srgbClr val="000000"/>
                  </a:solidFill>
                  <a:round/>
                  <a:headEnd/>
                  <a:tailEnd/>
                </a:ln>
              </p:spPr>
              <p:txBody>
                <a:bodyPr/>
                <a:lstStyle/>
                <a:p>
                  <a:pPr defTabSz="257175"/>
                  <a:endParaRPr lang="en-US" sz="1013" dirty="0">
                    <a:solidFill>
                      <a:srgbClr val="000000"/>
                    </a:solidFill>
                    <a:latin typeface="Arial"/>
                  </a:endParaRPr>
                </a:p>
              </p:txBody>
            </p:sp>
            <p:sp>
              <p:nvSpPr>
                <p:cNvPr id="884" name="Line 24"/>
                <p:cNvSpPr>
                  <a:spLocks noChangeShapeType="1"/>
                </p:cNvSpPr>
                <p:nvPr/>
              </p:nvSpPr>
              <p:spPr bwMode="auto">
                <a:xfrm flipH="1">
                  <a:off x="1099" y="1311"/>
                  <a:ext cx="53" cy="0"/>
                </a:xfrm>
                <a:prstGeom prst="line">
                  <a:avLst/>
                </a:prstGeom>
                <a:grpFill/>
                <a:ln w="6350">
                  <a:solidFill>
                    <a:srgbClr val="000000"/>
                  </a:solidFill>
                  <a:round/>
                  <a:headEnd/>
                  <a:tailEnd/>
                </a:ln>
              </p:spPr>
              <p:txBody>
                <a:bodyPr/>
                <a:lstStyle/>
                <a:p>
                  <a:pPr defTabSz="257175"/>
                  <a:endParaRPr lang="en-US" sz="1013" dirty="0">
                    <a:solidFill>
                      <a:srgbClr val="000000"/>
                    </a:solidFill>
                    <a:latin typeface="Arial"/>
                  </a:endParaRPr>
                </a:p>
              </p:txBody>
            </p:sp>
            <p:sp>
              <p:nvSpPr>
                <p:cNvPr id="885" name="Line 25"/>
                <p:cNvSpPr>
                  <a:spLocks noChangeShapeType="1"/>
                </p:cNvSpPr>
                <p:nvPr/>
              </p:nvSpPr>
              <p:spPr bwMode="auto">
                <a:xfrm flipV="1">
                  <a:off x="1152" y="1311"/>
                  <a:ext cx="0" cy="2119"/>
                </a:xfrm>
                <a:prstGeom prst="line">
                  <a:avLst/>
                </a:prstGeom>
                <a:grpFill/>
                <a:ln w="6350">
                  <a:solidFill>
                    <a:srgbClr val="000000"/>
                  </a:solidFill>
                  <a:round/>
                  <a:headEnd/>
                  <a:tailEnd/>
                </a:ln>
              </p:spPr>
              <p:txBody>
                <a:bodyPr/>
                <a:lstStyle/>
                <a:p>
                  <a:pPr defTabSz="257175"/>
                  <a:endParaRPr lang="en-US" sz="1013" dirty="0">
                    <a:solidFill>
                      <a:srgbClr val="000000"/>
                    </a:solidFill>
                    <a:latin typeface="Arial"/>
                  </a:endParaRPr>
                </a:p>
              </p:txBody>
            </p:sp>
            <p:sp>
              <p:nvSpPr>
                <p:cNvPr id="886" name="Rectangle 26"/>
                <p:cNvSpPr>
                  <a:spLocks noChangeArrowheads="1"/>
                </p:cNvSpPr>
                <p:nvPr/>
              </p:nvSpPr>
              <p:spPr bwMode="auto">
                <a:xfrm rot="16200000">
                  <a:off x="997" y="3362"/>
                  <a:ext cx="104" cy="10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r>
                    <a:rPr lang="en-US" altLang="en-US" sz="563" dirty="0">
                      <a:solidFill>
                        <a:srgbClr val="000000"/>
                      </a:solidFill>
                      <a:cs typeface="Arial" pitchFamily="34" charset="0"/>
                    </a:rPr>
                    <a:t>0.0</a:t>
                  </a:r>
                  <a:endParaRPr lang="en-US" altLang="en-US" sz="1013" dirty="0">
                    <a:solidFill>
                      <a:srgbClr val="808080"/>
                    </a:solidFill>
                    <a:cs typeface="Arial" pitchFamily="34" charset="0"/>
                  </a:endParaRPr>
                </a:p>
              </p:txBody>
            </p:sp>
            <p:sp>
              <p:nvSpPr>
                <p:cNvPr id="887" name="Rectangle 27"/>
                <p:cNvSpPr>
                  <a:spLocks noChangeArrowheads="1"/>
                </p:cNvSpPr>
                <p:nvPr/>
              </p:nvSpPr>
              <p:spPr bwMode="auto">
                <a:xfrm rot="16200000">
                  <a:off x="997" y="2832"/>
                  <a:ext cx="104" cy="10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r>
                    <a:rPr lang="en-US" altLang="en-US" sz="563" dirty="0">
                      <a:solidFill>
                        <a:srgbClr val="000000"/>
                      </a:solidFill>
                      <a:cs typeface="Arial" pitchFamily="34" charset="0"/>
                    </a:rPr>
                    <a:t>0.2</a:t>
                  </a:r>
                  <a:endParaRPr lang="en-US" altLang="en-US" sz="1013" dirty="0">
                    <a:solidFill>
                      <a:srgbClr val="808080"/>
                    </a:solidFill>
                    <a:cs typeface="Arial" pitchFamily="34" charset="0"/>
                  </a:endParaRPr>
                </a:p>
              </p:txBody>
            </p:sp>
            <p:sp>
              <p:nvSpPr>
                <p:cNvPr id="888" name="Rectangle 28"/>
                <p:cNvSpPr>
                  <a:spLocks noChangeArrowheads="1"/>
                </p:cNvSpPr>
                <p:nvPr/>
              </p:nvSpPr>
              <p:spPr bwMode="auto">
                <a:xfrm rot="16200000">
                  <a:off x="997" y="2303"/>
                  <a:ext cx="104" cy="10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r>
                    <a:rPr lang="en-US" altLang="en-US" sz="563" dirty="0">
                      <a:solidFill>
                        <a:srgbClr val="000000"/>
                      </a:solidFill>
                      <a:cs typeface="Arial" pitchFamily="34" charset="0"/>
                    </a:rPr>
                    <a:t>0.4</a:t>
                  </a:r>
                  <a:endParaRPr lang="en-US" altLang="en-US" sz="1013" dirty="0">
                    <a:solidFill>
                      <a:srgbClr val="808080"/>
                    </a:solidFill>
                    <a:cs typeface="Arial" pitchFamily="34" charset="0"/>
                  </a:endParaRPr>
                </a:p>
              </p:txBody>
            </p:sp>
            <p:sp>
              <p:nvSpPr>
                <p:cNvPr id="889" name="Rectangle 29"/>
                <p:cNvSpPr>
                  <a:spLocks noChangeArrowheads="1"/>
                </p:cNvSpPr>
                <p:nvPr/>
              </p:nvSpPr>
              <p:spPr bwMode="auto">
                <a:xfrm rot="16200000">
                  <a:off x="998" y="1773"/>
                  <a:ext cx="104" cy="10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r>
                    <a:rPr lang="en-US" altLang="en-US" sz="563" dirty="0">
                      <a:solidFill>
                        <a:srgbClr val="000000"/>
                      </a:solidFill>
                      <a:cs typeface="Arial" pitchFamily="34" charset="0"/>
                    </a:rPr>
                    <a:t>0.6</a:t>
                  </a:r>
                  <a:endParaRPr lang="en-US" altLang="en-US" sz="1013" dirty="0">
                    <a:solidFill>
                      <a:srgbClr val="808080"/>
                    </a:solidFill>
                    <a:cs typeface="Arial" pitchFamily="34" charset="0"/>
                  </a:endParaRPr>
                </a:p>
              </p:txBody>
            </p:sp>
            <p:sp>
              <p:nvSpPr>
                <p:cNvPr id="890" name="Rectangle 30"/>
                <p:cNvSpPr>
                  <a:spLocks noChangeArrowheads="1"/>
                </p:cNvSpPr>
                <p:nvPr/>
              </p:nvSpPr>
              <p:spPr bwMode="auto">
                <a:xfrm rot="16200000">
                  <a:off x="998" y="1242"/>
                  <a:ext cx="104" cy="10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r>
                    <a:rPr lang="en-US" altLang="en-US" sz="563" dirty="0">
                      <a:solidFill>
                        <a:srgbClr val="000000"/>
                      </a:solidFill>
                      <a:cs typeface="Arial" pitchFamily="34" charset="0"/>
                    </a:rPr>
                    <a:t>0.8</a:t>
                  </a:r>
                  <a:endParaRPr lang="en-US" altLang="en-US" sz="1013" dirty="0">
                    <a:solidFill>
                      <a:srgbClr val="808080"/>
                    </a:solidFill>
                    <a:cs typeface="Arial" pitchFamily="34" charset="0"/>
                  </a:endParaRPr>
                </a:p>
              </p:txBody>
            </p:sp>
            <p:sp>
              <p:nvSpPr>
                <p:cNvPr id="891" name="Freeform 31"/>
                <p:cNvSpPr>
                  <a:spLocks/>
                </p:cNvSpPr>
                <p:nvPr/>
              </p:nvSpPr>
              <p:spPr bwMode="auto">
                <a:xfrm>
                  <a:off x="1152" y="781"/>
                  <a:ext cx="3420" cy="2649"/>
                </a:xfrm>
                <a:custGeom>
                  <a:avLst/>
                  <a:gdLst>
                    <a:gd name="T0" fmla="*/ 0 w 6841"/>
                    <a:gd name="T1" fmla="*/ 0 h 5296"/>
                    <a:gd name="T2" fmla="*/ 0 w 6841"/>
                    <a:gd name="T3" fmla="*/ 166 h 5296"/>
                    <a:gd name="T4" fmla="*/ 213 w 6841"/>
                    <a:gd name="T5" fmla="*/ 166 h 5296"/>
                    <a:gd name="T6" fmla="*/ 0 60000 65536"/>
                    <a:gd name="T7" fmla="*/ 0 60000 65536"/>
                    <a:gd name="T8" fmla="*/ 0 60000 65536"/>
                  </a:gdLst>
                  <a:ahLst/>
                  <a:cxnLst>
                    <a:cxn ang="T6">
                      <a:pos x="T0" y="T1"/>
                    </a:cxn>
                    <a:cxn ang="T7">
                      <a:pos x="T2" y="T3"/>
                    </a:cxn>
                    <a:cxn ang="T8">
                      <a:pos x="T4" y="T5"/>
                    </a:cxn>
                  </a:cxnLst>
                  <a:rect l="0" t="0" r="r" b="b"/>
                  <a:pathLst>
                    <a:path w="6841" h="5296">
                      <a:moveTo>
                        <a:pt x="0" y="0"/>
                      </a:moveTo>
                      <a:lnTo>
                        <a:pt x="0" y="5296"/>
                      </a:lnTo>
                      <a:lnTo>
                        <a:pt x="6841" y="5296"/>
                      </a:lnTo>
                    </a:path>
                  </a:pathLst>
                </a:custGeom>
                <a:grpFill/>
                <a:ln w="6350">
                  <a:solidFill>
                    <a:srgbClr val="000000"/>
                  </a:solidFill>
                  <a:prstDash val="solid"/>
                  <a:round/>
                  <a:headEnd/>
                  <a:tailEnd/>
                </a:ln>
              </p:spPr>
              <p:txBody>
                <a:bodyPr/>
                <a:lstStyle/>
                <a:p>
                  <a:pPr defTabSz="257175"/>
                  <a:endParaRPr lang="en-US" sz="1200" dirty="0">
                    <a:solidFill>
                      <a:srgbClr val="000000"/>
                    </a:solidFill>
                    <a:latin typeface="Arial"/>
                  </a:endParaRPr>
                </a:p>
              </p:txBody>
            </p:sp>
            <p:sp>
              <p:nvSpPr>
                <p:cNvPr id="892" name="Freeform 32"/>
                <p:cNvSpPr>
                  <a:spLocks/>
                </p:cNvSpPr>
                <p:nvPr/>
              </p:nvSpPr>
              <p:spPr bwMode="auto">
                <a:xfrm>
                  <a:off x="1152" y="781"/>
                  <a:ext cx="3288" cy="811"/>
                </a:xfrm>
                <a:custGeom>
                  <a:avLst/>
                  <a:gdLst>
                    <a:gd name="T0" fmla="*/ 0 w 6577"/>
                    <a:gd name="T1" fmla="*/ 0 h 1619"/>
                    <a:gd name="T2" fmla="*/ 7 w 6577"/>
                    <a:gd name="T3" fmla="*/ 1 h 1619"/>
                    <a:gd name="T4" fmla="*/ 9 w 6577"/>
                    <a:gd name="T5" fmla="*/ 2 h 1619"/>
                    <a:gd name="T6" fmla="*/ 9 w 6577"/>
                    <a:gd name="T7" fmla="*/ 3 h 1619"/>
                    <a:gd name="T8" fmla="*/ 9 w 6577"/>
                    <a:gd name="T9" fmla="*/ 4 h 1619"/>
                    <a:gd name="T10" fmla="*/ 11 w 6577"/>
                    <a:gd name="T11" fmla="*/ 5 h 1619"/>
                    <a:gd name="T12" fmla="*/ 12 w 6577"/>
                    <a:gd name="T13" fmla="*/ 6 h 1619"/>
                    <a:gd name="T14" fmla="*/ 14 w 6577"/>
                    <a:gd name="T15" fmla="*/ 7 h 1619"/>
                    <a:gd name="T16" fmla="*/ 16 w 6577"/>
                    <a:gd name="T17" fmla="*/ 8 h 1619"/>
                    <a:gd name="T18" fmla="*/ 16 w 6577"/>
                    <a:gd name="T19" fmla="*/ 9 h 1619"/>
                    <a:gd name="T20" fmla="*/ 18 w 6577"/>
                    <a:gd name="T21" fmla="*/ 10 h 1619"/>
                    <a:gd name="T22" fmla="*/ 18 w 6577"/>
                    <a:gd name="T23" fmla="*/ 12 h 1619"/>
                    <a:gd name="T24" fmla="*/ 19 w 6577"/>
                    <a:gd name="T25" fmla="*/ 13 h 1619"/>
                    <a:gd name="T26" fmla="*/ 22 w 6577"/>
                    <a:gd name="T27" fmla="*/ 13 h 1619"/>
                    <a:gd name="T28" fmla="*/ 22 w 6577"/>
                    <a:gd name="T29" fmla="*/ 15 h 1619"/>
                    <a:gd name="T30" fmla="*/ 23 w 6577"/>
                    <a:gd name="T31" fmla="*/ 16 h 1619"/>
                    <a:gd name="T32" fmla="*/ 24 w 6577"/>
                    <a:gd name="T33" fmla="*/ 16 h 1619"/>
                    <a:gd name="T34" fmla="*/ 25 w 6577"/>
                    <a:gd name="T35" fmla="*/ 17 h 1619"/>
                    <a:gd name="T36" fmla="*/ 27 w 6577"/>
                    <a:gd name="T37" fmla="*/ 18 h 1619"/>
                    <a:gd name="T38" fmla="*/ 29 w 6577"/>
                    <a:gd name="T39" fmla="*/ 20 h 1619"/>
                    <a:gd name="T40" fmla="*/ 32 w 6577"/>
                    <a:gd name="T41" fmla="*/ 21 h 1619"/>
                    <a:gd name="T42" fmla="*/ 32 w 6577"/>
                    <a:gd name="T43" fmla="*/ 21 h 1619"/>
                    <a:gd name="T44" fmla="*/ 41 w 6577"/>
                    <a:gd name="T45" fmla="*/ 22 h 1619"/>
                    <a:gd name="T46" fmla="*/ 49 w 6577"/>
                    <a:gd name="T47" fmla="*/ 23 h 1619"/>
                    <a:gd name="T48" fmla="*/ 50 w 6577"/>
                    <a:gd name="T49" fmla="*/ 23 h 1619"/>
                    <a:gd name="T50" fmla="*/ 51 w 6577"/>
                    <a:gd name="T51" fmla="*/ 24 h 1619"/>
                    <a:gd name="T52" fmla="*/ 65 w 6577"/>
                    <a:gd name="T53" fmla="*/ 25 h 1619"/>
                    <a:gd name="T54" fmla="*/ 74 w 6577"/>
                    <a:gd name="T55" fmla="*/ 26 h 1619"/>
                    <a:gd name="T56" fmla="*/ 82 w 6577"/>
                    <a:gd name="T57" fmla="*/ 26 h 1619"/>
                    <a:gd name="T58" fmla="*/ 87 w 6577"/>
                    <a:gd name="T59" fmla="*/ 27 h 1619"/>
                    <a:gd name="T60" fmla="*/ 96 w 6577"/>
                    <a:gd name="T61" fmla="*/ 28 h 1619"/>
                    <a:gd name="T62" fmla="*/ 101 w 6577"/>
                    <a:gd name="T63" fmla="*/ 29 h 1619"/>
                    <a:gd name="T64" fmla="*/ 102 w 6577"/>
                    <a:gd name="T65" fmla="*/ 29 h 1619"/>
                    <a:gd name="T66" fmla="*/ 108 w 6577"/>
                    <a:gd name="T67" fmla="*/ 30 h 1619"/>
                    <a:gd name="T68" fmla="*/ 109 w 6577"/>
                    <a:gd name="T69" fmla="*/ 32 h 1619"/>
                    <a:gd name="T70" fmla="*/ 129 w 6577"/>
                    <a:gd name="T71" fmla="*/ 32 h 1619"/>
                    <a:gd name="T72" fmla="*/ 132 w 6577"/>
                    <a:gd name="T73" fmla="*/ 33 h 1619"/>
                    <a:gd name="T74" fmla="*/ 135 w 6577"/>
                    <a:gd name="T75" fmla="*/ 34 h 1619"/>
                    <a:gd name="T76" fmla="*/ 135 w 6577"/>
                    <a:gd name="T77" fmla="*/ 35 h 1619"/>
                    <a:gd name="T78" fmla="*/ 138 w 6577"/>
                    <a:gd name="T79" fmla="*/ 35 h 1619"/>
                    <a:gd name="T80" fmla="*/ 154 w 6577"/>
                    <a:gd name="T81" fmla="*/ 37 h 1619"/>
                    <a:gd name="T82" fmla="*/ 163 w 6577"/>
                    <a:gd name="T83" fmla="*/ 38 h 1619"/>
                    <a:gd name="T84" fmla="*/ 173 w 6577"/>
                    <a:gd name="T85" fmla="*/ 39 h 1619"/>
                    <a:gd name="T86" fmla="*/ 174 w 6577"/>
                    <a:gd name="T87" fmla="*/ 40 h 1619"/>
                    <a:gd name="T88" fmla="*/ 175 w 6577"/>
                    <a:gd name="T89" fmla="*/ 41 h 1619"/>
                    <a:gd name="T90" fmla="*/ 176 w 6577"/>
                    <a:gd name="T91" fmla="*/ 42 h 1619"/>
                    <a:gd name="T92" fmla="*/ 178 w 6577"/>
                    <a:gd name="T93" fmla="*/ 43 h 1619"/>
                    <a:gd name="T94" fmla="*/ 189 w 6577"/>
                    <a:gd name="T95" fmla="*/ 44 h 1619"/>
                    <a:gd name="T96" fmla="*/ 194 w 6577"/>
                    <a:gd name="T97" fmla="*/ 45 h 1619"/>
                    <a:gd name="T98" fmla="*/ 199 w 6577"/>
                    <a:gd name="T99" fmla="*/ 46 h 1619"/>
                    <a:gd name="T100" fmla="*/ 202 w 6577"/>
                    <a:gd name="T101" fmla="*/ 47 h 1619"/>
                    <a:gd name="T102" fmla="*/ 204 w 6577"/>
                    <a:gd name="T103" fmla="*/ 48 h 1619"/>
                    <a:gd name="T104" fmla="*/ 205 w 6577"/>
                    <a:gd name="T105" fmla="*/ 49 h 1619"/>
                    <a:gd name="T106" fmla="*/ 205 w 6577"/>
                    <a:gd name="T107" fmla="*/ 51 h 161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577" h="1619">
                      <a:moveTo>
                        <a:pt x="0" y="0"/>
                      </a:moveTo>
                      <a:lnTo>
                        <a:pt x="14" y="0"/>
                      </a:lnTo>
                      <a:lnTo>
                        <a:pt x="14" y="21"/>
                      </a:lnTo>
                      <a:lnTo>
                        <a:pt x="236" y="21"/>
                      </a:lnTo>
                      <a:lnTo>
                        <a:pt x="236" y="44"/>
                      </a:lnTo>
                      <a:lnTo>
                        <a:pt x="289" y="44"/>
                      </a:lnTo>
                      <a:lnTo>
                        <a:pt x="289" y="67"/>
                      </a:lnTo>
                      <a:lnTo>
                        <a:pt x="302" y="67"/>
                      </a:lnTo>
                      <a:lnTo>
                        <a:pt x="302" y="114"/>
                      </a:lnTo>
                      <a:lnTo>
                        <a:pt x="315" y="114"/>
                      </a:lnTo>
                      <a:lnTo>
                        <a:pt x="315" y="137"/>
                      </a:lnTo>
                      <a:lnTo>
                        <a:pt x="355" y="137"/>
                      </a:lnTo>
                      <a:lnTo>
                        <a:pt x="355" y="181"/>
                      </a:lnTo>
                      <a:lnTo>
                        <a:pt x="408" y="181"/>
                      </a:lnTo>
                      <a:lnTo>
                        <a:pt x="408" y="204"/>
                      </a:lnTo>
                      <a:lnTo>
                        <a:pt x="474" y="204"/>
                      </a:lnTo>
                      <a:lnTo>
                        <a:pt x="474" y="250"/>
                      </a:lnTo>
                      <a:lnTo>
                        <a:pt x="513" y="250"/>
                      </a:lnTo>
                      <a:lnTo>
                        <a:pt x="513" y="273"/>
                      </a:lnTo>
                      <a:lnTo>
                        <a:pt x="540" y="273"/>
                      </a:lnTo>
                      <a:lnTo>
                        <a:pt x="540" y="320"/>
                      </a:lnTo>
                      <a:lnTo>
                        <a:pt x="591" y="320"/>
                      </a:lnTo>
                      <a:lnTo>
                        <a:pt x="591" y="366"/>
                      </a:lnTo>
                      <a:lnTo>
                        <a:pt x="604" y="366"/>
                      </a:lnTo>
                      <a:lnTo>
                        <a:pt x="604" y="389"/>
                      </a:lnTo>
                      <a:lnTo>
                        <a:pt x="617" y="389"/>
                      </a:lnTo>
                      <a:lnTo>
                        <a:pt x="617" y="412"/>
                      </a:lnTo>
                      <a:lnTo>
                        <a:pt x="710" y="412"/>
                      </a:lnTo>
                      <a:lnTo>
                        <a:pt x="710" y="458"/>
                      </a:lnTo>
                      <a:lnTo>
                        <a:pt x="723" y="458"/>
                      </a:lnTo>
                      <a:lnTo>
                        <a:pt x="723" y="481"/>
                      </a:lnTo>
                      <a:lnTo>
                        <a:pt x="736" y="481"/>
                      </a:lnTo>
                      <a:lnTo>
                        <a:pt x="736" y="504"/>
                      </a:lnTo>
                      <a:lnTo>
                        <a:pt x="789" y="504"/>
                      </a:lnTo>
                      <a:lnTo>
                        <a:pt x="789" y="527"/>
                      </a:lnTo>
                      <a:lnTo>
                        <a:pt x="828" y="527"/>
                      </a:lnTo>
                      <a:lnTo>
                        <a:pt x="828" y="574"/>
                      </a:lnTo>
                      <a:lnTo>
                        <a:pt x="881" y="574"/>
                      </a:lnTo>
                      <a:lnTo>
                        <a:pt x="881" y="620"/>
                      </a:lnTo>
                      <a:lnTo>
                        <a:pt x="947" y="620"/>
                      </a:lnTo>
                      <a:lnTo>
                        <a:pt x="947" y="641"/>
                      </a:lnTo>
                      <a:lnTo>
                        <a:pt x="1026" y="641"/>
                      </a:lnTo>
                      <a:lnTo>
                        <a:pt x="1026" y="664"/>
                      </a:lnTo>
                      <a:lnTo>
                        <a:pt x="1053" y="664"/>
                      </a:lnTo>
                      <a:lnTo>
                        <a:pt x="1053" y="687"/>
                      </a:lnTo>
                      <a:lnTo>
                        <a:pt x="1341" y="687"/>
                      </a:lnTo>
                      <a:lnTo>
                        <a:pt x="1341" y="711"/>
                      </a:lnTo>
                      <a:lnTo>
                        <a:pt x="1579" y="711"/>
                      </a:lnTo>
                      <a:lnTo>
                        <a:pt x="1579" y="734"/>
                      </a:lnTo>
                      <a:lnTo>
                        <a:pt x="1619" y="734"/>
                      </a:lnTo>
                      <a:lnTo>
                        <a:pt x="1619" y="757"/>
                      </a:lnTo>
                      <a:lnTo>
                        <a:pt x="1657" y="757"/>
                      </a:lnTo>
                      <a:lnTo>
                        <a:pt x="1657" y="781"/>
                      </a:lnTo>
                      <a:lnTo>
                        <a:pt x="2092" y="781"/>
                      </a:lnTo>
                      <a:lnTo>
                        <a:pt x="2092" y="805"/>
                      </a:lnTo>
                      <a:lnTo>
                        <a:pt x="2381" y="805"/>
                      </a:lnTo>
                      <a:lnTo>
                        <a:pt x="2381" y="828"/>
                      </a:lnTo>
                      <a:lnTo>
                        <a:pt x="2645" y="828"/>
                      </a:lnTo>
                      <a:lnTo>
                        <a:pt x="2645" y="851"/>
                      </a:lnTo>
                      <a:lnTo>
                        <a:pt x="2788" y="851"/>
                      </a:lnTo>
                      <a:lnTo>
                        <a:pt x="2788" y="876"/>
                      </a:lnTo>
                      <a:lnTo>
                        <a:pt x="3078" y="876"/>
                      </a:lnTo>
                      <a:lnTo>
                        <a:pt x="3078" y="899"/>
                      </a:lnTo>
                      <a:lnTo>
                        <a:pt x="3237" y="899"/>
                      </a:lnTo>
                      <a:lnTo>
                        <a:pt x="3237" y="923"/>
                      </a:lnTo>
                      <a:lnTo>
                        <a:pt x="3288" y="923"/>
                      </a:lnTo>
                      <a:lnTo>
                        <a:pt x="3288" y="946"/>
                      </a:lnTo>
                      <a:lnTo>
                        <a:pt x="3473" y="946"/>
                      </a:lnTo>
                      <a:lnTo>
                        <a:pt x="3473" y="994"/>
                      </a:lnTo>
                      <a:lnTo>
                        <a:pt x="3512" y="994"/>
                      </a:lnTo>
                      <a:lnTo>
                        <a:pt x="3512" y="1019"/>
                      </a:lnTo>
                      <a:lnTo>
                        <a:pt x="4144" y="1019"/>
                      </a:lnTo>
                      <a:lnTo>
                        <a:pt x="4144" y="1042"/>
                      </a:lnTo>
                      <a:lnTo>
                        <a:pt x="4250" y="1042"/>
                      </a:lnTo>
                      <a:lnTo>
                        <a:pt x="4250" y="1067"/>
                      </a:lnTo>
                      <a:lnTo>
                        <a:pt x="4327" y="1067"/>
                      </a:lnTo>
                      <a:lnTo>
                        <a:pt x="4327" y="1092"/>
                      </a:lnTo>
                      <a:lnTo>
                        <a:pt x="4340" y="1092"/>
                      </a:lnTo>
                      <a:lnTo>
                        <a:pt x="4340" y="1116"/>
                      </a:lnTo>
                      <a:lnTo>
                        <a:pt x="4420" y="1116"/>
                      </a:lnTo>
                      <a:lnTo>
                        <a:pt x="4420" y="1166"/>
                      </a:lnTo>
                      <a:lnTo>
                        <a:pt x="4959" y="1166"/>
                      </a:lnTo>
                      <a:lnTo>
                        <a:pt x="4959" y="1192"/>
                      </a:lnTo>
                      <a:lnTo>
                        <a:pt x="5223" y="1192"/>
                      </a:lnTo>
                      <a:lnTo>
                        <a:pt x="5223" y="1222"/>
                      </a:lnTo>
                      <a:lnTo>
                        <a:pt x="5538" y="1222"/>
                      </a:lnTo>
                      <a:lnTo>
                        <a:pt x="5538" y="1252"/>
                      </a:lnTo>
                      <a:lnTo>
                        <a:pt x="5591" y="1252"/>
                      </a:lnTo>
                      <a:lnTo>
                        <a:pt x="5591" y="1283"/>
                      </a:lnTo>
                      <a:lnTo>
                        <a:pt x="5630" y="1283"/>
                      </a:lnTo>
                      <a:lnTo>
                        <a:pt x="5630" y="1313"/>
                      </a:lnTo>
                      <a:lnTo>
                        <a:pt x="5657" y="1313"/>
                      </a:lnTo>
                      <a:lnTo>
                        <a:pt x="5657" y="1344"/>
                      </a:lnTo>
                      <a:lnTo>
                        <a:pt x="5696" y="1344"/>
                      </a:lnTo>
                      <a:lnTo>
                        <a:pt x="5696" y="1375"/>
                      </a:lnTo>
                      <a:lnTo>
                        <a:pt x="6077" y="1375"/>
                      </a:lnTo>
                      <a:lnTo>
                        <a:pt x="6077" y="1408"/>
                      </a:lnTo>
                      <a:lnTo>
                        <a:pt x="6209" y="1408"/>
                      </a:lnTo>
                      <a:lnTo>
                        <a:pt x="6209" y="1441"/>
                      </a:lnTo>
                      <a:lnTo>
                        <a:pt x="6381" y="1441"/>
                      </a:lnTo>
                      <a:lnTo>
                        <a:pt x="6381" y="1474"/>
                      </a:lnTo>
                      <a:lnTo>
                        <a:pt x="6485" y="1474"/>
                      </a:lnTo>
                      <a:lnTo>
                        <a:pt x="6485" y="1509"/>
                      </a:lnTo>
                      <a:lnTo>
                        <a:pt x="6538" y="1509"/>
                      </a:lnTo>
                      <a:lnTo>
                        <a:pt x="6538" y="1545"/>
                      </a:lnTo>
                      <a:lnTo>
                        <a:pt x="6564" y="1545"/>
                      </a:lnTo>
                      <a:lnTo>
                        <a:pt x="6564" y="1619"/>
                      </a:lnTo>
                      <a:lnTo>
                        <a:pt x="6577" y="1619"/>
                      </a:lnTo>
                    </a:path>
                  </a:pathLst>
                </a:custGeom>
                <a:grpFill/>
                <a:ln w="23813">
                  <a:solidFill>
                    <a:srgbClr val="C00000"/>
                  </a:solidFill>
                  <a:prstDash val="solid"/>
                  <a:round/>
                  <a:headEnd/>
                  <a:tailEnd/>
                </a:ln>
              </p:spPr>
              <p:txBody>
                <a:bodyPr/>
                <a:lstStyle/>
                <a:p>
                  <a:pPr defTabSz="257175"/>
                  <a:endParaRPr lang="en-US" sz="1013" dirty="0">
                    <a:solidFill>
                      <a:srgbClr val="000000"/>
                    </a:solidFill>
                    <a:latin typeface="Arial"/>
                  </a:endParaRPr>
                </a:p>
              </p:txBody>
            </p:sp>
            <p:sp>
              <p:nvSpPr>
                <p:cNvPr id="893" name="Line 33"/>
                <p:cNvSpPr>
                  <a:spLocks noChangeShapeType="1"/>
                </p:cNvSpPr>
                <p:nvPr/>
              </p:nvSpPr>
              <p:spPr bwMode="auto">
                <a:xfrm>
                  <a:off x="1131" y="781"/>
                  <a:ext cx="42" cy="0"/>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894" name="Line 34"/>
                <p:cNvSpPr>
                  <a:spLocks noChangeShapeType="1"/>
                </p:cNvSpPr>
                <p:nvPr/>
              </p:nvSpPr>
              <p:spPr bwMode="auto">
                <a:xfrm>
                  <a:off x="1152" y="761"/>
                  <a:ext cx="0" cy="41"/>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895" name="Line 35"/>
                <p:cNvSpPr>
                  <a:spLocks noChangeShapeType="1"/>
                </p:cNvSpPr>
                <p:nvPr/>
              </p:nvSpPr>
              <p:spPr bwMode="auto">
                <a:xfrm>
                  <a:off x="1321" y="873"/>
                  <a:ext cx="41" cy="0"/>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896" name="Line 36"/>
                <p:cNvSpPr>
                  <a:spLocks noChangeShapeType="1"/>
                </p:cNvSpPr>
                <p:nvPr/>
              </p:nvSpPr>
              <p:spPr bwMode="auto">
                <a:xfrm>
                  <a:off x="1342" y="851"/>
                  <a:ext cx="0" cy="42"/>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897" name="Line 37"/>
                <p:cNvSpPr>
                  <a:spLocks noChangeShapeType="1"/>
                </p:cNvSpPr>
                <p:nvPr/>
              </p:nvSpPr>
              <p:spPr bwMode="auto">
                <a:xfrm>
                  <a:off x="1374" y="906"/>
                  <a:ext cx="41" cy="0"/>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898" name="Line 38"/>
                <p:cNvSpPr>
                  <a:spLocks noChangeShapeType="1"/>
                </p:cNvSpPr>
                <p:nvPr/>
              </p:nvSpPr>
              <p:spPr bwMode="auto">
                <a:xfrm>
                  <a:off x="1395" y="886"/>
                  <a:ext cx="0" cy="42"/>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899" name="Line 39"/>
                <p:cNvSpPr>
                  <a:spLocks noChangeShapeType="1"/>
                </p:cNvSpPr>
                <p:nvPr/>
              </p:nvSpPr>
              <p:spPr bwMode="auto">
                <a:xfrm>
                  <a:off x="1913" y="1136"/>
                  <a:ext cx="42" cy="0"/>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00" name="Line 40"/>
                <p:cNvSpPr>
                  <a:spLocks noChangeShapeType="1"/>
                </p:cNvSpPr>
                <p:nvPr/>
              </p:nvSpPr>
              <p:spPr bwMode="auto">
                <a:xfrm>
                  <a:off x="1934" y="1116"/>
                  <a:ext cx="0" cy="42"/>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01" name="Line 41"/>
                <p:cNvSpPr>
                  <a:spLocks noChangeShapeType="1"/>
                </p:cNvSpPr>
                <p:nvPr/>
              </p:nvSpPr>
              <p:spPr bwMode="auto">
                <a:xfrm>
                  <a:off x="2031" y="1173"/>
                  <a:ext cx="42" cy="0"/>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02" name="Line 42"/>
                <p:cNvSpPr>
                  <a:spLocks noChangeShapeType="1"/>
                </p:cNvSpPr>
                <p:nvPr/>
              </p:nvSpPr>
              <p:spPr bwMode="auto">
                <a:xfrm>
                  <a:off x="2052" y="1152"/>
                  <a:ext cx="0" cy="41"/>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03" name="Line 43"/>
                <p:cNvSpPr>
                  <a:spLocks noChangeShapeType="1"/>
                </p:cNvSpPr>
                <p:nvPr/>
              </p:nvSpPr>
              <p:spPr bwMode="auto">
                <a:xfrm>
                  <a:off x="2110" y="1173"/>
                  <a:ext cx="43" cy="0"/>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04" name="Line 44"/>
                <p:cNvSpPr>
                  <a:spLocks noChangeShapeType="1"/>
                </p:cNvSpPr>
                <p:nvPr/>
              </p:nvSpPr>
              <p:spPr bwMode="auto">
                <a:xfrm>
                  <a:off x="2131" y="1152"/>
                  <a:ext cx="0" cy="41"/>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05" name="Line 45"/>
                <p:cNvSpPr>
                  <a:spLocks noChangeShapeType="1"/>
                </p:cNvSpPr>
                <p:nvPr/>
              </p:nvSpPr>
              <p:spPr bwMode="auto">
                <a:xfrm>
                  <a:off x="2163" y="1173"/>
                  <a:ext cx="42" cy="0"/>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06" name="Line 46"/>
                <p:cNvSpPr>
                  <a:spLocks noChangeShapeType="1"/>
                </p:cNvSpPr>
                <p:nvPr/>
              </p:nvSpPr>
              <p:spPr bwMode="auto">
                <a:xfrm>
                  <a:off x="2184" y="1152"/>
                  <a:ext cx="0" cy="41"/>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07" name="Line 47"/>
                <p:cNvSpPr>
                  <a:spLocks noChangeShapeType="1"/>
                </p:cNvSpPr>
                <p:nvPr/>
              </p:nvSpPr>
              <p:spPr bwMode="auto">
                <a:xfrm>
                  <a:off x="2314" y="1184"/>
                  <a:ext cx="42" cy="0"/>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08" name="Line 48"/>
                <p:cNvSpPr>
                  <a:spLocks noChangeShapeType="1"/>
                </p:cNvSpPr>
                <p:nvPr/>
              </p:nvSpPr>
              <p:spPr bwMode="auto">
                <a:xfrm>
                  <a:off x="2335" y="1163"/>
                  <a:ext cx="0" cy="42"/>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09" name="Line 49"/>
                <p:cNvSpPr>
                  <a:spLocks noChangeShapeType="1"/>
                </p:cNvSpPr>
                <p:nvPr/>
              </p:nvSpPr>
              <p:spPr bwMode="auto">
                <a:xfrm>
                  <a:off x="2761" y="1243"/>
                  <a:ext cx="41" cy="0"/>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10" name="Line 50"/>
                <p:cNvSpPr>
                  <a:spLocks noChangeShapeType="1"/>
                </p:cNvSpPr>
                <p:nvPr/>
              </p:nvSpPr>
              <p:spPr bwMode="auto">
                <a:xfrm>
                  <a:off x="2782" y="1223"/>
                  <a:ext cx="0" cy="42"/>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11" name="Line 51"/>
                <p:cNvSpPr>
                  <a:spLocks noChangeShapeType="1"/>
                </p:cNvSpPr>
                <p:nvPr/>
              </p:nvSpPr>
              <p:spPr bwMode="auto">
                <a:xfrm>
                  <a:off x="3031" y="1291"/>
                  <a:ext cx="42" cy="0"/>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12" name="Line 52"/>
                <p:cNvSpPr>
                  <a:spLocks noChangeShapeType="1"/>
                </p:cNvSpPr>
                <p:nvPr/>
              </p:nvSpPr>
              <p:spPr bwMode="auto">
                <a:xfrm>
                  <a:off x="3051" y="1270"/>
                  <a:ext cx="0" cy="42"/>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13" name="Line 53"/>
                <p:cNvSpPr>
                  <a:spLocks noChangeShapeType="1"/>
                </p:cNvSpPr>
                <p:nvPr/>
              </p:nvSpPr>
              <p:spPr bwMode="auto">
                <a:xfrm>
                  <a:off x="3044" y="1291"/>
                  <a:ext cx="41" cy="0"/>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14" name="Line 54"/>
                <p:cNvSpPr>
                  <a:spLocks noChangeShapeType="1"/>
                </p:cNvSpPr>
                <p:nvPr/>
              </p:nvSpPr>
              <p:spPr bwMode="auto">
                <a:xfrm>
                  <a:off x="3065" y="1270"/>
                  <a:ext cx="0" cy="42"/>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15" name="Line 55"/>
                <p:cNvSpPr>
                  <a:spLocks noChangeShapeType="1"/>
                </p:cNvSpPr>
                <p:nvPr/>
              </p:nvSpPr>
              <p:spPr bwMode="auto">
                <a:xfrm>
                  <a:off x="3235" y="1303"/>
                  <a:ext cx="43" cy="0"/>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16" name="Line 56"/>
                <p:cNvSpPr>
                  <a:spLocks noChangeShapeType="1"/>
                </p:cNvSpPr>
                <p:nvPr/>
              </p:nvSpPr>
              <p:spPr bwMode="auto">
                <a:xfrm>
                  <a:off x="3256" y="1282"/>
                  <a:ext cx="0" cy="42"/>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17" name="Line 57"/>
                <p:cNvSpPr>
                  <a:spLocks noChangeShapeType="1"/>
                </p:cNvSpPr>
                <p:nvPr/>
              </p:nvSpPr>
              <p:spPr bwMode="auto">
                <a:xfrm>
                  <a:off x="3275" y="1315"/>
                  <a:ext cx="41" cy="0"/>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18" name="Line 58"/>
                <p:cNvSpPr>
                  <a:spLocks noChangeShapeType="1"/>
                </p:cNvSpPr>
                <p:nvPr/>
              </p:nvSpPr>
              <p:spPr bwMode="auto">
                <a:xfrm>
                  <a:off x="3296" y="1294"/>
                  <a:ext cx="0" cy="42"/>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19" name="Line 59"/>
                <p:cNvSpPr>
                  <a:spLocks noChangeShapeType="1"/>
                </p:cNvSpPr>
                <p:nvPr/>
              </p:nvSpPr>
              <p:spPr bwMode="auto">
                <a:xfrm>
                  <a:off x="3314" y="1340"/>
                  <a:ext cx="42" cy="0"/>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20" name="Line 60"/>
                <p:cNvSpPr>
                  <a:spLocks noChangeShapeType="1"/>
                </p:cNvSpPr>
                <p:nvPr/>
              </p:nvSpPr>
              <p:spPr bwMode="auto">
                <a:xfrm>
                  <a:off x="3334" y="1319"/>
                  <a:ext cx="0" cy="42"/>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21" name="Line 61"/>
                <p:cNvSpPr>
                  <a:spLocks noChangeShapeType="1"/>
                </p:cNvSpPr>
                <p:nvPr/>
              </p:nvSpPr>
              <p:spPr bwMode="auto">
                <a:xfrm>
                  <a:off x="3347" y="1365"/>
                  <a:ext cx="41" cy="0"/>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22" name="Line 62"/>
                <p:cNvSpPr>
                  <a:spLocks noChangeShapeType="1"/>
                </p:cNvSpPr>
                <p:nvPr/>
              </p:nvSpPr>
              <p:spPr bwMode="auto">
                <a:xfrm>
                  <a:off x="3367" y="1343"/>
                  <a:ext cx="0" cy="43"/>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23" name="Line 63"/>
                <p:cNvSpPr>
                  <a:spLocks noChangeShapeType="1"/>
                </p:cNvSpPr>
                <p:nvPr/>
              </p:nvSpPr>
              <p:spPr bwMode="auto">
                <a:xfrm>
                  <a:off x="3373" y="1365"/>
                  <a:ext cx="41" cy="0"/>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24" name="Line 64"/>
                <p:cNvSpPr>
                  <a:spLocks noChangeShapeType="1"/>
                </p:cNvSpPr>
                <p:nvPr/>
              </p:nvSpPr>
              <p:spPr bwMode="auto">
                <a:xfrm>
                  <a:off x="3394" y="1343"/>
                  <a:ext cx="0" cy="43"/>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25" name="Line 65"/>
                <p:cNvSpPr>
                  <a:spLocks noChangeShapeType="1"/>
                </p:cNvSpPr>
                <p:nvPr/>
              </p:nvSpPr>
              <p:spPr bwMode="auto">
                <a:xfrm>
                  <a:off x="3400" y="1365"/>
                  <a:ext cx="41" cy="0"/>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26" name="Line 66"/>
                <p:cNvSpPr>
                  <a:spLocks noChangeShapeType="1"/>
                </p:cNvSpPr>
                <p:nvPr/>
              </p:nvSpPr>
              <p:spPr bwMode="auto">
                <a:xfrm>
                  <a:off x="3420" y="1343"/>
                  <a:ext cx="0" cy="43"/>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27" name="Line 67"/>
                <p:cNvSpPr>
                  <a:spLocks noChangeShapeType="1"/>
                </p:cNvSpPr>
                <p:nvPr/>
              </p:nvSpPr>
              <p:spPr bwMode="auto">
                <a:xfrm>
                  <a:off x="3406" y="1365"/>
                  <a:ext cx="41" cy="0"/>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28" name="Line 68"/>
                <p:cNvSpPr>
                  <a:spLocks noChangeShapeType="1"/>
                </p:cNvSpPr>
                <p:nvPr/>
              </p:nvSpPr>
              <p:spPr bwMode="auto">
                <a:xfrm>
                  <a:off x="3427" y="1343"/>
                  <a:ext cx="0" cy="43"/>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29" name="Line 69"/>
                <p:cNvSpPr>
                  <a:spLocks noChangeShapeType="1"/>
                </p:cNvSpPr>
                <p:nvPr/>
              </p:nvSpPr>
              <p:spPr bwMode="auto">
                <a:xfrm>
                  <a:off x="3426" y="1365"/>
                  <a:ext cx="41" cy="0"/>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30" name="Line 70"/>
                <p:cNvSpPr>
                  <a:spLocks noChangeShapeType="1"/>
                </p:cNvSpPr>
                <p:nvPr/>
              </p:nvSpPr>
              <p:spPr bwMode="auto">
                <a:xfrm>
                  <a:off x="3447" y="1343"/>
                  <a:ext cx="0" cy="43"/>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31" name="Line 71"/>
                <p:cNvSpPr>
                  <a:spLocks noChangeShapeType="1"/>
                </p:cNvSpPr>
                <p:nvPr/>
              </p:nvSpPr>
              <p:spPr bwMode="auto">
                <a:xfrm>
                  <a:off x="3458" y="1365"/>
                  <a:ext cx="42" cy="0"/>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32" name="Line 72"/>
                <p:cNvSpPr>
                  <a:spLocks noChangeShapeType="1"/>
                </p:cNvSpPr>
                <p:nvPr/>
              </p:nvSpPr>
              <p:spPr bwMode="auto">
                <a:xfrm>
                  <a:off x="3480" y="1343"/>
                  <a:ext cx="0" cy="43"/>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33" name="Line 73"/>
                <p:cNvSpPr>
                  <a:spLocks noChangeShapeType="1"/>
                </p:cNvSpPr>
                <p:nvPr/>
              </p:nvSpPr>
              <p:spPr bwMode="auto">
                <a:xfrm>
                  <a:off x="3466" y="1365"/>
                  <a:ext cx="42" cy="0"/>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34" name="Line 74"/>
                <p:cNvSpPr>
                  <a:spLocks noChangeShapeType="1"/>
                </p:cNvSpPr>
                <p:nvPr/>
              </p:nvSpPr>
              <p:spPr bwMode="auto">
                <a:xfrm>
                  <a:off x="3486" y="1343"/>
                  <a:ext cx="0" cy="43"/>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35" name="Line 75"/>
                <p:cNvSpPr>
                  <a:spLocks noChangeShapeType="1"/>
                </p:cNvSpPr>
                <p:nvPr/>
              </p:nvSpPr>
              <p:spPr bwMode="auto">
                <a:xfrm>
                  <a:off x="3472" y="1365"/>
                  <a:ext cx="41" cy="0"/>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36" name="Line 76"/>
                <p:cNvSpPr>
                  <a:spLocks noChangeShapeType="1"/>
                </p:cNvSpPr>
                <p:nvPr/>
              </p:nvSpPr>
              <p:spPr bwMode="auto">
                <a:xfrm>
                  <a:off x="3493" y="1343"/>
                  <a:ext cx="0" cy="43"/>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37" name="Line 77"/>
                <p:cNvSpPr>
                  <a:spLocks noChangeShapeType="1"/>
                </p:cNvSpPr>
                <p:nvPr/>
              </p:nvSpPr>
              <p:spPr bwMode="auto">
                <a:xfrm>
                  <a:off x="3545" y="1365"/>
                  <a:ext cx="42" cy="0"/>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38" name="Line 78"/>
                <p:cNvSpPr>
                  <a:spLocks noChangeShapeType="1"/>
                </p:cNvSpPr>
                <p:nvPr/>
              </p:nvSpPr>
              <p:spPr bwMode="auto">
                <a:xfrm>
                  <a:off x="3565" y="1343"/>
                  <a:ext cx="0" cy="43"/>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39" name="Line 79"/>
                <p:cNvSpPr>
                  <a:spLocks noChangeShapeType="1"/>
                </p:cNvSpPr>
                <p:nvPr/>
              </p:nvSpPr>
              <p:spPr bwMode="auto">
                <a:xfrm>
                  <a:off x="3564" y="1365"/>
                  <a:ext cx="42" cy="0"/>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40" name="Line 80"/>
                <p:cNvSpPr>
                  <a:spLocks noChangeShapeType="1"/>
                </p:cNvSpPr>
                <p:nvPr/>
              </p:nvSpPr>
              <p:spPr bwMode="auto">
                <a:xfrm>
                  <a:off x="3584" y="1343"/>
                  <a:ext cx="0" cy="43"/>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41" name="Line 81"/>
                <p:cNvSpPr>
                  <a:spLocks noChangeShapeType="1"/>
                </p:cNvSpPr>
                <p:nvPr/>
              </p:nvSpPr>
              <p:spPr bwMode="auto">
                <a:xfrm>
                  <a:off x="3597" y="1365"/>
                  <a:ext cx="41" cy="0"/>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42" name="Line 82"/>
                <p:cNvSpPr>
                  <a:spLocks noChangeShapeType="1"/>
                </p:cNvSpPr>
                <p:nvPr/>
              </p:nvSpPr>
              <p:spPr bwMode="auto">
                <a:xfrm>
                  <a:off x="3617" y="1343"/>
                  <a:ext cx="0" cy="43"/>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43" name="Line 83"/>
                <p:cNvSpPr>
                  <a:spLocks noChangeShapeType="1"/>
                </p:cNvSpPr>
                <p:nvPr/>
              </p:nvSpPr>
              <p:spPr bwMode="auto">
                <a:xfrm>
                  <a:off x="3636" y="1378"/>
                  <a:ext cx="41" cy="0"/>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44" name="Line 84"/>
                <p:cNvSpPr>
                  <a:spLocks noChangeShapeType="1"/>
                </p:cNvSpPr>
                <p:nvPr/>
              </p:nvSpPr>
              <p:spPr bwMode="auto">
                <a:xfrm>
                  <a:off x="3657" y="1357"/>
                  <a:ext cx="0" cy="42"/>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45" name="Line 85"/>
                <p:cNvSpPr>
                  <a:spLocks noChangeShapeType="1"/>
                </p:cNvSpPr>
                <p:nvPr/>
              </p:nvSpPr>
              <p:spPr bwMode="auto">
                <a:xfrm>
                  <a:off x="3643" y="1378"/>
                  <a:ext cx="42" cy="0"/>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46" name="Line 86"/>
                <p:cNvSpPr>
                  <a:spLocks noChangeShapeType="1"/>
                </p:cNvSpPr>
                <p:nvPr/>
              </p:nvSpPr>
              <p:spPr bwMode="auto">
                <a:xfrm>
                  <a:off x="3663" y="1357"/>
                  <a:ext cx="0" cy="42"/>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47" name="Line 87"/>
                <p:cNvSpPr>
                  <a:spLocks noChangeShapeType="1"/>
                </p:cNvSpPr>
                <p:nvPr/>
              </p:nvSpPr>
              <p:spPr bwMode="auto">
                <a:xfrm>
                  <a:off x="3649" y="1378"/>
                  <a:ext cx="42" cy="0"/>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48" name="Line 88"/>
                <p:cNvSpPr>
                  <a:spLocks noChangeShapeType="1"/>
                </p:cNvSpPr>
                <p:nvPr/>
              </p:nvSpPr>
              <p:spPr bwMode="auto">
                <a:xfrm>
                  <a:off x="3670" y="1357"/>
                  <a:ext cx="0" cy="42"/>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49" name="Line 89"/>
                <p:cNvSpPr>
                  <a:spLocks noChangeShapeType="1"/>
                </p:cNvSpPr>
                <p:nvPr/>
              </p:nvSpPr>
              <p:spPr bwMode="auto">
                <a:xfrm>
                  <a:off x="3656" y="1378"/>
                  <a:ext cx="41" cy="0"/>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50" name="Line 90"/>
                <p:cNvSpPr>
                  <a:spLocks noChangeShapeType="1"/>
                </p:cNvSpPr>
                <p:nvPr/>
              </p:nvSpPr>
              <p:spPr bwMode="auto">
                <a:xfrm>
                  <a:off x="3677" y="1357"/>
                  <a:ext cx="0" cy="42"/>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51" name="Line 91"/>
                <p:cNvSpPr>
                  <a:spLocks noChangeShapeType="1"/>
                </p:cNvSpPr>
                <p:nvPr/>
              </p:nvSpPr>
              <p:spPr bwMode="auto">
                <a:xfrm>
                  <a:off x="3663" y="1378"/>
                  <a:ext cx="41" cy="0"/>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52" name="Line 92"/>
                <p:cNvSpPr>
                  <a:spLocks noChangeShapeType="1"/>
                </p:cNvSpPr>
                <p:nvPr/>
              </p:nvSpPr>
              <p:spPr bwMode="auto">
                <a:xfrm>
                  <a:off x="3683" y="1357"/>
                  <a:ext cx="0" cy="42"/>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53" name="Line 93"/>
                <p:cNvSpPr>
                  <a:spLocks noChangeShapeType="1"/>
                </p:cNvSpPr>
                <p:nvPr/>
              </p:nvSpPr>
              <p:spPr bwMode="auto">
                <a:xfrm>
                  <a:off x="3676" y="1378"/>
                  <a:ext cx="41" cy="0"/>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54" name="Line 94"/>
                <p:cNvSpPr>
                  <a:spLocks noChangeShapeType="1"/>
                </p:cNvSpPr>
                <p:nvPr/>
              </p:nvSpPr>
              <p:spPr bwMode="auto">
                <a:xfrm>
                  <a:off x="3696" y="1357"/>
                  <a:ext cx="0" cy="42"/>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55" name="Line 95"/>
                <p:cNvSpPr>
                  <a:spLocks noChangeShapeType="1"/>
                </p:cNvSpPr>
                <p:nvPr/>
              </p:nvSpPr>
              <p:spPr bwMode="auto">
                <a:xfrm>
                  <a:off x="3696" y="1378"/>
                  <a:ext cx="42" cy="0"/>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56" name="Line 96"/>
                <p:cNvSpPr>
                  <a:spLocks noChangeShapeType="1"/>
                </p:cNvSpPr>
                <p:nvPr/>
              </p:nvSpPr>
              <p:spPr bwMode="auto">
                <a:xfrm>
                  <a:off x="3715" y="1357"/>
                  <a:ext cx="0" cy="42"/>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57" name="Line 97"/>
                <p:cNvSpPr>
                  <a:spLocks noChangeShapeType="1"/>
                </p:cNvSpPr>
                <p:nvPr/>
              </p:nvSpPr>
              <p:spPr bwMode="auto">
                <a:xfrm>
                  <a:off x="3702" y="1378"/>
                  <a:ext cx="41" cy="0"/>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58" name="Line 98"/>
                <p:cNvSpPr>
                  <a:spLocks noChangeShapeType="1"/>
                </p:cNvSpPr>
                <p:nvPr/>
              </p:nvSpPr>
              <p:spPr bwMode="auto">
                <a:xfrm>
                  <a:off x="3723" y="1357"/>
                  <a:ext cx="0" cy="42"/>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59" name="Line 99"/>
                <p:cNvSpPr>
                  <a:spLocks noChangeShapeType="1"/>
                </p:cNvSpPr>
                <p:nvPr/>
              </p:nvSpPr>
              <p:spPr bwMode="auto">
                <a:xfrm>
                  <a:off x="3722" y="1378"/>
                  <a:ext cx="42" cy="0"/>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60" name="Line 100"/>
                <p:cNvSpPr>
                  <a:spLocks noChangeShapeType="1"/>
                </p:cNvSpPr>
                <p:nvPr/>
              </p:nvSpPr>
              <p:spPr bwMode="auto">
                <a:xfrm>
                  <a:off x="3743" y="1357"/>
                  <a:ext cx="0" cy="42"/>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61" name="Line 101"/>
                <p:cNvSpPr>
                  <a:spLocks noChangeShapeType="1"/>
                </p:cNvSpPr>
                <p:nvPr/>
              </p:nvSpPr>
              <p:spPr bwMode="auto">
                <a:xfrm>
                  <a:off x="3735" y="1378"/>
                  <a:ext cx="41" cy="0"/>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62" name="Line 102"/>
                <p:cNvSpPr>
                  <a:spLocks noChangeShapeType="1"/>
                </p:cNvSpPr>
                <p:nvPr/>
              </p:nvSpPr>
              <p:spPr bwMode="auto">
                <a:xfrm>
                  <a:off x="3756" y="1357"/>
                  <a:ext cx="0" cy="42"/>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63" name="Line 103"/>
                <p:cNvSpPr>
                  <a:spLocks noChangeShapeType="1"/>
                </p:cNvSpPr>
                <p:nvPr/>
              </p:nvSpPr>
              <p:spPr bwMode="auto">
                <a:xfrm>
                  <a:off x="3768" y="1393"/>
                  <a:ext cx="42" cy="0"/>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64" name="Line 104"/>
                <p:cNvSpPr>
                  <a:spLocks noChangeShapeType="1"/>
                </p:cNvSpPr>
                <p:nvPr/>
              </p:nvSpPr>
              <p:spPr bwMode="auto">
                <a:xfrm>
                  <a:off x="3789" y="1371"/>
                  <a:ext cx="0" cy="43"/>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65" name="Line 105"/>
                <p:cNvSpPr>
                  <a:spLocks noChangeShapeType="1"/>
                </p:cNvSpPr>
                <p:nvPr/>
              </p:nvSpPr>
              <p:spPr bwMode="auto">
                <a:xfrm>
                  <a:off x="3781" y="1393"/>
                  <a:ext cx="42" cy="0"/>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66" name="Line 106"/>
                <p:cNvSpPr>
                  <a:spLocks noChangeShapeType="1"/>
                </p:cNvSpPr>
                <p:nvPr/>
              </p:nvSpPr>
              <p:spPr bwMode="auto">
                <a:xfrm>
                  <a:off x="3802" y="1371"/>
                  <a:ext cx="0" cy="43"/>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67" name="Line 107"/>
                <p:cNvSpPr>
                  <a:spLocks noChangeShapeType="1"/>
                </p:cNvSpPr>
                <p:nvPr/>
              </p:nvSpPr>
              <p:spPr bwMode="auto">
                <a:xfrm>
                  <a:off x="3788" y="1393"/>
                  <a:ext cx="41" cy="0"/>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68" name="Line 108"/>
                <p:cNvSpPr>
                  <a:spLocks noChangeShapeType="1"/>
                </p:cNvSpPr>
                <p:nvPr/>
              </p:nvSpPr>
              <p:spPr bwMode="auto">
                <a:xfrm>
                  <a:off x="3809" y="1371"/>
                  <a:ext cx="0" cy="43"/>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69" name="Line 109"/>
                <p:cNvSpPr>
                  <a:spLocks noChangeShapeType="1"/>
                </p:cNvSpPr>
                <p:nvPr/>
              </p:nvSpPr>
              <p:spPr bwMode="auto">
                <a:xfrm>
                  <a:off x="3795" y="1393"/>
                  <a:ext cx="42" cy="0"/>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70" name="Line 110"/>
                <p:cNvSpPr>
                  <a:spLocks noChangeShapeType="1"/>
                </p:cNvSpPr>
                <p:nvPr/>
              </p:nvSpPr>
              <p:spPr bwMode="auto">
                <a:xfrm>
                  <a:off x="3815" y="1371"/>
                  <a:ext cx="0" cy="43"/>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71" name="Line 111"/>
                <p:cNvSpPr>
                  <a:spLocks noChangeShapeType="1"/>
                </p:cNvSpPr>
                <p:nvPr/>
              </p:nvSpPr>
              <p:spPr bwMode="auto">
                <a:xfrm>
                  <a:off x="3827" y="1393"/>
                  <a:ext cx="42" cy="0"/>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72" name="Line 112"/>
                <p:cNvSpPr>
                  <a:spLocks noChangeShapeType="1"/>
                </p:cNvSpPr>
                <p:nvPr/>
              </p:nvSpPr>
              <p:spPr bwMode="auto">
                <a:xfrm>
                  <a:off x="3847" y="1371"/>
                  <a:ext cx="0" cy="43"/>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73" name="Line 113"/>
                <p:cNvSpPr>
                  <a:spLocks noChangeShapeType="1"/>
                </p:cNvSpPr>
                <p:nvPr/>
              </p:nvSpPr>
              <p:spPr bwMode="auto">
                <a:xfrm>
                  <a:off x="3913" y="1408"/>
                  <a:ext cx="41" cy="0"/>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74" name="Line 114"/>
                <p:cNvSpPr>
                  <a:spLocks noChangeShapeType="1"/>
                </p:cNvSpPr>
                <p:nvPr/>
              </p:nvSpPr>
              <p:spPr bwMode="auto">
                <a:xfrm>
                  <a:off x="3933" y="1387"/>
                  <a:ext cx="0" cy="41"/>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75" name="Line 115"/>
                <p:cNvSpPr>
                  <a:spLocks noChangeShapeType="1"/>
                </p:cNvSpPr>
                <p:nvPr/>
              </p:nvSpPr>
              <p:spPr bwMode="auto">
                <a:xfrm>
                  <a:off x="3965" y="1454"/>
                  <a:ext cx="42" cy="0"/>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76" name="Line 116"/>
                <p:cNvSpPr>
                  <a:spLocks noChangeShapeType="1"/>
                </p:cNvSpPr>
                <p:nvPr/>
              </p:nvSpPr>
              <p:spPr bwMode="auto">
                <a:xfrm>
                  <a:off x="3986" y="1433"/>
                  <a:ext cx="0" cy="42"/>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77" name="Line 117"/>
                <p:cNvSpPr>
                  <a:spLocks noChangeShapeType="1"/>
                </p:cNvSpPr>
                <p:nvPr/>
              </p:nvSpPr>
              <p:spPr bwMode="auto">
                <a:xfrm>
                  <a:off x="3992" y="1470"/>
                  <a:ext cx="41" cy="0"/>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78" name="Line 118"/>
                <p:cNvSpPr>
                  <a:spLocks noChangeShapeType="1"/>
                </p:cNvSpPr>
                <p:nvPr/>
              </p:nvSpPr>
              <p:spPr bwMode="auto">
                <a:xfrm>
                  <a:off x="4012" y="1448"/>
                  <a:ext cx="0" cy="42"/>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79" name="Line 119"/>
                <p:cNvSpPr>
                  <a:spLocks noChangeShapeType="1"/>
                </p:cNvSpPr>
                <p:nvPr/>
              </p:nvSpPr>
              <p:spPr bwMode="auto">
                <a:xfrm>
                  <a:off x="4129" y="1470"/>
                  <a:ext cx="43" cy="0"/>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80" name="Line 120"/>
                <p:cNvSpPr>
                  <a:spLocks noChangeShapeType="1"/>
                </p:cNvSpPr>
                <p:nvPr/>
              </p:nvSpPr>
              <p:spPr bwMode="auto">
                <a:xfrm>
                  <a:off x="4149" y="1448"/>
                  <a:ext cx="0" cy="42"/>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81" name="Line 121"/>
                <p:cNvSpPr>
                  <a:spLocks noChangeShapeType="1"/>
                </p:cNvSpPr>
                <p:nvPr/>
              </p:nvSpPr>
              <p:spPr bwMode="auto">
                <a:xfrm>
                  <a:off x="4136" y="1470"/>
                  <a:ext cx="41" cy="0"/>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82" name="Line 122"/>
                <p:cNvSpPr>
                  <a:spLocks noChangeShapeType="1"/>
                </p:cNvSpPr>
                <p:nvPr/>
              </p:nvSpPr>
              <p:spPr bwMode="auto">
                <a:xfrm>
                  <a:off x="4157" y="1448"/>
                  <a:ext cx="0" cy="42"/>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83" name="Line 123"/>
                <p:cNvSpPr>
                  <a:spLocks noChangeShapeType="1"/>
                </p:cNvSpPr>
                <p:nvPr/>
              </p:nvSpPr>
              <p:spPr bwMode="auto">
                <a:xfrm>
                  <a:off x="4182" y="1486"/>
                  <a:ext cx="42" cy="0"/>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84" name="Line 124"/>
                <p:cNvSpPr>
                  <a:spLocks noChangeShapeType="1"/>
                </p:cNvSpPr>
                <p:nvPr/>
              </p:nvSpPr>
              <p:spPr bwMode="auto">
                <a:xfrm>
                  <a:off x="4202" y="1466"/>
                  <a:ext cx="0" cy="41"/>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85" name="Line 125"/>
                <p:cNvSpPr>
                  <a:spLocks noChangeShapeType="1"/>
                </p:cNvSpPr>
                <p:nvPr/>
              </p:nvSpPr>
              <p:spPr bwMode="auto">
                <a:xfrm>
                  <a:off x="4201" y="1486"/>
                  <a:ext cx="42" cy="0"/>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86" name="Line 126"/>
                <p:cNvSpPr>
                  <a:spLocks noChangeShapeType="1"/>
                </p:cNvSpPr>
                <p:nvPr/>
              </p:nvSpPr>
              <p:spPr bwMode="auto">
                <a:xfrm>
                  <a:off x="4223" y="1466"/>
                  <a:ext cx="0" cy="41"/>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87" name="Line 127"/>
                <p:cNvSpPr>
                  <a:spLocks noChangeShapeType="1"/>
                </p:cNvSpPr>
                <p:nvPr/>
              </p:nvSpPr>
              <p:spPr bwMode="auto">
                <a:xfrm>
                  <a:off x="4301" y="1502"/>
                  <a:ext cx="41" cy="0"/>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88" name="Line 128"/>
                <p:cNvSpPr>
                  <a:spLocks noChangeShapeType="1"/>
                </p:cNvSpPr>
                <p:nvPr/>
              </p:nvSpPr>
              <p:spPr bwMode="auto">
                <a:xfrm>
                  <a:off x="4322" y="1482"/>
                  <a:ext cx="0" cy="42"/>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89" name="Line 129"/>
                <p:cNvSpPr>
                  <a:spLocks noChangeShapeType="1"/>
                </p:cNvSpPr>
                <p:nvPr/>
              </p:nvSpPr>
              <p:spPr bwMode="auto">
                <a:xfrm>
                  <a:off x="4347" y="1519"/>
                  <a:ext cx="41" cy="0"/>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90" name="Line 130"/>
                <p:cNvSpPr>
                  <a:spLocks noChangeShapeType="1"/>
                </p:cNvSpPr>
                <p:nvPr/>
              </p:nvSpPr>
              <p:spPr bwMode="auto">
                <a:xfrm>
                  <a:off x="4368" y="1498"/>
                  <a:ext cx="0" cy="42"/>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91" name="Line 131"/>
                <p:cNvSpPr>
                  <a:spLocks noChangeShapeType="1"/>
                </p:cNvSpPr>
                <p:nvPr/>
              </p:nvSpPr>
              <p:spPr bwMode="auto">
                <a:xfrm>
                  <a:off x="4354" y="1519"/>
                  <a:ext cx="41" cy="0"/>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92" name="Line 132"/>
                <p:cNvSpPr>
                  <a:spLocks noChangeShapeType="1"/>
                </p:cNvSpPr>
                <p:nvPr/>
              </p:nvSpPr>
              <p:spPr bwMode="auto">
                <a:xfrm>
                  <a:off x="4374" y="1498"/>
                  <a:ext cx="0" cy="42"/>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93" name="Line 133"/>
                <p:cNvSpPr>
                  <a:spLocks noChangeShapeType="1"/>
                </p:cNvSpPr>
                <p:nvPr/>
              </p:nvSpPr>
              <p:spPr bwMode="auto">
                <a:xfrm>
                  <a:off x="4360" y="1519"/>
                  <a:ext cx="42" cy="0"/>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94" name="Line 134"/>
                <p:cNvSpPr>
                  <a:spLocks noChangeShapeType="1"/>
                </p:cNvSpPr>
                <p:nvPr/>
              </p:nvSpPr>
              <p:spPr bwMode="auto">
                <a:xfrm>
                  <a:off x="4380" y="1498"/>
                  <a:ext cx="0" cy="42"/>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95" name="Line 135"/>
                <p:cNvSpPr>
                  <a:spLocks noChangeShapeType="1"/>
                </p:cNvSpPr>
                <p:nvPr/>
              </p:nvSpPr>
              <p:spPr bwMode="auto">
                <a:xfrm>
                  <a:off x="4366" y="1519"/>
                  <a:ext cx="41" cy="0"/>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96" name="Line 136"/>
                <p:cNvSpPr>
                  <a:spLocks noChangeShapeType="1"/>
                </p:cNvSpPr>
                <p:nvPr/>
              </p:nvSpPr>
              <p:spPr bwMode="auto">
                <a:xfrm>
                  <a:off x="4387" y="1498"/>
                  <a:ext cx="0" cy="42"/>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97" name="Line 137"/>
                <p:cNvSpPr>
                  <a:spLocks noChangeShapeType="1"/>
                </p:cNvSpPr>
                <p:nvPr/>
              </p:nvSpPr>
              <p:spPr bwMode="auto">
                <a:xfrm>
                  <a:off x="4379" y="1536"/>
                  <a:ext cx="42" cy="0"/>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98" name="Line 138"/>
                <p:cNvSpPr>
                  <a:spLocks noChangeShapeType="1"/>
                </p:cNvSpPr>
                <p:nvPr/>
              </p:nvSpPr>
              <p:spPr bwMode="auto">
                <a:xfrm>
                  <a:off x="4400" y="1516"/>
                  <a:ext cx="0" cy="41"/>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999" name="Line 139"/>
                <p:cNvSpPr>
                  <a:spLocks noChangeShapeType="1"/>
                </p:cNvSpPr>
                <p:nvPr/>
              </p:nvSpPr>
              <p:spPr bwMode="auto">
                <a:xfrm>
                  <a:off x="4386" y="1536"/>
                  <a:ext cx="42" cy="0"/>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1000" name="Line 140"/>
                <p:cNvSpPr>
                  <a:spLocks noChangeShapeType="1"/>
                </p:cNvSpPr>
                <p:nvPr/>
              </p:nvSpPr>
              <p:spPr bwMode="auto">
                <a:xfrm>
                  <a:off x="4406" y="1516"/>
                  <a:ext cx="0" cy="41"/>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1001" name="Line 141"/>
                <p:cNvSpPr>
                  <a:spLocks noChangeShapeType="1"/>
                </p:cNvSpPr>
                <p:nvPr/>
              </p:nvSpPr>
              <p:spPr bwMode="auto">
                <a:xfrm>
                  <a:off x="4393" y="1536"/>
                  <a:ext cx="41" cy="0"/>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1002" name="Line 142"/>
                <p:cNvSpPr>
                  <a:spLocks noChangeShapeType="1"/>
                </p:cNvSpPr>
                <p:nvPr/>
              </p:nvSpPr>
              <p:spPr bwMode="auto">
                <a:xfrm>
                  <a:off x="4413" y="1516"/>
                  <a:ext cx="0" cy="41"/>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1003" name="Line 143"/>
                <p:cNvSpPr>
                  <a:spLocks noChangeShapeType="1"/>
                </p:cNvSpPr>
                <p:nvPr/>
              </p:nvSpPr>
              <p:spPr bwMode="auto">
                <a:xfrm>
                  <a:off x="4405" y="1554"/>
                  <a:ext cx="42" cy="0"/>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1004" name="Line 144"/>
                <p:cNvSpPr>
                  <a:spLocks noChangeShapeType="1"/>
                </p:cNvSpPr>
                <p:nvPr/>
              </p:nvSpPr>
              <p:spPr bwMode="auto">
                <a:xfrm>
                  <a:off x="4426" y="1534"/>
                  <a:ext cx="0" cy="42"/>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1005" name="Line 145"/>
                <p:cNvSpPr>
                  <a:spLocks noChangeShapeType="1"/>
                </p:cNvSpPr>
                <p:nvPr/>
              </p:nvSpPr>
              <p:spPr bwMode="auto">
                <a:xfrm>
                  <a:off x="4419" y="1592"/>
                  <a:ext cx="41" cy="0"/>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1006" name="Line 146"/>
                <p:cNvSpPr>
                  <a:spLocks noChangeShapeType="1"/>
                </p:cNvSpPr>
                <p:nvPr/>
              </p:nvSpPr>
              <p:spPr bwMode="auto">
                <a:xfrm>
                  <a:off x="4440" y="1571"/>
                  <a:ext cx="0" cy="41"/>
                </a:xfrm>
                <a:prstGeom prst="line">
                  <a:avLst/>
                </a:prstGeom>
                <a:grpFill/>
                <a:ln w="6350">
                  <a:solidFill>
                    <a:srgbClr val="C00000"/>
                  </a:solidFill>
                  <a:round/>
                  <a:headEnd/>
                  <a:tailEnd/>
                </a:ln>
              </p:spPr>
              <p:txBody>
                <a:bodyPr/>
                <a:lstStyle/>
                <a:p>
                  <a:pPr defTabSz="257175"/>
                  <a:endParaRPr lang="en-US" sz="1013" dirty="0">
                    <a:solidFill>
                      <a:srgbClr val="000000"/>
                    </a:solidFill>
                    <a:latin typeface="Arial"/>
                  </a:endParaRPr>
                </a:p>
              </p:txBody>
            </p:sp>
            <p:sp>
              <p:nvSpPr>
                <p:cNvPr id="1007" name="Rectangle 147"/>
                <p:cNvSpPr>
                  <a:spLocks noChangeArrowheads="1"/>
                </p:cNvSpPr>
                <p:nvPr/>
              </p:nvSpPr>
              <p:spPr bwMode="auto">
                <a:xfrm>
                  <a:off x="1152" y="775"/>
                  <a:ext cx="12" cy="1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1008" name="Rectangle 148"/>
                <p:cNvSpPr>
                  <a:spLocks noChangeArrowheads="1"/>
                </p:cNvSpPr>
                <p:nvPr/>
              </p:nvSpPr>
              <p:spPr bwMode="auto">
                <a:xfrm>
                  <a:off x="1159" y="781"/>
                  <a:ext cx="11" cy="1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1009" name="Freeform 149"/>
                <p:cNvSpPr>
                  <a:spLocks/>
                </p:cNvSpPr>
                <p:nvPr/>
              </p:nvSpPr>
              <p:spPr bwMode="auto">
                <a:xfrm>
                  <a:off x="1159" y="775"/>
                  <a:ext cx="11" cy="12"/>
                </a:xfrm>
                <a:custGeom>
                  <a:avLst/>
                  <a:gdLst>
                    <a:gd name="T0" fmla="*/ 0 w 23"/>
                    <a:gd name="T1" fmla="*/ 0 h 23"/>
                    <a:gd name="T2" fmla="*/ 0 w 23"/>
                    <a:gd name="T3" fmla="*/ 1 h 23"/>
                    <a:gd name="T4" fmla="*/ 0 w 23"/>
                    <a:gd name="T5" fmla="*/ 1 h 23"/>
                    <a:gd name="T6" fmla="*/ 0 w 23"/>
                    <a:gd name="T7" fmla="*/ 1 h 23"/>
                    <a:gd name="T8" fmla="*/ 0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12" y="0"/>
                      </a:moveTo>
                      <a:lnTo>
                        <a:pt x="23" y="12"/>
                      </a:lnTo>
                      <a:lnTo>
                        <a:pt x="12" y="23"/>
                      </a:lnTo>
                      <a:lnTo>
                        <a:pt x="0" y="12"/>
                      </a:lnTo>
                      <a:lnTo>
                        <a:pt x="12"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1010" name="Rectangle 150"/>
                <p:cNvSpPr>
                  <a:spLocks noChangeArrowheads="1"/>
                </p:cNvSpPr>
                <p:nvPr/>
              </p:nvSpPr>
              <p:spPr bwMode="auto">
                <a:xfrm>
                  <a:off x="1164" y="787"/>
                  <a:ext cx="14" cy="1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1011" name="Freeform 151"/>
                <p:cNvSpPr>
                  <a:spLocks/>
                </p:cNvSpPr>
                <p:nvPr/>
              </p:nvSpPr>
              <p:spPr bwMode="auto">
                <a:xfrm>
                  <a:off x="1159" y="787"/>
                  <a:ext cx="11" cy="11"/>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23" y="11"/>
                      </a:moveTo>
                      <a:lnTo>
                        <a:pt x="12" y="0"/>
                      </a:lnTo>
                      <a:lnTo>
                        <a:pt x="0" y="11"/>
                      </a:lnTo>
                      <a:lnTo>
                        <a:pt x="12" y="23"/>
                      </a:lnTo>
                      <a:lnTo>
                        <a:pt x="23" y="1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1012" name="Rectangle 152"/>
                <p:cNvSpPr>
                  <a:spLocks noChangeArrowheads="1"/>
                </p:cNvSpPr>
                <p:nvPr/>
              </p:nvSpPr>
              <p:spPr bwMode="auto">
                <a:xfrm>
                  <a:off x="1171" y="793"/>
                  <a:ext cx="11" cy="1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1013" name="Freeform 153"/>
                <p:cNvSpPr>
                  <a:spLocks/>
                </p:cNvSpPr>
                <p:nvPr/>
              </p:nvSpPr>
              <p:spPr bwMode="auto">
                <a:xfrm>
                  <a:off x="1171" y="787"/>
                  <a:ext cx="11" cy="11"/>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12" y="0"/>
                      </a:moveTo>
                      <a:lnTo>
                        <a:pt x="23" y="11"/>
                      </a:lnTo>
                      <a:lnTo>
                        <a:pt x="12" y="23"/>
                      </a:lnTo>
                      <a:lnTo>
                        <a:pt x="0" y="11"/>
                      </a:lnTo>
                      <a:lnTo>
                        <a:pt x="12"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1014" name="Rectangle 154"/>
                <p:cNvSpPr>
                  <a:spLocks noChangeArrowheads="1"/>
                </p:cNvSpPr>
                <p:nvPr/>
              </p:nvSpPr>
              <p:spPr bwMode="auto">
                <a:xfrm>
                  <a:off x="1178" y="798"/>
                  <a:ext cx="5" cy="1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1015" name="Freeform 155"/>
                <p:cNvSpPr>
                  <a:spLocks/>
                </p:cNvSpPr>
                <p:nvPr/>
              </p:nvSpPr>
              <p:spPr bwMode="auto">
                <a:xfrm>
                  <a:off x="1171" y="798"/>
                  <a:ext cx="11" cy="11"/>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23" y="11"/>
                      </a:moveTo>
                      <a:lnTo>
                        <a:pt x="12" y="0"/>
                      </a:lnTo>
                      <a:lnTo>
                        <a:pt x="0" y="11"/>
                      </a:lnTo>
                      <a:lnTo>
                        <a:pt x="12" y="23"/>
                      </a:lnTo>
                      <a:lnTo>
                        <a:pt x="23" y="1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1016" name="Rectangle 156"/>
                <p:cNvSpPr>
                  <a:spLocks noChangeArrowheads="1"/>
                </p:cNvSpPr>
                <p:nvPr/>
              </p:nvSpPr>
              <p:spPr bwMode="auto">
                <a:xfrm>
                  <a:off x="1179" y="803"/>
                  <a:ext cx="10" cy="1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1017" name="Freeform 157"/>
                <p:cNvSpPr>
                  <a:spLocks/>
                </p:cNvSpPr>
                <p:nvPr/>
              </p:nvSpPr>
              <p:spPr bwMode="auto">
                <a:xfrm>
                  <a:off x="1179" y="798"/>
                  <a:ext cx="10" cy="11"/>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12" y="0"/>
                      </a:moveTo>
                      <a:lnTo>
                        <a:pt x="23" y="11"/>
                      </a:lnTo>
                      <a:lnTo>
                        <a:pt x="12" y="23"/>
                      </a:lnTo>
                      <a:lnTo>
                        <a:pt x="0" y="11"/>
                      </a:lnTo>
                      <a:lnTo>
                        <a:pt x="12"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1018" name="Rectangle 158"/>
                <p:cNvSpPr>
                  <a:spLocks noChangeArrowheads="1"/>
                </p:cNvSpPr>
                <p:nvPr/>
              </p:nvSpPr>
              <p:spPr bwMode="auto">
                <a:xfrm>
                  <a:off x="1201" y="809"/>
                  <a:ext cx="30" cy="1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1019" name="Rectangle 159"/>
                <p:cNvSpPr>
                  <a:spLocks noChangeArrowheads="1"/>
                </p:cNvSpPr>
                <p:nvPr/>
              </p:nvSpPr>
              <p:spPr bwMode="auto">
                <a:xfrm>
                  <a:off x="1225" y="816"/>
                  <a:ext cx="10" cy="1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1020" name="Freeform 160"/>
                <p:cNvSpPr>
                  <a:spLocks/>
                </p:cNvSpPr>
                <p:nvPr/>
              </p:nvSpPr>
              <p:spPr bwMode="auto">
                <a:xfrm>
                  <a:off x="1225" y="809"/>
                  <a:ext cx="10" cy="11"/>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11" y="0"/>
                      </a:moveTo>
                      <a:lnTo>
                        <a:pt x="23" y="11"/>
                      </a:lnTo>
                      <a:lnTo>
                        <a:pt x="11" y="23"/>
                      </a:lnTo>
                      <a:lnTo>
                        <a:pt x="0" y="11"/>
                      </a:lnTo>
                      <a:lnTo>
                        <a:pt x="11"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1021" name="Rectangle 161"/>
                <p:cNvSpPr>
                  <a:spLocks noChangeArrowheads="1"/>
                </p:cNvSpPr>
                <p:nvPr/>
              </p:nvSpPr>
              <p:spPr bwMode="auto">
                <a:xfrm>
                  <a:off x="1231" y="821"/>
                  <a:ext cx="24" cy="1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1022" name="Freeform 162"/>
                <p:cNvSpPr>
                  <a:spLocks/>
                </p:cNvSpPr>
                <p:nvPr/>
              </p:nvSpPr>
              <p:spPr bwMode="auto">
                <a:xfrm>
                  <a:off x="1225" y="821"/>
                  <a:ext cx="10" cy="11"/>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23" y="11"/>
                      </a:moveTo>
                      <a:lnTo>
                        <a:pt x="11" y="0"/>
                      </a:lnTo>
                      <a:lnTo>
                        <a:pt x="0" y="11"/>
                      </a:lnTo>
                      <a:lnTo>
                        <a:pt x="11" y="23"/>
                      </a:lnTo>
                      <a:lnTo>
                        <a:pt x="23" y="1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1023" name="Rectangle 163"/>
                <p:cNvSpPr>
                  <a:spLocks noChangeArrowheads="1"/>
                </p:cNvSpPr>
                <p:nvPr/>
              </p:nvSpPr>
              <p:spPr bwMode="auto">
                <a:xfrm>
                  <a:off x="1259" y="832"/>
                  <a:ext cx="4" cy="1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1024" name="Rectangle 164"/>
                <p:cNvSpPr>
                  <a:spLocks noChangeArrowheads="1"/>
                </p:cNvSpPr>
                <p:nvPr/>
              </p:nvSpPr>
              <p:spPr bwMode="auto">
                <a:xfrm>
                  <a:off x="1257" y="839"/>
                  <a:ext cx="11" cy="1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1025" name="Freeform 165"/>
                <p:cNvSpPr>
                  <a:spLocks/>
                </p:cNvSpPr>
                <p:nvPr/>
              </p:nvSpPr>
              <p:spPr bwMode="auto">
                <a:xfrm>
                  <a:off x="1257" y="832"/>
                  <a:ext cx="11" cy="12"/>
                </a:xfrm>
                <a:custGeom>
                  <a:avLst/>
                  <a:gdLst>
                    <a:gd name="T0" fmla="*/ 0 w 23"/>
                    <a:gd name="T1" fmla="*/ 0 h 23"/>
                    <a:gd name="T2" fmla="*/ 0 w 23"/>
                    <a:gd name="T3" fmla="*/ 1 h 23"/>
                    <a:gd name="T4" fmla="*/ 0 w 23"/>
                    <a:gd name="T5" fmla="*/ 1 h 23"/>
                    <a:gd name="T6" fmla="*/ 0 w 23"/>
                    <a:gd name="T7" fmla="*/ 1 h 23"/>
                    <a:gd name="T8" fmla="*/ 0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11" y="0"/>
                      </a:moveTo>
                      <a:lnTo>
                        <a:pt x="23" y="12"/>
                      </a:lnTo>
                      <a:lnTo>
                        <a:pt x="11" y="23"/>
                      </a:lnTo>
                      <a:lnTo>
                        <a:pt x="0" y="12"/>
                      </a:lnTo>
                      <a:lnTo>
                        <a:pt x="11"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1026" name="Rectangle 166"/>
                <p:cNvSpPr>
                  <a:spLocks noChangeArrowheads="1"/>
                </p:cNvSpPr>
                <p:nvPr/>
              </p:nvSpPr>
              <p:spPr bwMode="auto">
                <a:xfrm>
                  <a:off x="1263" y="845"/>
                  <a:ext cx="20" cy="1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1027" name="Freeform 167"/>
                <p:cNvSpPr>
                  <a:spLocks/>
                </p:cNvSpPr>
                <p:nvPr/>
              </p:nvSpPr>
              <p:spPr bwMode="auto">
                <a:xfrm>
                  <a:off x="1257" y="845"/>
                  <a:ext cx="11" cy="10"/>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23" y="12"/>
                      </a:moveTo>
                      <a:lnTo>
                        <a:pt x="11" y="0"/>
                      </a:lnTo>
                      <a:lnTo>
                        <a:pt x="0" y="12"/>
                      </a:lnTo>
                      <a:lnTo>
                        <a:pt x="11" y="23"/>
                      </a:lnTo>
                      <a:lnTo>
                        <a:pt x="23" y="1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1028" name="Rectangle 168"/>
                <p:cNvSpPr>
                  <a:spLocks noChangeArrowheads="1"/>
                </p:cNvSpPr>
                <p:nvPr/>
              </p:nvSpPr>
              <p:spPr bwMode="auto">
                <a:xfrm>
                  <a:off x="1278" y="850"/>
                  <a:ext cx="10" cy="1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1029" name="Freeform 169"/>
                <p:cNvSpPr>
                  <a:spLocks/>
                </p:cNvSpPr>
                <p:nvPr/>
              </p:nvSpPr>
              <p:spPr bwMode="auto">
                <a:xfrm>
                  <a:off x="1278" y="845"/>
                  <a:ext cx="10" cy="10"/>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12" y="0"/>
                      </a:moveTo>
                      <a:lnTo>
                        <a:pt x="23" y="12"/>
                      </a:lnTo>
                      <a:lnTo>
                        <a:pt x="12" y="23"/>
                      </a:lnTo>
                      <a:lnTo>
                        <a:pt x="0" y="12"/>
                      </a:lnTo>
                      <a:lnTo>
                        <a:pt x="12"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1030" name="Rectangle 170"/>
                <p:cNvSpPr>
                  <a:spLocks noChangeArrowheads="1"/>
                </p:cNvSpPr>
                <p:nvPr/>
              </p:nvSpPr>
              <p:spPr bwMode="auto">
                <a:xfrm>
                  <a:off x="1283" y="855"/>
                  <a:ext cx="20" cy="1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1031" name="Freeform 171"/>
                <p:cNvSpPr>
                  <a:spLocks/>
                </p:cNvSpPr>
                <p:nvPr/>
              </p:nvSpPr>
              <p:spPr bwMode="auto">
                <a:xfrm>
                  <a:off x="1278" y="855"/>
                  <a:ext cx="10" cy="12"/>
                </a:xfrm>
                <a:custGeom>
                  <a:avLst/>
                  <a:gdLst>
                    <a:gd name="T0" fmla="*/ 0 w 23"/>
                    <a:gd name="T1" fmla="*/ 1 h 23"/>
                    <a:gd name="T2" fmla="*/ 0 w 23"/>
                    <a:gd name="T3" fmla="*/ 0 h 23"/>
                    <a:gd name="T4" fmla="*/ 0 w 23"/>
                    <a:gd name="T5" fmla="*/ 1 h 23"/>
                    <a:gd name="T6" fmla="*/ 0 w 23"/>
                    <a:gd name="T7" fmla="*/ 1 h 23"/>
                    <a:gd name="T8" fmla="*/ 0 w 23"/>
                    <a:gd name="T9" fmla="*/ 1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23" y="12"/>
                      </a:moveTo>
                      <a:lnTo>
                        <a:pt x="12" y="0"/>
                      </a:lnTo>
                      <a:lnTo>
                        <a:pt x="0" y="12"/>
                      </a:lnTo>
                      <a:lnTo>
                        <a:pt x="12" y="23"/>
                      </a:lnTo>
                      <a:lnTo>
                        <a:pt x="23" y="1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1032" name="Rectangle 172"/>
                <p:cNvSpPr>
                  <a:spLocks noChangeArrowheads="1"/>
                </p:cNvSpPr>
                <p:nvPr/>
              </p:nvSpPr>
              <p:spPr bwMode="auto">
                <a:xfrm>
                  <a:off x="1304" y="872"/>
                  <a:ext cx="10" cy="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1033" name="Rectangle 173"/>
                <p:cNvSpPr>
                  <a:spLocks noChangeArrowheads="1"/>
                </p:cNvSpPr>
                <p:nvPr/>
              </p:nvSpPr>
              <p:spPr bwMode="auto">
                <a:xfrm>
                  <a:off x="1309" y="868"/>
                  <a:ext cx="53" cy="1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1034" name="Freeform 174"/>
                <p:cNvSpPr>
                  <a:spLocks/>
                </p:cNvSpPr>
                <p:nvPr/>
              </p:nvSpPr>
              <p:spPr bwMode="auto">
                <a:xfrm>
                  <a:off x="1304" y="868"/>
                  <a:ext cx="10" cy="10"/>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23" y="12"/>
                      </a:moveTo>
                      <a:lnTo>
                        <a:pt x="11" y="0"/>
                      </a:lnTo>
                      <a:lnTo>
                        <a:pt x="0" y="12"/>
                      </a:lnTo>
                      <a:lnTo>
                        <a:pt x="11" y="23"/>
                      </a:lnTo>
                      <a:lnTo>
                        <a:pt x="23" y="1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1035" name="Rectangle 175"/>
                <p:cNvSpPr>
                  <a:spLocks noChangeArrowheads="1"/>
                </p:cNvSpPr>
                <p:nvPr/>
              </p:nvSpPr>
              <p:spPr bwMode="auto">
                <a:xfrm>
                  <a:off x="1357" y="873"/>
                  <a:ext cx="10" cy="1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1036" name="Freeform 176"/>
                <p:cNvSpPr>
                  <a:spLocks/>
                </p:cNvSpPr>
                <p:nvPr/>
              </p:nvSpPr>
              <p:spPr bwMode="auto">
                <a:xfrm>
                  <a:off x="1357" y="868"/>
                  <a:ext cx="10" cy="10"/>
                </a:xfrm>
                <a:custGeom>
                  <a:avLst/>
                  <a:gdLst>
                    <a:gd name="T0" fmla="*/ 0 w 24"/>
                    <a:gd name="T1" fmla="*/ 0 h 23"/>
                    <a:gd name="T2" fmla="*/ 0 w 24"/>
                    <a:gd name="T3" fmla="*/ 0 h 23"/>
                    <a:gd name="T4" fmla="*/ 0 w 24"/>
                    <a:gd name="T5" fmla="*/ 0 h 23"/>
                    <a:gd name="T6" fmla="*/ 0 w 24"/>
                    <a:gd name="T7" fmla="*/ 0 h 23"/>
                    <a:gd name="T8" fmla="*/ 0 w 24"/>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12" y="0"/>
                      </a:moveTo>
                      <a:lnTo>
                        <a:pt x="24" y="12"/>
                      </a:lnTo>
                      <a:lnTo>
                        <a:pt x="12" y="23"/>
                      </a:lnTo>
                      <a:lnTo>
                        <a:pt x="0" y="12"/>
                      </a:lnTo>
                      <a:lnTo>
                        <a:pt x="12"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1037" name="Rectangle 177"/>
                <p:cNvSpPr>
                  <a:spLocks noChangeArrowheads="1"/>
                </p:cNvSpPr>
                <p:nvPr/>
              </p:nvSpPr>
              <p:spPr bwMode="auto">
                <a:xfrm>
                  <a:off x="1379" y="878"/>
                  <a:ext cx="17" cy="1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1038" name="Rectangle 178"/>
                <p:cNvSpPr>
                  <a:spLocks noChangeArrowheads="1"/>
                </p:cNvSpPr>
                <p:nvPr/>
              </p:nvSpPr>
              <p:spPr bwMode="auto">
                <a:xfrm>
                  <a:off x="1389" y="884"/>
                  <a:ext cx="11" cy="1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1039" name="Freeform 179"/>
                <p:cNvSpPr>
                  <a:spLocks/>
                </p:cNvSpPr>
                <p:nvPr/>
              </p:nvSpPr>
              <p:spPr bwMode="auto">
                <a:xfrm>
                  <a:off x="1389" y="878"/>
                  <a:ext cx="11" cy="12"/>
                </a:xfrm>
                <a:custGeom>
                  <a:avLst/>
                  <a:gdLst>
                    <a:gd name="T0" fmla="*/ 0 w 24"/>
                    <a:gd name="T1" fmla="*/ 0 h 23"/>
                    <a:gd name="T2" fmla="*/ 0 w 24"/>
                    <a:gd name="T3" fmla="*/ 1 h 23"/>
                    <a:gd name="T4" fmla="*/ 0 w 24"/>
                    <a:gd name="T5" fmla="*/ 1 h 23"/>
                    <a:gd name="T6" fmla="*/ 0 w 24"/>
                    <a:gd name="T7" fmla="*/ 1 h 23"/>
                    <a:gd name="T8" fmla="*/ 0 w 24"/>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12" y="0"/>
                      </a:moveTo>
                      <a:lnTo>
                        <a:pt x="24" y="12"/>
                      </a:lnTo>
                      <a:lnTo>
                        <a:pt x="12" y="23"/>
                      </a:lnTo>
                      <a:lnTo>
                        <a:pt x="0" y="12"/>
                      </a:lnTo>
                      <a:lnTo>
                        <a:pt x="12"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1040" name="Rectangle 180"/>
                <p:cNvSpPr>
                  <a:spLocks noChangeArrowheads="1"/>
                </p:cNvSpPr>
                <p:nvPr/>
              </p:nvSpPr>
              <p:spPr bwMode="auto">
                <a:xfrm>
                  <a:off x="1395" y="891"/>
                  <a:ext cx="6" cy="1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1041" name="Freeform 181"/>
                <p:cNvSpPr>
                  <a:spLocks/>
                </p:cNvSpPr>
                <p:nvPr/>
              </p:nvSpPr>
              <p:spPr bwMode="auto">
                <a:xfrm>
                  <a:off x="1389" y="891"/>
                  <a:ext cx="11" cy="11"/>
                </a:xfrm>
                <a:custGeom>
                  <a:avLst/>
                  <a:gdLst>
                    <a:gd name="T0" fmla="*/ 0 w 24"/>
                    <a:gd name="T1" fmla="*/ 0 h 24"/>
                    <a:gd name="T2" fmla="*/ 0 w 24"/>
                    <a:gd name="T3" fmla="*/ 0 h 24"/>
                    <a:gd name="T4" fmla="*/ 0 w 24"/>
                    <a:gd name="T5" fmla="*/ 0 h 24"/>
                    <a:gd name="T6" fmla="*/ 0 w 24"/>
                    <a:gd name="T7" fmla="*/ 0 h 24"/>
                    <a:gd name="T8" fmla="*/ 0 w 24"/>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24" y="12"/>
                      </a:moveTo>
                      <a:lnTo>
                        <a:pt x="12" y="0"/>
                      </a:lnTo>
                      <a:lnTo>
                        <a:pt x="0" y="12"/>
                      </a:lnTo>
                      <a:lnTo>
                        <a:pt x="12" y="24"/>
                      </a:lnTo>
                      <a:lnTo>
                        <a:pt x="24" y="1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1042" name="Rectangle 182"/>
                <p:cNvSpPr>
                  <a:spLocks noChangeArrowheads="1"/>
                </p:cNvSpPr>
                <p:nvPr/>
              </p:nvSpPr>
              <p:spPr bwMode="auto">
                <a:xfrm>
                  <a:off x="1395" y="896"/>
                  <a:ext cx="12" cy="24"/>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1043" name="Freeform 183"/>
                <p:cNvSpPr>
                  <a:spLocks/>
                </p:cNvSpPr>
                <p:nvPr/>
              </p:nvSpPr>
              <p:spPr bwMode="auto">
                <a:xfrm>
                  <a:off x="1395" y="891"/>
                  <a:ext cx="12" cy="11"/>
                </a:xfrm>
                <a:custGeom>
                  <a:avLst/>
                  <a:gdLst>
                    <a:gd name="T0" fmla="*/ 1 w 23"/>
                    <a:gd name="T1" fmla="*/ 0 h 24"/>
                    <a:gd name="T2" fmla="*/ 1 w 23"/>
                    <a:gd name="T3" fmla="*/ 0 h 24"/>
                    <a:gd name="T4" fmla="*/ 1 w 23"/>
                    <a:gd name="T5" fmla="*/ 0 h 24"/>
                    <a:gd name="T6" fmla="*/ 0 w 23"/>
                    <a:gd name="T7" fmla="*/ 0 h 24"/>
                    <a:gd name="T8" fmla="*/ 1 w 23"/>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4">
                      <a:moveTo>
                        <a:pt x="11" y="0"/>
                      </a:moveTo>
                      <a:lnTo>
                        <a:pt x="23" y="12"/>
                      </a:lnTo>
                      <a:lnTo>
                        <a:pt x="11" y="24"/>
                      </a:lnTo>
                      <a:lnTo>
                        <a:pt x="0" y="12"/>
                      </a:lnTo>
                      <a:lnTo>
                        <a:pt x="11"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1044" name="Rectangle 184"/>
                <p:cNvSpPr>
                  <a:spLocks noChangeArrowheads="1"/>
                </p:cNvSpPr>
                <p:nvPr/>
              </p:nvSpPr>
              <p:spPr bwMode="auto">
                <a:xfrm>
                  <a:off x="1401" y="914"/>
                  <a:ext cx="8" cy="1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1045" name="Freeform 185"/>
                <p:cNvSpPr>
                  <a:spLocks/>
                </p:cNvSpPr>
                <p:nvPr/>
              </p:nvSpPr>
              <p:spPr bwMode="auto">
                <a:xfrm>
                  <a:off x="1395" y="914"/>
                  <a:ext cx="12" cy="11"/>
                </a:xfrm>
                <a:custGeom>
                  <a:avLst/>
                  <a:gdLst>
                    <a:gd name="T0" fmla="*/ 1 w 23"/>
                    <a:gd name="T1" fmla="*/ 0 h 23"/>
                    <a:gd name="T2" fmla="*/ 1 w 23"/>
                    <a:gd name="T3" fmla="*/ 0 h 23"/>
                    <a:gd name="T4" fmla="*/ 0 w 23"/>
                    <a:gd name="T5" fmla="*/ 0 h 23"/>
                    <a:gd name="T6" fmla="*/ 1 w 23"/>
                    <a:gd name="T7" fmla="*/ 0 h 23"/>
                    <a:gd name="T8" fmla="*/ 1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23" y="11"/>
                      </a:moveTo>
                      <a:lnTo>
                        <a:pt x="11" y="0"/>
                      </a:lnTo>
                      <a:lnTo>
                        <a:pt x="0" y="11"/>
                      </a:lnTo>
                      <a:lnTo>
                        <a:pt x="11" y="23"/>
                      </a:lnTo>
                      <a:lnTo>
                        <a:pt x="23" y="1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1046" name="Rectangle 186"/>
                <p:cNvSpPr>
                  <a:spLocks noChangeArrowheads="1"/>
                </p:cNvSpPr>
                <p:nvPr/>
              </p:nvSpPr>
              <p:spPr bwMode="auto">
                <a:xfrm>
                  <a:off x="1415" y="925"/>
                  <a:ext cx="12" cy="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1047" name="Rectangle 187"/>
                <p:cNvSpPr>
                  <a:spLocks noChangeArrowheads="1"/>
                </p:cNvSpPr>
                <p:nvPr/>
              </p:nvSpPr>
              <p:spPr bwMode="auto">
                <a:xfrm>
                  <a:off x="1421" y="925"/>
                  <a:ext cx="19" cy="1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1048" name="Freeform 188"/>
                <p:cNvSpPr>
                  <a:spLocks/>
                </p:cNvSpPr>
                <p:nvPr/>
              </p:nvSpPr>
              <p:spPr bwMode="auto">
                <a:xfrm>
                  <a:off x="1415" y="925"/>
                  <a:ext cx="12" cy="11"/>
                </a:xfrm>
                <a:custGeom>
                  <a:avLst/>
                  <a:gdLst>
                    <a:gd name="T0" fmla="*/ 1 w 23"/>
                    <a:gd name="T1" fmla="*/ 0 h 23"/>
                    <a:gd name="T2" fmla="*/ 1 w 23"/>
                    <a:gd name="T3" fmla="*/ 0 h 23"/>
                    <a:gd name="T4" fmla="*/ 0 w 23"/>
                    <a:gd name="T5" fmla="*/ 0 h 23"/>
                    <a:gd name="T6" fmla="*/ 1 w 23"/>
                    <a:gd name="T7" fmla="*/ 0 h 23"/>
                    <a:gd name="T8" fmla="*/ 1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23" y="11"/>
                      </a:moveTo>
                      <a:lnTo>
                        <a:pt x="12" y="0"/>
                      </a:lnTo>
                      <a:lnTo>
                        <a:pt x="0" y="11"/>
                      </a:lnTo>
                      <a:lnTo>
                        <a:pt x="12" y="23"/>
                      </a:lnTo>
                      <a:lnTo>
                        <a:pt x="23" y="1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1049" name="Rectangle 189"/>
                <p:cNvSpPr>
                  <a:spLocks noChangeArrowheads="1"/>
                </p:cNvSpPr>
                <p:nvPr/>
              </p:nvSpPr>
              <p:spPr bwMode="auto">
                <a:xfrm>
                  <a:off x="1435" y="930"/>
                  <a:ext cx="11" cy="24"/>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1050" name="Freeform 190"/>
                <p:cNvSpPr>
                  <a:spLocks/>
                </p:cNvSpPr>
                <p:nvPr/>
              </p:nvSpPr>
              <p:spPr bwMode="auto">
                <a:xfrm>
                  <a:off x="1435" y="925"/>
                  <a:ext cx="11" cy="11"/>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12" y="0"/>
                      </a:moveTo>
                      <a:lnTo>
                        <a:pt x="23" y="11"/>
                      </a:lnTo>
                      <a:lnTo>
                        <a:pt x="12" y="23"/>
                      </a:lnTo>
                      <a:lnTo>
                        <a:pt x="0" y="11"/>
                      </a:lnTo>
                      <a:lnTo>
                        <a:pt x="12"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1051" name="Rectangle 191"/>
                <p:cNvSpPr>
                  <a:spLocks noChangeArrowheads="1"/>
                </p:cNvSpPr>
                <p:nvPr/>
              </p:nvSpPr>
              <p:spPr bwMode="auto">
                <a:xfrm>
                  <a:off x="1440" y="948"/>
                  <a:ext cx="14" cy="1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1052" name="Freeform 192"/>
                <p:cNvSpPr>
                  <a:spLocks/>
                </p:cNvSpPr>
                <p:nvPr/>
              </p:nvSpPr>
              <p:spPr bwMode="auto">
                <a:xfrm>
                  <a:off x="1435" y="948"/>
                  <a:ext cx="11" cy="11"/>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23" y="11"/>
                      </a:moveTo>
                      <a:lnTo>
                        <a:pt x="12" y="0"/>
                      </a:lnTo>
                      <a:lnTo>
                        <a:pt x="0" y="11"/>
                      </a:lnTo>
                      <a:lnTo>
                        <a:pt x="12" y="23"/>
                      </a:lnTo>
                      <a:lnTo>
                        <a:pt x="23" y="1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1053" name="Rectangle 193"/>
                <p:cNvSpPr>
                  <a:spLocks noChangeArrowheads="1"/>
                </p:cNvSpPr>
                <p:nvPr/>
              </p:nvSpPr>
              <p:spPr bwMode="auto">
                <a:xfrm>
                  <a:off x="1447" y="954"/>
                  <a:ext cx="12" cy="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1054" name="Rectangle 194"/>
                <p:cNvSpPr>
                  <a:spLocks noChangeArrowheads="1"/>
                </p:cNvSpPr>
                <p:nvPr/>
              </p:nvSpPr>
              <p:spPr bwMode="auto">
                <a:xfrm>
                  <a:off x="1447" y="975"/>
                  <a:ext cx="12" cy="14"/>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1055" name="Freeform 195"/>
                <p:cNvSpPr>
                  <a:spLocks/>
                </p:cNvSpPr>
                <p:nvPr/>
              </p:nvSpPr>
              <p:spPr bwMode="auto">
                <a:xfrm>
                  <a:off x="1447" y="948"/>
                  <a:ext cx="12" cy="11"/>
                </a:xfrm>
                <a:custGeom>
                  <a:avLst/>
                  <a:gdLst>
                    <a:gd name="T0" fmla="*/ 1 w 23"/>
                    <a:gd name="T1" fmla="*/ 0 h 23"/>
                    <a:gd name="T2" fmla="*/ 1 w 23"/>
                    <a:gd name="T3" fmla="*/ 0 h 23"/>
                    <a:gd name="T4" fmla="*/ 1 w 23"/>
                    <a:gd name="T5" fmla="*/ 0 h 23"/>
                    <a:gd name="T6" fmla="*/ 0 w 23"/>
                    <a:gd name="T7" fmla="*/ 0 h 23"/>
                    <a:gd name="T8" fmla="*/ 1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11" y="0"/>
                      </a:moveTo>
                      <a:lnTo>
                        <a:pt x="23" y="11"/>
                      </a:lnTo>
                      <a:lnTo>
                        <a:pt x="11" y="23"/>
                      </a:lnTo>
                      <a:lnTo>
                        <a:pt x="0" y="11"/>
                      </a:lnTo>
                      <a:lnTo>
                        <a:pt x="11"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1056" name="Rectangle 196"/>
                <p:cNvSpPr>
                  <a:spLocks noChangeArrowheads="1"/>
                </p:cNvSpPr>
                <p:nvPr/>
              </p:nvSpPr>
              <p:spPr bwMode="auto">
                <a:xfrm>
                  <a:off x="1453" y="982"/>
                  <a:ext cx="7" cy="1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1057" name="Freeform 197"/>
                <p:cNvSpPr>
                  <a:spLocks/>
                </p:cNvSpPr>
                <p:nvPr/>
              </p:nvSpPr>
              <p:spPr bwMode="auto">
                <a:xfrm>
                  <a:off x="1447" y="982"/>
                  <a:ext cx="12" cy="12"/>
                </a:xfrm>
                <a:custGeom>
                  <a:avLst/>
                  <a:gdLst>
                    <a:gd name="T0" fmla="*/ 1 w 23"/>
                    <a:gd name="T1" fmla="*/ 1 h 23"/>
                    <a:gd name="T2" fmla="*/ 1 w 23"/>
                    <a:gd name="T3" fmla="*/ 0 h 23"/>
                    <a:gd name="T4" fmla="*/ 0 w 23"/>
                    <a:gd name="T5" fmla="*/ 1 h 23"/>
                    <a:gd name="T6" fmla="*/ 1 w 23"/>
                    <a:gd name="T7" fmla="*/ 1 h 23"/>
                    <a:gd name="T8" fmla="*/ 1 w 23"/>
                    <a:gd name="T9" fmla="*/ 1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23" y="12"/>
                      </a:moveTo>
                      <a:lnTo>
                        <a:pt x="11" y="0"/>
                      </a:lnTo>
                      <a:lnTo>
                        <a:pt x="0" y="12"/>
                      </a:lnTo>
                      <a:lnTo>
                        <a:pt x="11" y="23"/>
                      </a:lnTo>
                      <a:lnTo>
                        <a:pt x="23" y="1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1058" name="Rectangle 198"/>
                <p:cNvSpPr>
                  <a:spLocks noChangeArrowheads="1"/>
                </p:cNvSpPr>
                <p:nvPr/>
              </p:nvSpPr>
              <p:spPr bwMode="auto">
                <a:xfrm>
                  <a:off x="1454" y="988"/>
                  <a:ext cx="10" cy="1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1059" name="Freeform 199"/>
                <p:cNvSpPr>
                  <a:spLocks/>
                </p:cNvSpPr>
                <p:nvPr/>
              </p:nvSpPr>
              <p:spPr bwMode="auto">
                <a:xfrm>
                  <a:off x="1454" y="982"/>
                  <a:ext cx="10" cy="12"/>
                </a:xfrm>
                <a:custGeom>
                  <a:avLst/>
                  <a:gdLst>
                    <a:gd name="T0" fmla="*/ 0 w 23"/>
                    <a:gd name="T1" fmla="*/ 0 h 23"/>
                    <a:gd name="T2" fmla="*/ 0 w 23"/>
                    <a:gd name="T3" fmla="*/ 1 h 23"/>
                    <a:gd name="T4" fmla="*/ 0 w 23"/>
                    <a:gd name="T5" fmla="*/ 1 h 23"/>
                    <a:gd name="T6" fmla="*/ 0 w 23"/>
                    <a:gd name="T7" fmla="*/ 1 h 23"/>
                    <a:gd name="T8" fmla="*/ 0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11" y="0"/>
                      </a:moveTo>
                      <a:lnTo>
                        <a:pt x="23" y="12"/>
                      </a:lnTo>
                      <a:lnTo>
                        <a:pt x="11" y="23"/>
                      </a:lnTo>
                      <a:lnTo>
                        <a:pt x="0" y="12"/>
                      </a:lnTo>
                      <a:lnTo>
                        <a:pt x="11"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1060" name="Rectangle 200"/>
                <p:cNvSpPr>
                  <a:spLocks noChangeArrowheads="1"/>
                </p:cNvSpPr>
                <p:nvPr/>
              </p:nvSpPr>
              <p:spPr bwMode="auto">
                <a:xfrm>
                  <a:off x="1461" y="995"/>
                  <a:ext cx="5" cy="1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1061" name="Freeform 201"/>
                <p:cNvSpPr>
                  <a:spLocks/>
                </p:cNvSpPr>
                <p:nvPr/>
              </p:nvSpPr>
              <p:spPr bwMode="auto">
                <a:xfrm>
                  <a:off x="1454" y="995"/>
                  <a:ext cx="10" cy="11"/>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23" y="12"/>
                      </a:moveTo>
                      <a:lnTo>
                        <a:pt x="11" y="0"/>
                      </a:lnTo>
                      <a:lnTo>
                        <a:pt x="0" y="12"/>
                      </a:lnTo>
                      <a:lnTo>
                        <a:pt x="11" y="23"/>
                      </a:lnTo>
                      <a:lnTo>
                        <a:pt x="23" y="1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1062" name="Rectangle 202"/>
                <p:cNvSpPr>
                  <a:spLocks noChangeArrowheads="1"/>
                </p:cNvSpPr>
                <p:nvPr/>
              </p:nvSpPr>
              <p:spPr bwMode="auto">
                <a:xfrm>
                  <a:off x="1461" y="1000"/>
                  <a:ext cx="11" cy="1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1063" name="Freeform 203"/>
                <p:cNvSpPr>
                  <a:spLocks/>
                </p:cNvSpPr>
                <p:nvPr/>
              </p:nvSpPr>
              <p:spPr bwMode="auto">
                <a:xfrm>
                  <a:off x="1461" y="995"/>
                  <a:ext cx="11" cy="11"/>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12" y="0"/>
                      </a:moveTo>
                      <a:lnTo>
                        <a:pt x="23" y="12"/>
                      </a:lnTo>
                      <a:lnTo>
                        <a:pt x="12" y="23"/>
                      </a:lnTo>
                      <a:lnTo>
                        <a:pt x="0" y="12"/>
                      </a:lnTo>
                      <a:lnTo>
                        <a:pt x="12"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1064" name="Rectangle 204"/>
                <p:cNvSpPr>
                  <a:spLocks noChangeArrowheads="1"/>
                </p:cNvSpPr>
                <p:nvPr/>
              </p:nvSpPr>
              <p:spPr bwMode="auto">
                <a:xfrm>
                  <a:off x="1466" y="1006"/>
                  <a:ext cx="17" cy="1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grpSp>
          <p:grpSp>
            <p:nvGrpSpPr>
              <p:cNvPr id="546" name="Group 406"/>
              <p:cNvGrpSpPr>
                <a:grpSpLocks/>
              </p:cNvGrpSpPr>
              <p:nvPr/>
            </p:nvGrpSpPr>
            <p:grpSpPr bwMode="auto">
              <a:xfrm>
                <a:off x="2055107" y="864"/>
                <a:ext cx="4718966" cy="818"/>
                <a:chOff x="1347" y="864"/>
                <a:chExt cx="3093" cy="818"/>
              </a:xfrm>
              <a:grpFill/>
            </p:grpSpPr>
            <p:sp>
              <p:nvSpPr>
                <p:cNvPr id="665" name="Freeform 206"/>
                <p:cNvSpPr>
                  <a:spLocks/>
                </p:cNvSpPr>
                <p:nvPr/>
              </p:nvSpPr>
              <p:spPr bwMode="auto">
                <a:xfrm>
                  <a:off x="1461" y="1006"/>
                  <a:ext cx="11" cy="11"/>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23" y="12"/>
                      </a:moveTo>
                      <a:lnTo>
                        <a:pt x="12" y="0"/>
                      </a:lnTo>
                      <a:lnTo>
                        <a:pt x="0" y="12"/>
                      </a:lnTo>
                      <a:lnTo>
                        <a:pt x="12" y="23"/>
                      </a:lnTo>
                      <a:lnTo>
                        <a:pt x="23" y="1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666" name="Rectangle 207"/>
                <p:cNvSpPr>
                  <a:spLocks noChangeArrowheads="1"/>
                </p:cNvSpPr>
                <p:nvPr/>
              </p:nvSpPr>
              <p:spPr bwMode="auto">
                <a:xfrm>
                  <a:off x="1487" y="1019"/>
                  <a:ext cx="6" cy="1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667" name="Freeform 208"/>
                <p:cNvSpPr>
                  <a:spLocks/>
                </p:cNvSpPr>
                <p:nvPr/>
              </p:nvSpPr>
              <p:spPr bwMode="auto">
                <a:xfrm>
                  <a:off x="1480" y="1019"/>
                  <a:ext cx="11" cy="11"/>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23" y="12"/>
                      </a:moveTo>
                      <a:lnTo>
                        <a:pt x="11" y="0"/>
                      </a:lnTo>
                      <a:lnTo>
                        <a:pt x="0" y="12"/>
                      </a:lnTo>
                      <a:lnTo>
                        <a:pt x="11" y="23"/>
                      </a:lnTo>
                      <a:lnTo>
                        <a:pt x="23" y="1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668" name="Rectangle 209"/>
                <p:cNvSpPr>
                  <a:spLocks noChangeArrowheads="1"/>
                </p:cNvSpPr>
                <p:nvPr/>
              </p:nvSpPr>
              <p:spPr bwMode="auto">
                <a:xfrm>
                  <a:off x="1488" y="1024"/>
                  <a:ext cx="10" cy="1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669" name="Freeform 210"/>
                <p:cNvSpPr>
                  <a:spLocks/>
                </p:cNvSpPr>
                <p:nvPr/>
              </p:nvSpPr>
              <p:spPr bwMode="auto">
                <a:xfrm>
                  <a:off x="1488" y="1019"/>
                  <a:ext cx="10" cy="11"/>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11" y="0"/>
                      </a:moveTo>
                      <a:lnTo>
                        <a:pt x="23" y="12"/>
                      </a:lnTo>
                      <a:lnTo>
                        <a:pt x="11" y="23"/>
                      </a:lnTo>
                      <a:lnTo>
                        <a:pt x="0" y="12"/>
                      </a:lnTo>
                      <a:lnTo>
                        <a:pt x="11"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670" name="Rectangle 211"/>
                <p:cNvSpPr>
                  <a:spLocks noChangeArrowheads="1"/>
                </p:cNvSpPr>
                <p:nvPr/>
              </p:nvSpPr>
              <p:spPr bwMode="auto">
                <a:xfrm>
                  <a:off x="1493" y="1030"/>
                  <a:ext cx="6" cy="1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671" name="Freeform 212"/>
                <p:cNvSpPr>
                  <a:spLocks/>
                </p:cNvSpPr>
                <p:nvPr/>
              </p:nvSpPr>
              <p:spPr bwMode="auto">
                <a:xfrm>
                  <a:off x="1488" y="1030"/>
                  <a:ext cx="10" cy="11"/>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23" y="12"/>
                      </a:moveTo>
                      <a:lnTo>
                        <a:pt x="11" y="0"/>
                      </a:lnTo>
                      <a:lnTo>
                        <a:pt x="0" y="12"/>
                      </a:lnTo>
                      <a:lnTo>
                        <a:pt x="11" y="23"/>
                      </a:lnTo>
                      <a:lnTo>
                        <a:pt x="23" y="1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672" name="Rectangle 213"/>
                <p:cNvSpPr>
                  <a:spLocks noChangeArrowheads="1"/>
                </p:cNvSpPr>
                <p:nvPr/>
              </p:nvSpPr>
              <p:spPr bwMode="auto">
                <a:xfrm>
                  <a:off x="1493" y="1035"/>
                  <a:ext cx="12" cy="1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673" name="Freeform 214"/>
                <p:cNvSpPr>
                  <a:spLocks/>
                </p:cNvSpPr>
                <p:nvPr/>
              </p:nvSpPr>
              <p:spPr bwMode="auto">
                <a:xfrm>
                  <a:off x="1493" y="1030"/>
                  <a:ext cx="12" cy="11"/>
                </a:xfrm>
                <a:custGeom>
                  <a:avLst/>
                  <a:gdLst>
                    <a:gd name="T0" fmla="*/ 1 w 23"/>
                    <a:gd name="T1" fmla="*/ 0 h 23"/>
                    <a:gd name="T2" fmla="*/ 1 w 23"/>
                    <a:gd name="T3" fmla="*/ 0 h 23"/>
                    <a:gd name="T4" fmla="*/ 1 w 23"/>
                    <a:gd name="T5" fmla="*/ 0 h 23"/>
                    <a:gd name="T6" fmla="*/ 0 w 23"/>
                    <a:gd name="T7" fmla="*/ 0 h 23"/>
                    <a:gd name="T8" fmla="*/ 1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11" y="0"/>
                      </a:moveTo>
                      <a:lnTo>
                        <a:pt x="23" y="12"/>
                      </a:lnTo>
                      <a:lnTo>
                        <a:pt x="11" y="23"/>
                      </a:lnTo>
                      <a:lnTo>
                        <a:pt x="0" y="12"/>
                      </a:lnTo>
                      <a:lnTo>
                        <a:pt x="11"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674" name="Rectangle 215"/>
                <p:cNvSpPr>
                  <a:spLocks noChangeArrowheads="1"/>
                </p:cNvSpPr>
                <p:nvPr/>
              </p:nvSpPr>
              <p:spPr bwMode="auto">
                <a:xfrm>
                  <a:off x="1499" y="1042"/>
                  <a:ext cx="7" cy="1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675" name="Freeform 216"/>
                <p:cNvSpPr>
                  <a:spLocks/>
                </p:cNvSpPr>
                <p:nvPr/>
              </p:nvSpPr>
              <p:spPr bwMode="auto">
                <a:xfrm>
                  <a:off x="1493" y="1042"/>
                  <a:ext cx="12" cy="11"/>
                </a:xfrm>
                <a:custGeom>
                  <a:avLst/>
                  <a:gdLst>
                    <a:gd name="T0" fmla="*/ 1 w 23"/>
                    <a:gd name="T1" fmla="*/ 0 h 23"/>
                    <a:gd name="T2" fmla="*/ 1 w 23"/>
                    <a:gd name="T3" fmla="*/ 0 h 23"/>
                    <a:gd name="T4" fmla="*/ 0 w 23"/>
                    <a:gd name="T5" fmla="*/ 0 h 23"/>
                    <a:gd name="T6" fmla="*/ 1 w 23"/>
                    <a:gd name="T7" fmla="*/ 0 h 23"/>
                    <a:gd name="T8" fmla="*/ 1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23" y="12"/>
                      </a:moveTo>
                      <a:lnTo>
                        <a:pt x="11" y="0"/>
                      </a:lnTo>
                      <a:lnTo>
                        <a:pt x="0" y="12"/>
                      </a:lnTo>
                      <a:lnTo>
                        <a:pt x="11" y="23"/>
                      </a:lnTo>
                      <a:lnTo>
                        <a:pt x="23" y="1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676" name="Rectangle 217"/>
                <p:cNvSpPr>
                  <a:spLocks noChangeArrowheads="1"/>
                </p:cNvSpPr>
                <p:nvPr/>
              </p:nvSpPr>
              <p:spPr bwMode="auto">
                <a:xfrm>
                  <a:off x="1500" y="1047"/>
                  <a:ext cx="12" cy="1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677" name="Freeform 218"/>
                <p:cNvSpPr>
                  <a:spLocks/>
                </p:cNvSpPr>
                <p:nvPr/>
              </p:nvSpPr>
              <p:spPr bwMode="auto">
                <a:xfrm>
                  <a:off x="1500" y="1042"/>
                  <a:ext cx="12" cy="11"/>
                </a:xfrm>
                <a:custGeom>
                  <a:avLst/>
                  <a:gdLst>
                    <a:gd name="T0" fmla="*/ 1 w 23"/>
                    <a:gd name="T1" fmla="*/ 0 h 23"/>
                    <a:gd name="T2" fmla="*/ 1 w 23"/>
                    <a:gd name="T3" fmla="*/ 0 h 23"/>
                    <a:gd name="T4" fmla="*/ 1 w 23"/>
                    <a:gd name="T5" fmla="*/ 0 h 23"/>
                    <a:gd name="T6" fmla="*/ 0 w 23"/>
                    <a:gd name="T7" fmla="*/ 0 h 23"/>
                    <a:gd name="T8" fmla="*/ 1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12" y="0"/>
                      </a:moveTo>
                      <a:lnTo>
                        <a:pt x="23" y="12"/>
                      </a:lnTo>
                      <a:lnTo>
                        <a:pt x="12" y="23"/>
                      </a:lnTo>
                      <a:lnTo>
                        <a:pt x="0" y="12"/>
                      </a:lnTo>
                      <a:lnTo>
                        <a:pt x="12"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678" name="Rectangle 219"/>
                <p:cNvSpPr>
                  <a:spLocks noChangeArrowheads="1"/>
                </p:cNvSpPr>
                <p:nvPr/>
              </p:nvSpPr>
              <p:spPr bwMode="auto">
                <a:xfrm>
                  <a:off x="1506" y="1053"/>
                  <a:ext cx="6" cy="1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679" name="Freeform 220"/>
                <p:cNvSpPr>
                  <a:spLocks/>
                </p:cNvSpPr>
                <p:nvPr/>
              </p:nvSpPr>
              <p:spPr bwMode="auto">
                <a:xfrm>
                  <a:off x="1500" y="1053"/>
                  <a:ext cx="12" cy="11"/>
                </a:xfrm>
                <a:custGeom>
                  <a:avLst/>
                  <a:gdLst>
                    <a:gd name="T0" fmla="*/ 1 w 23"/>
                    <a:gd name="T1" fmla="*/ 0 h 23"/>
                    <a:gd name="T2" fmla="*/ 1 w 23"/>
                    <a:gd name="T3" fmla="*/ 0 h 23"/>
                    <a:gd name="T4" fmla="*/ 0 w 23"/>
                    <a:gd name="T5" fmla="*/ 0 h 23"/>
                    <a:gd name="T6" fmla="*/ 1 w 23"/>
                    <a:gd name="T7" fmla="*/ 0 h 23"/>
                    <a:gd name="T8" fmla="*/ 1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23" y="12"/>
                      </a:moveTo>
                      <a:lnTo>
                        <a:pt x="12" y="0"/>
                      </a:lnTo>
                      <a:lnTo>
                        <a:pt x="0" y="12"/>
                      </a:lnTo>
                      <a:lnTo>
                        <a:pt x="12" y="23"/>
                      </a:lnTo>
                      <a:lnTo>
                        <a:pt x="23" y="1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680" name="Rectangle 221"/>
                <p:cNvSpPr>
                  <a:spLocks noChangeArrowheads="1"/>
                </p:cNvSpPr>
                <p:nvPr/>
              </p:nvSpPr>
              <p:spPr bwMode="auto">
                <a:xfrm>
                  <a:off x="1508" y="1059"/>
                  <a:ext cx="10" cy="4"/>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681" name="Freeform 222"/>
                <p:cNvSpPr>
                  <a:spLocks/>
                </p:cNvSpPr>
                <p:nvPr/>
              </p:nvSpPr>
              <p:spPr bwMode="auto">
                <a:xfrm>
                  <a:off x="1508" y="1053"/>
                  <a:ext cx="10" cy="11"/>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12" y="0"/>
                      </a:moveTo>
                      <a:lnTo>
                        <a:pt x="23" y="12"/>
                      </a:lnTo>
                      <a:lnTo>
                        <a:pt x="12" y="23"/>
                      </a:lnTo>
                      <a:lnTo>
                        <a:pt x="0" y="12"/>
                      </a:lnTo>
                      <a:lnTo>
                        <a:pt x="12"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682" name="Rectangle 223"/>
                <p:cNvSpPr>
                  <a:spLocks noChangeArrowheads="1"/>
                </p:cNvSpPr>
                <p:nvPr/>
              </p:nvSpPr>
              <p:spPr bwMode="auto">
                <a:xfrm>
                  <a:off x="1522" y="1064"/>
                  <a:ext cx="4" cy="1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683" name="Rectangle 224"/>
                <p:cNvSpPr>
                  <a:spLocks noChangeArrowheads="1"/>
                </p:cNvSpPr>
                <p:nvPr/>
              </p:nvSpPr>
              <p:spPr bwMode="auto">
                <a:xfrm>
                  <a:off x="1520" y="1070"/>
                  <a:ext cx="11" cy="24"/>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684" name="Freeform 225"/>
                <p:cNvSpPr>
                  <a:spLocks/>
                </p:cNvSpPr>
                <p:nvPr/>
              </p:nvSpPr>
              <p:spPr bwMode="auto">
                <a:xfrm>
                  <a:off x="1520" y="1064"/>
                  <a:ext cx="11" cy="11"/>
                </a:xfrm>
                <a:custGeom>
                  <a:avLst/>
                  <a:gdLst>
                    <a:gd name="T0" fmla="*/ 0 w 23"/>
                    <a:gd name="T1" fmla="*/ 0 h 24"/>
                    <a:gd name="T2" fmla="*/ 0 w 23"/>
                    <a:gd name="T3" fmla="*/ 0 h 24"/>
                    <a:gd name="T4" fmla="*/ 0 w 23"/>
                    <a:gd name="T5" fmla="*/ 0 h 24"/>
                    <a:gd name="T6" fmla="*/ 0 w 23"/>
                    <a:gd name="T7" fmla="*/ 0 h 24"/>
                    <a:gd name="T8" fmla="*/ 0 w 23"/>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4">
                      <a:moveTo>
                        <a:pt x="11" y="0"/>
                      </a:moveTo>
                      <a:lnTo>
                        <a:pt x="23" y="12"/>
                      </a:lnTo>
                      <a:lnTo>
                        <a:pt x="11" y="24"/>
                      </a:lnTo>
                      <a:lnTo>
                        <a:pt x="0" y="12"/>
                      </a:lnTo>
                      <a:lnTo>
                        <a:pt x="11"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685" name="Rectangle 226"/>
                <p:cNvSpPr>
                  <a:spLocks noChangeArrowheads="1"/>
                </p:cNvSpPr>
                <p:nvPr/>
              </p:nvSpPr>
              <p:spPr bwMode="auto">
                <a:xfrm>
                  <a:off x="1526" y="1088"/>
                  <a:ext cx="6" cy="1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686" name="Freeform 227"/>
                <p:cNvSpPr>
                  <a:spLocks/>
                </p:cNvSpPr>
                <p:nvPr/>
              </p:nvSpPr>
              <p:spPr bwMode="auto">
                <a:xfrm>
                  <a:off x="1520" y="1088"/>
                  <a:ext cx="11" cy="10"/>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23" y="11"/>
                      </a:moveTo>
                      <a:lnTo>
                        <a:pt x="11" y="0"/>
                      </a:lnTo>
                      <a:lnTo>
                        <a:pt x="0" y="11"/>
                      </a:lnTo>
                      <a:lnTo>
                        <a:pt x="11" y="23"/>
                      </a:lnTo>
                      <a:lnTo>
                        <a:pt x="23" y="1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687" name="Rectangle 228"/>
                <p:cNvSpPr>
                  <a:spLocks noChangeArrowheads="1"/>
                </p:cNvSpPr>
                <p:nvPr/>
              </p:nvSpPr>
              <p:spPr bwMode="auto">
                <a:xfrm>
                  <a:off x="1526" y="1094"/>
                  <a:ext cx="12" cy="1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688" name="Freeform 229"/>
                <p:cNvSpPr>
                  <a:spLocks/>
                </p:cNvSpPr>
                <p:nvPr/>
              </p:nvSpPr>
              <p:spPr bwMode="auto">
                <a:xfrm>
                  <a:off x="1526" y="1088"/>
                  <a:ext cx="12" cy="10"/>
                </a:xfrm>
                <a:custGeom>
                  <a:avLst/>
                  <a:gdLst>
                    <a:gd name="T0" fmla="*/ 1 w 23"/>
                    <a:gd name="T1" fmla="*/ 0 h 23"/>
                    <a:gd name="T2" fmla="*/ 1 w 23"/>
                    <a:gd name="T3" fmla="*/ 0 h 23"/>
                    <a:gd name="T4" fmla="*/ 1 w 23"/>
                    <a:gd name="T5" fmla="*/ 0 h 23"/>
                    <a:gd name="T6" fmla="*/ 0 w 23"/>
                    <a:gd name="T7" fmla="*/ 0 h 23"/>
                    <a:gd name="T8" fmla="*/ 1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11" y="0"/>
                      </a:moveTo>
                      <a:lnTo>
                        <a:pt x="23" y="11"/>
                      </a:lnTo>
                      <a:lnTo>
                        <a:pt x="11" y="23"/>
                      </a:lnTo>
                      <a:lnTo>
                        <a:pt x="0" y="11"/>
                      </a:lnTo>
                      <a:lnTo>
                        <a:pt x="11"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689" name="Rectangle 230"/>
                <p:cNvSpPr>
                  <a:spLocks noChangeArrowheads="1"/>
                </p:cNvSpPr>
                <p:nvPr/>
              </p:nvSpPr>
              <p:spPr bwMode="auto">
                <a:xfrm>
                  <a:off x="1533" y="1099"/>
                  <a:ext cx="6" cy="1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690" name="Freeform 231"/>
                <p:cNvSpPr>
                  <a:spLocks/>
                </p:cNvSpPr>
                <p:nvPr/>
              </p:nvSpPr>
              <p:spPr bwMode="auto">
                <a:xfrm>
                  <a:off x="1526" y="1099"/>
                  <a:ext cx="12" cy="12"/>
                </a:xfrm>
                <a:custGeom>
                  <a:avLst/>
                  <a:gdLst>
                    <a:gd name="T0" fmla="*/ 1 w 23"/>
                    <a:gd name="T1" fmla="*/ 1 h 23"/>
                    <a:gd name="T2" fmla="*/ 1 w 23"/>
                    <a:gd name="T3" fmla="*/ 0 h 23"/>
                    <a:gd name="T4" fmla="*/ 0 w 23"/>
                    <a:gd name="T5" fmla="*/ 1 h 23"/>
                    <a:gd name="T6" fmla="*/ 1 w 23"/>
                    <a:gd name="T7" fmla="*/ 1 h 23"/>
                    <a:gd name="T8" fmla="*/ 1 w 23"/>
                    <a:gd name="T9" fmla="*/ 1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23" y="11"/>
                      </a:moveTo>
                      <a:lnTo>
                        <a:pt x="11" y="0"/>
                      </a:lnTo>
                      <a:lnTo>
                        <a:pt x="0" y="11"/>
                      </a:lnTo>
                      <a:lnTo>
                        <a:pt x="11" y="23"/>
                      </a:lnTo>
                      <a:lnTo>
                        <a:pt x="23" y="1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691" name="Rectangle 232"/>
                <p:cNvSpPr>
                  <a:spLocks noChangeArrowheads="1"/>
                </p:cNvSpPr>
                <p:nvPr/>
              </p:nvSpPr>
              <p:spPr bwMode="auto">
                <a:xfrm>
                  <a:off x="1534" y="1105"/>
                  <a:ext cx="11" cy="1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692" name="Freeform 233"/>
                <p:cNvSpPr>
                  <a:spLocks/>
                </p:cNvSpPr>
                <p:nvPr/>
              </p:nvSpPr>
              <p:spPr bwMode="auto">
                <a:xfrm>
                  <a:off x="1534" y="1099"/>
                  <a:ext cx="11" cy="12"/>
                </a:xfrm>
                <a:custGeom>
                  <a:avLst/>
                  <a:gdLst>
                    <a:gd name="T0" fmla="*/ 0 w 23"/>
                    <a:gd name="T1" fmla="*/ 0 h 23"/>
                    <a:gd name="T2" fmla="*/ 0 w 23"/>
                    <a:gd name="T3" fmla="*/ 1 h 23"/>
                    <a:gd name="T4" fmla="*/ 0 w 23"/>
                    <a:gd name="T5" fmla="*/ 1 h 23"/>
                    <a:gd name="T6" fmla="*/ 0 w 23"/>
                    <a:gd name="T7" fmla="*/ 1 h 23"/>
                    <a:gd name="T8" fmla="*/ 0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12" y="0"/>
                      </a:moveTo>
                      <a:lnTo>
                        <a:pt x="23" y="11"/>
                      </a:lnTo>
                      <a:lnTo>
                        <a:pt x="12" y="23"/>
                      </a:lnTo>
                      <a:lnTo>
                        <a:pt x="0" y="11"/>
                      </a:lnTo>
                      <a:lnTo>
                        <a:pt x="12"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693" name="Rectangle 234"/>
                <p:cNvSpPr>
                  <a:spLocks noChangeArrowheads="1"/>
                </p:cNvSpPr>
                <p:nvPr/>
              </p:nvSpPr>
              <p:spPr bwMode="auto">
                <a:xfrm>
                  <a:off x="1539" y="1111"/>
                  <a:ext cx="3" cy="1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694" name="Freeform 235"/>
                <p:cNvSpPr>
                  <a:spLocks/>
                </p:cNvSpPr>
                <p:nvPr/>
              </p:nvSpPr>
              <p:spPr bwMode="auto">
                <a:xfrm>
                  <a:off x="1534" y="1111"/>
                  <a:ext cx="11" cy="10"/>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23" y="11"/>
                      </a:moveTo>
                      <a:lnTo>
                        <a:pt x="12" y="0"/>
                      </a:lnTo>
                      <a:lnTo>
                        <a:pt x="0" y="11"/>
                      </a:lnTo>
                      <a:lnTo>
                        <a:pt x="12" y="23"/>
                      </a:lnTo>
                      <a:lnTo>
                        <a:pt x="23" y="1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695" name="Rectangle 236"/>
                <p:cNvSpPr>
                  <a:spLocks noChangeArrowheads="1"/>
                </p:cNvSpPr>
                <p:nvPr/>
              </p:nvSpPr>
              <p:spPr bwMode="auto">
                <a:xfrm>
                  <a:off x="1547" y="1122"/>
                  <a:ext cx="5" cy="1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696" name="Rectangle 237"/>
                <p:cNvSpPr>
                  <a:spLocks noChangeArrowheads="1"/>
                </p:cNvSpPr>
                <p:nvPr/>
              </p:nvSpPr>
              <p:spPr bwMode="auto">
                <a:xfrm>
                  <a:off x="1546" y="1128"/>
                  <a:ext cx="12" cy="14"/>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697" name="Freeform 238"/>
                <p:cNvSpPr>
                  <a:spLocks/>
                </p:cNvSpPr>
                <p:nvPr/>
              </p:nvSpPr>
              <p:spPr bwMode="auto">
                <a:xfrm>
                  <a:off x="1546" y="1122"/>
                  <a:ext cx="12" cy="12"/>
                </a:xfrm>
                <a:custGeom>
                  <a:avLst/>
                  <a:gdLst>
                    <a:gd name="T0" fmla="*/ 1 w 23"/>
                    <a:gd name="T1" fmla="*/ 0 h 23"/>
                    <a:gd name="T2" fmla="*/ 1 w 23"/>
                    <a:gd name="T3" fmla="*/ 1 h 23"/>
                    <a:gd name="T4" fmla="*/ 1 w 23"/>
                    <a:gd name="T5" fmla="*/ 1 h 23"/>
                    <a:gd name="T6" fmla="*/ 0 w 23"/>
                    <a:gd name="T7" fmla="*/ 1 h 23"/>
                    <a:gd name="T8" fmla="*/ 1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11" y="0"/>
                      </a:moveTo>
                      <a:lnTo>
                        <a:pt x="23" y="11"/>
                      </a:lnTo>
                      <a:lnTo>
                        <a:pt x="11" y="23"/>
                      </a:lnTo>
                      <a:lnTo>
                        <a:pt x="0" y="11"/>
                      </a:lnTo>
                      <a:lnTo>
                        <a:pt x="11"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698" name="Rectangle 239"/>
                <p:cNvSpPr>
                  <a:spLocks noChangeArrowheads="1"/>
                </p:cNvSpPr>
                <p:nvPr/>
              </p:nvSpPr>
              <p:spPr bwMode="auto">
                <a:xfrm>
                  <a:off x="1552" y="1135"/>
                  <a:ext cx="49" cy="1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699" name="Freeform 240"/>
                <p:cNvSpPr>
                  <a:spLocks/>
                </p:cNvSpPr>
                <p:nvPr/>
              </p:nvSpPr>
              <p:spPr bwMode="auto">
                <a:xfrm>
                  <a:off x="1546" y="1135"/>
                  <a:ext cx="12" cy="10"/>
                </a:xfrm>
                <a:custGeom>
                  <a:avLst/>
                  <a:gdLst>
                    <a:gd name="T0" fmla="*/ 1 w 23"/>
                    <a:gd name="T1" fmla="*/ 0 h 23"/>
                    <a:gd name="T2" fmla="*/ 1 w 23"/>
                    <a:gd name="T3" fmla="*/ 0 h 23"/>
                    <a:gd name="T4" fmla="*/ 0 w 23"/>
                    <a:gd name="T5" fmla="*/ 0 h 23"/>
                    <a:gd name="T6" fmla="*/ 1 w 23"/>
                    <a:gd name="T7" fmla="*/ 0 h 23"/>
                    <a:gd name="T8" fmla="*/ 1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23" y="11"/>
                      </a:moveTo>
                      <a:lnTo>
                        <a:pt x="11" y="0"/>
                      </a:lnTo>
                      <a:lnTo>
                        <a:pt x="0" y="11"/>
                      </a:lnTo>
                      <a:lnTo>
                        <a:pt x="11" y="23"/>
                      </a:lnTo>
                      <a:lnTo>
                        <a:pt x="23" y="1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700" name="Rectangle 241"/>
                <p:cNvSpPr>
                  <a:spLocks noChangeArrowheads="1"/>
                </p:cNvSpPr>
                <p:nvPr/>
              </p:nvSpPr>
              <p:spPr bwMode="auto">
                <a:xfrm>
                  <a:off x="1606" y="1146"/>
                  <a:ext cx="32" cy="1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701" name="Rectangle 242"/>
                <p:cNvSpPr>
                  <a:spLocks noChangeArrowheads="1"/>
                </p:cNvSpPr>
                <p:nvPr/>
              </p:nvSpPr>
              <p:spPr bwMode="auto">
                <a:xfrm>
                  <a:off x="1632" y="1152"/>
                  <a:ext cx="11" cy="1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702" name="Freeform 243"/>
                <p:cNvSpPr>
                  <a:spLocks/>
                </p:cNvSpPr>
                <p:nvPr/>
              </p:nvSpPr>
              <p:spPr bwMode="auto">
                <a:xfrm>
                  <a:off x="1632" y="1146"/>
                  <a:ext cx="11" cy="12"/>
                </a:xfrm>
                <a:custGeom>
                  <a:avLst/>
                  <a:gdLst>
                    <a:gd name="T0" fmla="*/ 0 w 23"/>
                    <a:gd name="T1" fmla="*/ 0 h 23"/>
                    <a:gd name="T2" fmla="*/ 0 w 23"/>
                    <a:gd name="T3" fmla="*/ 1 h 23"/>
                    <a:gd name="T4" fmla="*/ 0 w 23"/>
                    <a:gd name="T5" fmla="*/ 1 h 23"/>
                    <a:gd name="T6" fmla="*/ 0 w 23"/>
                    <a:gd name="T7" fmla="*/ 1 h 23"/>
                    <a:gd name="T8" fmla="*/ 0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12" y="0"/>
                      </a:moveTo>
                      <a:lnTo>
                        <a:pt x="23" y="11"/>
                      </a:lnTo>
                      <a:lnTo>
                        <a:pt x="12" y="23"/>
                      </a:lnTo>
                      <a:lnTo>
                        <a:pt x="0" y="11"/>
                      </a:lnTo>
                      <a:lnTo>
                        <a:pt x="12"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703" name="Rectangle 244"/>
                <p:cNvSpPr>
                  <a:spLocks noChangeArrowheads="1"/>
                </p:cNvSpPr>
                <p:nvPr/>
              </p:nvSpPr>
              <p:spPr bwMode="auto">
                <a:xfrm>
                  <a:off x="1639" y="1158"/>
                  <a:ext cx="22" cy="1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704" name="Freeform 245"/>
                <p:cNvSpPr>
                  <a:spLocks/>
                </p:cNvSpPr>
                <p:nvPr/>
              </p:nvSpPr>
              <p:spPr bwMode="auto">
                <a:xfrm>
                  <a:off x="1632" y="1158"/>
                  <a:ext cx="11" cy="10"/>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23" y="11"/>
                      </a:moveTo>
                      <a:lnTo>
                        <a:pt x="12" y="0"/>
                      </a:lnTo>
                      <a:lnTo>
                        <a:pt x="0" y="11"/>
                      </a:lnTo>
                      <a:lnTo>
                        <a:pt x="12" y="23"/>
                      </a:lnTo>
                      <a:lnTo>
                        <a:pt x="23" y="1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705" name="Rectangle 246"/>
                <p:cNvSpPr>
                  <a:spLocks noChangeArrowheads="1"/>
                </p:cNvSpPr>
                <p:nvPr/>
              </p:nvSpPr>
              <p:spPr bwMode="auto">
                <a:xfrm>
                  <a:off x="1666" y="1168"/>
                  <a:ext cx="11" cy="6"/>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706" name="Rectangle 247"/>
                <p:cNvSpPr>
                  <a:spLocks noChangeArrowheads="1"/>
                </p:cNvSpPr>
                <p:nvPr/>
              </p:nvSpPr>
              <p:spPr bwMode="auto">
                <a:xfrm>
                  <a:off x="1671" y="1168"/>
                  <a:ext cx="6" cy="1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707" name="Freeform 248"/>
                <p:cNvSpPr>
                  <a:spLocks/>
                </p:cNvSpPr>
                <p:nvPr/>
              </p:nvSpPr>
              <p:spPr bwMode="auto">
                <a:xfrm>
                  <a:off x="1666" y="1168"/>
                  <a:ext cx="11" cy="12"/>
                </a:xfrm>
                <a:custGeom>
                  <a:avLst/>
                  <a:gdLst>
                    <a:gd name="T0" fmla="*/ 0 w 23"/>
                    <a:gd name="T1" fmla="*/ 1 h 23"/>
                    <a:gd name="T2" fmla="*/ 0 w 23"/>
                    <a:gd name="T3" fmla="*/ 0 h 23"/>
                    <a:gd name="T4" fmla="*/ 0 w 23"/>
                    <a:gd name="T5" fmla="*/ 1 h 23"/>
                    <a:gd name="T6" fmla="*/ 0 w 23"/>
                    <a:gd name="T7" fmla="*/ 1 h 23"/>
                    <a:gd name="T8" fmla="*/ 0 w 23"/>
                    <a:gd name="T9" fmla="*/ 1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23" y="11"/>
                      </a:moveTo>
                      <a:lnTo>
                        <a:pt x="12" y="0"/>
                      </a:lnTo>
                      <a:lnTo>
                        <a:pt x="0" y="11"/>
                      </a:lnTo>
                      <a:lnTo>
                        <a:pt x="12" y="23"/>
                      </a:lnTo>
                      <a:lnTo>
                        <a:pt x="23" y="1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708" name="Rectangle 249"/>
                <p:cNvSpPr>
                  <a:spLocks noChangeArrowheads="1"/>
                </p:cNvSpPr>
                <p:nvPr/>
              </p:nvSpPr>
              <p:spPr bwMode="auto">
                <a:xfrm>
                  <a:off x="1672" y="1175"/>
                  <a:ext cx="11" cy="1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709" name="Freeform 250"/>
                <p:cNvSpPr>
                  <a:spLocks/>
                </p:cNvSpPr>
                <p:nvPr/>
              </p:nvSpPr>
              <p:spPr bwMode="auto">
                <a:xfrm>
                  <a:off x="1672" y="1168"/>
                  <a:ext cx="11" cy="12"/>
                </a:xfrm>
                <a:custGeom>
                  <a:avLst/>
                  <a:gdLst>
                    <a:gd name="T0" fmla="*/ 0 w 23"/>
                    <a:gd name="T1" fmla="*/ 0 h 23"/>
                    <a:gd name="T2" fmla="*/ 0 w 23"/>
                    <a:gd name="T3" fmla="*/ 1 h 23"/>
                    <a:gd name="T4" fmla="*/ 0 w 23"/>
                    <a:gd name="T5" fmla="*/ 1 h 23"/>
                    <a:gd name="T6" fmla="*/ 0 w 23"/>
                    <a:gd name="T7" fmla="*/ 1 h 23"/>
                    <a:gd name="T8" fmla="*/ 0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12" y="0"/>
                      </a:moveTo>
                      <a:lnTo>
                        <a:pt x="23" y="11"/>
                      </a:lnTo>
                      <a:lnTo>
                        <a:pt x="12" y="23"/>
                      </a:lnTo>
                      <a:lnTo>
                        <a:pt x="0" y="11"/>
                      </a:lnTo>
                      <a:lnTo>
                        <a:pt x="12"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710" name="Rectangle 251"/>
                <p:cNvSpPr>
                  <a:spLocks noChangeArrowheads="1"/>
                </p:cNvSpPr>
                <p:nvPr/>
              </p:nvSpPr>
              <p:spPr bwMode="auto">
                <a:xfrm>
                  <a:off x="1677" y="1181"/>
                  <a:ext cx="26" cy="1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711" name="Freeform 252"/>
                <p:cNvSpPr>
                  <a:spLocks/>
                </p:cNvSpPr>
                <p:nvPr/>
              </p:nvSpPr>
              <p:spPr bwMode="auto">
                <a:xfrm>
                  <a:off x="1672" y="1181"/>
                  <a:ext cx="11" cy="12"/>
                </a:xfrm>
                <a:custGeom>
                  <a:avLst/>
                  <a:gdLst>
                    <a:gd name="T0" fmla="*/ 0 w 23"/>
                    <a:gd name="T1" fmla="*/ 1 h 23"/>
                    <a:gd name="T2" fmla="*/ 0 w 23"/>
                    <a:gd name="T3" fmla="*/ 0 h 23"/>
                    <a:gd name="T4" fmla="*/ 0 w 23"/>
                    <a:gd name="T5" fmla="*/ 1 h 23"/>
                    <a:gd name="T6" fmla="*/ 0 w 23"/>
                    <a:gd name="T7" fmla="*/ 1 h 23"/>
                    <a:gd name="T8" fmla="*/ 0 w 23"/>
                    <a:gd name="T9" fmla="*/ 1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23" y="12"/>
                      </a:moveTo>
                      <a:lnTo>
                        <a:pt x="12" y="0"/>
                      </a:lnTo>
                      <a:lnTo>
                        <a:pt x="0" y="12"/>
                      </a:lnTo>
                      <a:lnTo>
                        <a:pt x="12" y="23"/>
                      </a:lnTo>
                      <a:lnTo>
                        <a:pt x="23" y="1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712" name="Rectangle 253"/>
                <p:cNvSpPr>
                  <a:spLocks noChangeArrowheads="1"/>
                </p:cNvSpPr>
                <p:nvPr/>
              </p:nvSpPr>
              <p:spPr bwMode="auto">
                <a:xfrm>
                  <a:off x="1697" y="1187"/>
                  <a:ext cx="12" cy="1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713" name="Freeform 254"/>
                <p:cNvSpPr>
                  <a:spLocks/>
                </p:cNvSpPr>
                <p:nvPr/>
              </p:nvSpPr>
              <p:spPr bwMode="auto">
                <a:xfrm>
                  <a:off x="1697" y="1181"/>
                  <a:ext cx="12" cy="12"/>
                </a:xfrm>
                <a:custGeom>
                  <a:avLst/>
                  <a:gdLst>
                    <a:gd name="T0" fmla="*/ 1 w 23"/>
                    <a:gd name="T1" fmla="*/ 0 h 23"/>
                    <a:gd name="T2" fmla="*/ 1 w 23"/>
                    <a:gd name="T3" fmla="*/ 1 h 23"/>
                    <a:gd name="T4" fmla="*/ 1 w 23"/>
                    <a:gd name="T5" fmla="*/ 1 h 23"/>
                    <a:gd name="T6" fmla="*/ 0 w 23"/>
                    <a:gd name="T7" fmla="*/ 1 h 23"/>
                    <a:gd name="T8" fmla="*/ 1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12" y="0"/>
                      </a:moveTo>
                      <a:lnTo>
                        <a:pt x="23" y="12"/>
                      </a:lnTo>
                      <a:lnTo>
                        <a:pt x="12" y="23"/>
                      </a:lnTo>
                      <a:lnTo>
                        <a:pt x="0" y="12"/>
                      </a:lnTo>
                      <a:lnTo>
                        <a:pt x="12"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714" name="Rectangle 255"/>
                <p:cNvSpPr>
                  <a:spLocks noChangeArrowheads="1"/>
                </p:cNvSpPr>
                <p:nvPr/>
              </p:nvSpPr>
              <p:spPr bwMode="auto">
                <a:xfrm>
                  <a:off x="1703" y="1193"/>
                  <a:ext cx="5" cy="1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715" name="Freeform 256"/>
                <p:cNvSpPr>
                  <a:spLocks/>
                </p:cNvSpPr>
                <p:nvPr/>
              </p:nvSpPr>
              <p:spPr bwMode="auto">
                <a:xfrm>
                  <a:off x="1697" y="1193"/>
                  <a:ext cx="12" cy="10"/>
                </a:xfrm>
                <a:custGeom>
                  <a:avLst/>
                  <a:gdLst>
                    <a:gd name="T0" fmla="*/ 1 w 23"/>
                    <a:gd name="T1" fmla="*/ 0 h 23"/>
                    <a:gd name="T2" fmla="*/ 1 w 23"/>
                    <a:gd name="T3" fmla="*/ 0 h 23"/>
                    <a:gd name="T4" fmla="*/ 0 w 23"/>
                    <a:gd name="T5" fmla="*/ 0 h 23"/>
                    <a:gd name="T6" fmla="*/ 1 w 23"/>
                    <a:gd name="T7" fmla="*/ 0 h 23"/>
                    <a:gd name="T8" fmla="*/ 1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23" y="12"/>
                      </a:moveTo>
                      <a:lnTo>
                        <a:pt x="12" y="0"/>
                      </a:lnTo>
                      <a:lnTo>
                        <a:pt x="0" y="12"/>
                      </a:lnTo>
                      <a:lnTo>
                        <a:pt x="12" y="23"/>
                      </a:lnTo>
                      <a:lnTo>
                        <a:pt x="23" y="1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716" name="Rectangle 257"/>
                <p:cNvSpPr>
                  <a:spLocks noChangeArrowheads="1"/>
                </p:cNvSpPr>
                <p:nvPr/>
              </p:nvSpPr>
              <p:spPr bwMode="auto">
                <a:xfrm>
                  <a:off x="1718" y="1200"/>
                  <a:ext cx="11" cy="1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717" name="Rectangle 258"/>
                <p:cNvSpPr>
                  <a:spLocks noChangeArrowheads="1"/>
                </p:cNvSpPr>
                <p:nvPr/>
              </p:nvSpPr>
              <p:spPr bwMode="auto">
                <a:xfrm>
                  <a:off x="1723" y="1204"/>
                  <a:ext cx="21" cy="1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718" name="Freeform 259"/>
                <p:cNvSpPr>
                  <a:spLocks/>
                </p:cNvSpPr>
                <p:nvPr/>
              </p:nvSpPr>
              <p:spPr bwMode="auto">
                <a:xfrm>
                  <a:off x="1718" y="1204"/>
                  <a:ext cx="11" cy="12"/>
                </a:xfrm>
                <a:custGeom>
                  <a:avLst/>
                  <a:gdLst>
                    <a:gd name="T0" fmla="*/ 0 w 23"/>
                    <a:gd name="T1" fmla="*/ 1 h 23"/>
                    <a:gd name="T2" fmla="*/ 0 w 23"/>
                    <a:gd name="T3" fmla="*/ 0 h 23"/>
                    <a:gd name="T4" fmla="*/ 0 w 23"/>
                    <a:gd name="T5" fmla="*/ 1 h 23"/>
                    <a:gd name="T6" fmla="*/ 0 w 23"/>
                    <a:gd name="T7" fmla="*/ 1 h 23"/>
                    <a:gd name="T8" fmla="*/ 0 w 23"/>
                    <a:gd name="T9" fmla="*/ 1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23" y="12"/>
                      </a:moveTo>
                      <a:lnTo>
                        <a:pt x="12" y="0"/>
                      </a:lnTo>
                      <a:lnTo>
                        <a:pt x="0" y="12"/>
                      </a:lnTo>
                      <a:lnTo>
                        <a:pt x="12" y="23"/>
                      </a:lnTo>
                      <a:lnTo>
                        <a:pt x="23" y="1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719" name="Rectangle 260"/>
                <p:cNvSpPr>
                  <a:spLocks noChangeArrowheads="1"/>
                </p:cNvSpPr>
                <p:nvPr/>
              </p:nvSpPr>
              <p:spPr bwMode="auto">
                <a:xfrm>
                  <a:off x="1737" y="1210"/>
                  <a:ext cx="10" cy="1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720" name="Freeform 261"/>
                <p:cNvSpPr>
                  <a:spLocks/>
                </p:cNvSpPr>
                <p:nvPr/>
              </p:nvSpPr>
              <p:spPr bwMode="auto">
                <a:xfrm>
                  <a:off x="1737" y="1204"/>
                  <a:ext cx="10" cy="12"/>
                </a:xfrm>
                <a:custGeom>
                  <a:avLst/>
                  <a:gdLst>
                    <a:gd name="T0" fmla="*/ 0 w 23"/>
                    <a:gd name="T1" fmla="*/ 0 h 23"/>
                    <a:gd name="T2" fmla="*/ 0 w 23"/>
                    <a:gd name="T3" fmla="*/ 1 h 23"/>
                    <a:gd name="T4" fmla="*/ 0 w 23"/>
                    <a:gd name="T5" fmla="*/ 1 h 23"/>
                    <a:gd name="T6" fmla="*/ 0 w 23"/>
                    <a:gd name="T7" fmla="*/ 1 h 23"/>
                    <a:gd name="T8" fmla="*/ 0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11" y="0"/>
                      </a:moveTo>
                      <a:lnTo>
                        <a:pt x="23" y="12"/>
                      </a:lnTo>
                      <a:lnTo>
                        <a:pt x="11" y="23"/>
                      </a:lnTo>
                      <a:lnTo>
                        <a:pt x="0" y="12"/>
                      </a:lnTo>
                      <a:lnTo>
                        <a:pt x="11"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721" name="Rectangle 262"/>
                <p:cNvSpPr>
                  <a:spLocks noChangeArrowheads="1"/>
                </p:cNvSpPr>
                <p:nvPr/>
              </p:nvSpPr>
              <p:spPr bwMode="auto">
                <a:xfrm>
                  <a:off x="1744" y="1216"/>
                  <a:ext cx="23" cy="1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722" name="Rectangle 263"/>
                <p:cNvSpPr>
                  <a:spLocks noChangeArrowheads="1"/>
                </p:cNvSpPr>
                <p:nvPr/>
              </p:nvSpPr>
              <p:spPr bwMode="auto">
                <a:xfrm>
                  <a:off x="1783" y="1216"/>
                  <a:ext cx="6" cy="1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723" name="Freeform 264"/>
                <p:cNvSpPr>
                  <a:spLocks/>
                </p:cNvSpPr>
                <p:nvPr/>
              </p:nvSpPr>
              <p:spPr bwMode="auto">
                <a:xfrm>
                  <a:off x="1737" y="1216"/>
                  <a:ext cx="10" cy="11"/>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23" y="11"/>
                      </a:moveTo>
                      <a:lnTo>
                        <a:pt x="11" y="0"/>
                      </a:lnTo>
                      <a:lnTo>
                        <a:pt x="0" y="11"/>
                      </a:lnTo>
                      <a:lnTo>
                        <a:pt x="11" y="23"/>
                      </a:lnTo>
                      <a:lnTo>
                        <a:pt x="23" y="1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724" name="Rectangle 265"/>
                <p:cNvSpPr>
                  <a:spLocks noChangeArrowheads="1"/>
                </p:cNvSpPr>
                <p:nvPr/>
              </p:nvSpPr>
              <p:spPr bwMode="auto">
                <a:xfrm>
                  <a:off x="1783" y="1222"/>
                  <a:ext cx="11" cy="1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725" name="Freeform 266"/>
                <p:cNvSpPr>
                  <a:spLocks/>
                </p:cNvSpPr>
                <p:nvPr/>
              </p:nvSpPr>
              <p:spPr bwMode="auto">
                <a:xfrm>
                  <a:off x="1783" y="1216"/>
                  <a:ext cx="11" cy="11"/>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11" y="0"/>
                      </a:moveTo>
                      <a:lnTo>
                        <a:pt x="23" y="11"/>
                      </a:lnTo>
                      <a:lnTo>
                        <a:pt x="11" y="23"/>
                      </a:lnTo>
                      <a:lnTo>
                        <a:pt x="0" y="11"/>
                      </a:lnTo>
                      <a:lnTo>
                        <a:pt x="11"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726" name="Rectangle 267"/>
                <p:cNvSpPr>
                  <a:spLocks noChangeArrowheads="1"/>
                </p:cNvSpPr>
                <p:nvPr/>
              </p:nvSpPr>
              <p:spPr bwMode="auto">
                <a:xfrm>
                  <a:off x="1790" y="1228"/>
                  <a:ext cx="12" cy="1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727" name="Freeform 268"/>
                <p:cNvSpPr>
                  <a:spLocks/>
                </p:cNvSpPr>
                <p:nvPr/>
              </p:nvSpPr>
              <p:spPr bwMode="auto">
                <a:xfrm>
                  <a:off x="1783" y="1228"/>
                  <a:ext cx="11" cy="12"/>
                </a:xfrm>
                <a:custGeom>
                  <a:avLst/>
                  <a:gdLst>
                    <a:gd name="T0" fmla="*/ 0 w 23"/>
                    <a:gd name="T1" fmla="*/ 1 h 23"/>
                    <a:gd name="T2" fmla="*/ 0 w 23"/>
                    <a:gd name="T3" fmla="*/ 0 h 23"/>
                    <a:gd name="T4" fmla="*/ 0 w 23"/>
                    <a:gd name="T5" fmla="*/ 1 h 23"/>
                    <a:gd name="T6" fmla="*/ 0 w 23"/>
                    <a:gd name="T7" fmla="*/ 1 h 23"/>
                    <a:gd name="T8" fmla="*/ 0 w 23"/>
                    <a:gd name="T9" fmla="*/ 1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23" y="12"/>
                      </a:moveTo>
                      <a:lnTo>
                        <a:pt x="11" y="0"/>
                      </a:lnTo>
                      <a:lnTo>
                        <a:pt x="0" y="12"/>
                      </a:lnTo>
                      <a:lnTo>
                        <a:pt x="11" y="23"/>
                      </a:lnTo>
                      <a:lnTo>
                        <a:pt x="23" y="1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728" name="Rectangle 269"/>
                <p:cNvSpPr>
                  <a:spLocks noChangeArrowheads="1"/>
                </p:cNvSpPr>
                <p:nvPr/>
              </p:nvSpPr>
              <p:spPr bwMode="auto">
                <a:xfrm>
                  <a:off x="1796" y="1234"/>
                  <a:ext cx="12" cy="1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729" name="Freeform 270"/>
                <p:cNvSpPr>
                  <a:spLocks/>
                </p:cNvSpPr>
                <p:nvPr/>
              </p:nvSpPr>
              <p:spPr bwMode="auto">
                <a:xfrm>
                  <a:off x="1796" y="1228"/>
                  <a:ext cx="12" cy="12"/>
                </a:xfrm>
                <a:custGeom>
                  <a:avLst/>
                  <a:gdLst>
                    <a:gd name="T0" fmla="*/ 1 w 23"/>
                    <a:gd name="T1" fmla="*/ 0 h 23"/>
                    <a:gd name="T2" fmla="*/ 1 w 23"/>
                    <a:gd name="T3" fmla="*/ 1 h 23"/>
                    <a:gd name="T4" fmla="*/ 1 w 23"/>
                    <a:gd name="T5" fmla="*/ 1 h 23"/>
                    <a:gd name="T6" fmla="*/ 0 w 23"/>
                    <a:gd name="T7" fmla="*/ 1 h 23"/>
                    <a:gd name="T8" fmla="*/ 1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12" y="0"/>
                      </a:moveTo>
                      <a:lnTo>
                        <a:pt x="23" y="12"/>
                      </a:lnTo>
                      <a:lnTo>
                        <a:pt x="12" y="23"/>
                      </a:lnTo>
                      <a:lnTo>
                        <a:pt x="0" y="12"/>
                      </a:lnTo>
                      <a:lnTo>
                        <a:pt x="12"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730" name="Rectangle 271"/>
                <p:cNvSpPr>
                  <a:spLocks noChangeArrowheads="1"/>
                </p:cNvSpPr>
                <p:nvPr/>
              </p:nvSpPr>
              <p:spPr bwMode="auto">
                <a:xfrm>
                  <a:off x="1802" y="1240"/>
                  <a:ext cx="24" cy="1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731" name="Rectangle 272"/>
                <p:cNvSpPr>
                  <a:spLocks noChangeArrowheads="1"/>
                </p:cNvSpPr>
                <p:nvPr/>
              </p:nvSpPr>
              <p:spPr bwMode="auto">
                <a:xfrm>
                  <a:off x="1843" y="1240"/>
                  <a:ext cx="12" cy="1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732" name="Freeform 273"/>
                <p:cNvSpPr>
                  <a:spLocks/>
                </p:cNvSpPr>
                <p:nvPr/>
              </p:nvSpPr>
              <p:spPr bwMode="auto">
                <a:xfrm>
                  <a:off x="1796" y="1240"/>
                  <a:ext cx="12" cy="10"/>
                </a:xfrm>
                <a:custGeom>
                  <a:avLst/>
                  <a:gdLst>
                    <a:gd name="T0" fmla="*/ 1 w 23"/>
                    <a:gd name="T1" fmla="*/ 0 h 23"/>
                    <a:gd name="T2" fmla="*/ 1 w 23"/>
                    <a:gd name="T3" fmla="*/ 0 h 23"/>
                    <a:gd name="T4" fmla="*/ 0 w 23"/>
                    <a:gd name="T5" fmla="*/ 0 h 23"/>
                    <a:gd name="T6" fmla="*/ 1 w 23"/>
                    <a:gd name="T7" fmla="*/ 0 h 23"/>
                    <a:gd name="T8" fmla="*/ 1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23" y="12"/>
                      </a:moveTo>
                      <a:lnTo>
                        <a:pt x="12" y="0"/>
                      </a:lnTo>
                      <a:lnTo>
                        <a:pt x="0" y="12"/>
                      </a:lnTo>
                      <a:lnTo>
                        <a:pt x="12" y="23"/>
                      </a:lnTo>
                      <a:lnTo>
                        <a:pt x="23" y="1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733" name="Rectangle 274"/>
                <p:cNvSpPr>
                  <a:spLocks noChangeArrowheads="1"/>
                </p:cNvSpPr>
                <p:nvPr/>
              </p:nvSpPr>
              <p:spPr bwMode="auto">
                <a:xfrm>
                  <a:off x="1849" y="1245"/>
                  <a:ext cx="12" cy="1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734" name="Freeform 275"/>
                <p:cNvSpPr>
                  <a:spLocks/>
                </p:cNvSpPr>
                <p:nvPr/>
              </p:nvSpPr>
              <p:spPr bwMode="auto">
                <a:xfrm>
                  <a:off x="1849" y="1240"/>
                  <a:ext cx="12" cy="10"/>
                </a:xfrm>
                <a:custGeom>
                  <a:avLst/>
                  <a:gdLst>
                    <a:gd name="T0" fmla="*/ 1 w 23"/>
                    <a:gd name="T1" fmla="*/ 0 h 23"/>
                    <a:gd name="T2" fmla="*/ 1 w 23"/>
                    <a:gd name="T3" fmla="*/ 0 h 23"/>
                    <a:gd name="T4" fmla="*/ 1 w 23"/>
                    <a:gd name="T5" fmla="*/ 0 h 23"/>
                    <a:gd name="T6" fmla="*/ 0 w 23"/>
                    <a:gd name="T7" fmla="*/ 0 h 23"/>
                    <a:gd name="T8" fmla="*/ 1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11" y="0"/>
                      </a:moveTo>
                      <a:lnTo>
                        <a:pt x="23" y="12"/>
                      </a:lnTo>
                      <a:lnTo>
                        <a:pt x="11" y="23"/>
                      </a:lnTo>
                      <a:lnTo>
                        <a:pt x="0" y="12"/>
                      </a:lnTo>
                      <a:lnTo>
                        <a:pt x="11"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735" name="Rectangle 276"/>
                <p:cNvSpPr>
                  <a:spLocks noChangeArrowheads="1"/>
                </p:cNvSpPr>
                <p:nvPr/>
              </p:nvSpPr>
              <p:spPr bwMode="auto">
                <a:xfrm>
                  <a:off x="1855" y="1251"/>
                  <a:ext cx="42" cy="1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736" name="Rectangle 277"/>
                <p:cNvSpPr>
                  <a:spLocks noChangeArrowheads="1"/>
                </p:cNvSpPr>
                <p:nvPr/>
              </p:nvSpPr>
              <p:spPr bwMode="auto">
                <a:xfrm>
                  <a:off x="1913" y="1251"/>
                  <a:ext cx="66" cy="1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737" name="Rectangle 278"/>
                <p:cNvSpPr>
                  <a:spLocks noChangeArrowheads="1"/>
                </p:cNvSpPr>
                <p:nvPr/>
              </p:nvSpPr>
              <p:spPr bwMode="auto">
                <a:xfrm>
                  <a:off x="1997" y="1251"/>
                  <a:ext cx="16" cy="1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738" name="Freeform 279"/>
                <p:cNvSpPr>
                  <a:spLocks/>
                </p:cNvSpPr>
                <p:nvPr/>
              </p:nvSpPr>
              <p:spPr bwMode="auto">
                <a:xfrm>
                  <a:off x="1849" y="1251"/>
                  <a:ext cx="12" cy="12"/>
                </a:xfrm>
                <a:custGeom>
                  <a:avLst/>
                  <a:gdLst>
                    <a:gd name="T0" fmla="*/ 1 w 23"/>
                    <a:gd name="T1" fmla="*/ 1 h 23"/>
                    <a:gd name="T2" fmla="*/ 1 w 23"/>
                    <a:gd name="T3" fmla="*/ 0 h 23"/>
                    <a:gd name="T4" fmla="*/ 0 w 23"/>
                    <a:gd name="T5" fmla="*/ 1 h 23"/>
                    <a:gd name="T6" fmla="*/ 1 w 23"/>
                    <a:gd name="T7" fmla="*/ 1 h 23"/>
                    <a:gd name="T8" fmla="*/ 1 w 23"/>
                    <a:gd name="T9" fmla="*/ 1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23" y="12"/>
                      </a:moveTo>
                      <a:lnTo>
                        <a:pt x="11" y="0"/>
                      </a:lnTo>
                      <a:lnTo>
                        <a:pt x="0" y="12"/>
                      </a:lnTo>
                      <a:lnTo>
                        <a:pt x="11" y="23"/>
                      </a:lnTo>
                      <a:lnTo>
                        <a:pt x="23" y="1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739" name="Rectangle 280"/>
                <p:cNvSpPr>
                  <a:spLocks noChangeArrowheads="1"/>
                </p:cNvSpPr>
                <p:nvPr/>
              </p:nvSpPr>
              <p:spPr bwMode="auto">
                <a:xfrm>
                  <a:off x="2006" y="1257"/>
                  <a:ext cx="12" cy="1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740" name="Freeform 281"/>
                <p:cNvSpPr>
                  <a:spLocks/>
                </p:cNvSpPr>
                <p:nvPr/>
              </p:nvSpPr>
              <p:spPr bwMode="auto">
                <a:xfrm>
                  <a:off x="2006" y="1251"/>
                  <a:ext cx="12" cy="12"/>
                </a:xfrm>
                <a:custGeom>
                  <a:avLst/>
                  <a:gdLst>
                    <a:gd name="T0" fmla="*/ 1 w 23"/>
                    <a:gd name="T1" fmla="*/ 0 h 23"/>
                    <a:gd name="T2" fmla="*/ 1 w 23"/>
                    <a:gd name="T3" fmla="*/ 1 h 23"/>
                    <a:gd name="T4" fmla="*/ 1 w 23"/>
                    <a:gd name="T5" fmla="*/ 1 h 23"/>
                    <a:gd name="T6" fmla="*/ 0 w 23"/>
                    <a:gd name="T7" fmla="*/ 1 h 23"/>
                    <a:gd name="T8" fmla="*/ 1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12" y="0"/>
                      </a:moveTo>
                      <a:lnTo>
                        <a:pt x="23" y="12"/>
                      </a:lnTo>
                      <a:lnTo>
                        <a:pt x="12" y="23"/>
                      </a:lnTo>
                      <a:lnTo>
                        <a:pt x="0" y="12"/>
                      </a:lnTo>
                      <a:lnTo>
                        <a:pt x="12"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741" name="Rectangle 282"/>
                <p:cNvSpPr>
                  <a:spLocks noChangeArrowheads="1"/>
                </p:cNvSpPr>
                <p:nvPr/>
              </p:nvSpPr>
              <p:spPr bwMode="auto">
                <a:xfrm>
                  <a:off x="2012" y="1263"/>
                  <a:ext cx="37" cy="1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742" name="Freeform 283"/>
                <p:cNvSpPr>
                  <a:spLocks/>
                </p:cNvSpPr>
                <p:nvPr/>
              </p:nvSpPr>
              <p:spPr bwMode="auto">
                <a:xfrm>
                  <a:off x="2006" y="1263"/>
                  <a:ext cx="12" cy="11"/>
                </a:xfrm>
                <a:custGeom>
                  <a:avLst/>
                  <a:gdLst>
                    <a:gd name="T0" fmla="*/ 1 w 23"/>
                    <a:gd name="T1" fmla="*/ 0 h 23"/>
                    <a:gd name="T2" fmla="*/ 1 w 23"/>
                    <a:gd name="T3" fmla="*/ 0 h 23"/>
                    <a:gd name="T4" fmla="*/ 0 w 23"/>
                    <a:gd name="T5" fmla="*/ 0 h 23"/>
                    <a:gd name="T6" fmla="*/ 1 w 23"/>
                    <a:gd name="T7" fmla="*/ 0 h 23"/>
                    <a:gd name="T8" fmla="*/ 1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23" y="11"/>
                      </a:moveTo>
                      <a:lnTo>
                        <a:pt x="12" y="0"/>
                      </a:lnTo>
                      <a:lnTo>
                        <a:pt x="0" y="11"/>
                      </a:lnTo>
                      <a:lnTo>
                        <a:pt x="12" y="23"/>
                      </a:lnTo>
                      <a:lnTo>
                        <a:pt x="23" y="1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743" name="Rectangle 284"/>
                <p:cNvSpPr>
                  <a:spLocks noChangeArrowheads="1"/>
                </p:cNvSpPr>
                <p:nvPr/>
              </p:nvSpPr>
              <p:spPr bwMode="auto">
                <a:xfrm>
                  <a:off x="2059" y="1270"/>
                  <a:ext cx="12" cy="1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744" name="Rectangle 285"/>
                <p:cNvSpPr>
                  <a:spLocks noChangeArrowheads="1"/>
                </p:cNvSpPr>
                <p:nvPr/>
              </p:nvSpPr>
              <p:spPr bwMode="auto">
                <a:xfrm>
                  <a:off x="2065" y="1275"/>
                  <a:ext cx="55" cy="1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745" name="Rectangle 286"/>
                <p:cNvSpPr>
                  <a:spLocks noChangeArrowheads="1"/>
                </p:cNvSpPr>
                <p:nvPr/>
              </p:nvSpPr>
              <p:spPr bwMode="auto">
                <a:xfrm>
                  <a:off x="2137" y="1275"/>
                  <a:ext cx="67" cy="1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746" name="Rectangle 287"/>
                <p:cNvSpPr>
                  <a:spLocks noChangeArrowheads="1"/>
                </p:cNvSpPr>
                <p:nvPr/>
              </p:nvSpPr>
              <p:spPr bwMode="auto">
                <a:xfrm>
                  <a:off x="2219" y="1275"/>
                  <a:ext cx="66" cy="1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747" name="Rectangle 288"/>
                <p:cNvSpPr>
                  <a:spLocks noChangeArrowheads="1"/>
                </p:cNvSpPr>
                <p:nvPr/>
              </p:nvSpPr>
              <p:spPr bwMode="auto">
                <a:xfrm>
                  <a:off x="2302" y="1275"/>
                  <a:ext cx="66" cy="1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748" name="Freeform 289"/>
                <p:cNvSpPr>
                  <a:spLocks/>
                </p:cNvSpPr>
                <p:nvPr/>
              </p:nvSpPr>
              <p:spPr bwMode="auto">
                <a:xfrm>
                  <a:off x="2059" y="1275"/>
                  <a:ext cx="12" cy="12"/>
                </a:xfrm>
                <a:custGeom>
                  <a:avLst/>
                  <a:gdLst>
                    <a:gd name="T0" fmla="*/ 1 w 23"/>
                    <a:gd name="T1" fmla="*/ 1 h 23"/>
                    <a:gd name="T2" fmla="*/ 1 w 23"/>
                    <a:gd name="T3" fmla="*/ 0 h 23"/>
                    <a:gd name="T4" fmla="*/ 0 w 23"/>
                    <a:gd name="T5" fmla="*/ 1 h 23"/>
                    <a:gd name="T6" fmla="*/ 1 w 23"/>
                    <a:gd name="T7" fmla="*/ 1 h 23"/>
                    <a:gd name="T8" fmla="*/ 1 w 23"/>
                    <a:gd name="T9" fmla="*/ 1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23" y="12"/>
                      </a:moveTo>
                      <a:lnTo>
                        <a:pt x="11" y="0"/>
                      </a:lnTo>
                      <a:lnTo>
                        <a:pt x="0" y="12"/>
                      </a:lnTo>
                      <a:lnTo>
                        <a:pt x="11" y="23"/>
                      </a:lnTo>
                      <a:lnTo>
                        <a:pt x="23" y="1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749" name="Rectangle 290"/>
                <p:cNvSpPr>
                  <a:spLocks noChangeArrowheads="1"/>
                </p:cNvSpPr>
                <p:nvPr/>
              </p:nvSpPr>
              <p:spPr bwMode="auto">
                <a:xfrm>
                  <a:off x="2369" y="1291"/>
                  <a:ext cx="11" cy="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750" name="Rectangle 291"/>
                <p:cNvSpPr>
                  <a:spLocks noChangeArrowheads="1"/>
                </p:cNvSpPr>
                <p:nvPr/>
              </p:nvSpPr>
              <p:spPr bwMode="auto">
                <a:xfrm>
                  <a:off x="2374" y="1287"/>
                  <a:ext cx="65" cy="1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751" name="Rectangle 292"/>
                <p:cNvSpPr>
                  <a:spLocks noChangeArrowheads="1"/>
                </p:cNvSpPr>
                <p:nvPr/>
              </p:nvSpPr>
              <p:spPr bwMode="auto">
                <a:xfrm>
                  <a:off x="2455" y="1287"/>
                  <a:ext cx="37" cy="1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752" name="Freeform 293"/>
                <p:cNvSpPr>
                  <a:spLocks/>
                </p:cNvSpPr>
                <p:nvPr/>
              </p:nvSpPr>
              <p:spPr bwMode="auto">
                <a:xfrm>
                  <a:off x="2369" y="1287"/>
                  <a:ext cx="11" cy="11"/>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23" y="12"/>
                      </a:moveTo>
                      <a:lnTo>
                        <a:pt x="12" y="0"/>
                      </a:lnTo>
                      <a:lnTo>
                        <a:pt x="0" y="12"/>
                      </a:lnTo>
                      <a:lnTo>
                        <a:pt x="12" y="23"/>
                      </a:lnTo>
                      <a:lnTo>
                        <a:pt x="23" y="1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753" name="Rectangle 294"/>
                <p:cNvSpPr>
                  <a:spLocks noChangeArrowheads="1"/>
                </p:cNvSpPr>
                <p:nvPr/>
              </p:nvSpPr>
              <p:spPr bwMode="auto">
                <a:xfrm>
                  <a:off x="2487" y="1292"/>
                  <a:ext cx="12" cy="1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754" name="Freeform 295"/>
                <p:cNvSpPr>
                  <a:spLocks/>
                </p:cNvSpPr>
                <p:nvPr/>
              </p:nvSpPr>
              <p:spPr bwMode="auto">
                <a:xfrm>
                  <a:off x="2487" y="1287"/>
                  <a:ext cx="12" cy="11"/>
                </a:xfrm>
                <a:custGeom>
                  <a:avLst/>
                  <a:gdLst>
                    <a:gd name="T0" fmla="*/ 1 w 23"/>
                    <a:gd name="T1" fmla="*/ 0 h 23"/>
                    <a:gd name="T2" fmla="*/ 1 w 23"/>
                    <a:gd name="T3" fmla="*/ 0 h 23"/>
                    <a:gd name="T4" fmla="*/ 1 w 23"/>
                    <a:gd name="T5" fmla="*/ 0 h 23"/>
                    <a:gd name="T6" fmla="*/ 0 w 23"/>
                    <a:gd name="T7" fmla="*/ 0 h 23"/>
                    <a:gd name="T8" fmla="*/ 1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11" y="0"/>
                      </a:moveTo>
                      <a:lnTo>
                        <a:pt x="23" y="12"/>
                      </a:lnTo>
                      <a:lnTo>
                        <a:pt x="11" y="23"/>
                      </a:lnTo>
                      <a:lnTo>
                        <a:pt x="0" y="12"/>
                      </a:lnTo>
                      <a:lnTo>
                        <a:pt x="11"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755" name="Rectangle 296"/>
                <p:cNvSpPr>
                  <a:spLocks noChangeArrowheads="1"/>
                </p:cNvSpPr>
                <p:nvPr/>
              </p:nvSpPr>
              <p:spPr bwMode="auto">
                <a:xfrm>
                  <a:off x="2493" y="1300"/>
                  <a:ext cx="17" cy="1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756" name="Rectangle 297"/>
                <p:cNvSpPr>
                  <a:spLocks noChangeArrowheads="1"/>
                </p:cNvSpPr>
                <p:nvPr/>
              </p:nvSpPr>
              <p:spPr bwMode="auto">
                <a:xfrm>
                  <a:off x="2525" y="1300"/>
                  <a:ext cx="66" cy="1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757" name="Rectangle 298"/>
                <p:cNvSpPr>
                  <a:spLocks noChangeArrowheads="1"/>
                </p:cNvSpPr>
                <p:nvPr/>
              </p:nvSpPr>
              <p:spPr bwMode="auto">
                <a:xfrm>
                  <a:off x="2608" y="1300"/>
                  <a:ext cx="9" cy="1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758" name="Freeform 299"/>
                <p:cNvSpPr>
                  <a:spLocks/>
                </p:cNvSpPr>
                <p:nvPr/>
              </p:nvSpPr>
              <p:spPr bwMode="auto">
                <a:xfrm>
                  <a:off x="2487" y="1300"/>
                  <a:ext cx="12" cy="10"/>
                </a:xfrm>
                <a:custGeom>
                  <a:avLst/>
                  <a:gdLst>
                    <a:gd name="T0" fmla="*/ 1 w 23"/>
                    <a:gd name="T1" fmla="*/ 0 h 23"/>
                    <a:gd name="T2" fmla="*/ 1 w 23"/>
                    <a:gd name="T3" fmla="*/ 0 h 23"/>
                    <a:gd name="T4" fmla="*/ 0 w 23"/>
                    <a:gd name="T5" fmla="*/ 0 h 23"/>
                    <a:gd name="T6" fmla="*/ 1 w 23"/>
                    <a:gd name="T7" fmla="*/ 0 h 23"/>
                    <a:gd name="T8" fmla="*/ 1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23" y="11"/>
                      </a:moveTo>
                      <a:lnTo>
                        <a:pt x="11" y="0"/>
                      </a:lnTo>
                      <a:lnTo>
                        <a:pt x="0" y="11"/>
                      </a:lnTo>
                      <a:lnTo>
                        <a:pt x="11" y="23"/>
                      </a:lnTo>
                      <a:lnTo>
                        <a:pt x="23" y="1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759" name="Rectangle 300"/>
                <p:cNvSpPr>
                  <a:spLocks noChangeArrowheads="1"/>
                </p:cNvSpPr>
                <p:nvPr/>
              </p:nvSpPr>
              <p:spPr bwMode="auto">
                <a:xfrm>
                  <a:off x="2613" y="1305"/>
                  <a:ext cx="10" cy="1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760" name="Freeform 301"/>
                <p:cNvSpPr>
                  <a:spLocks/>
                </p:cNvSpPr>
                <p:nvPr/>
              </p:nvSpPr>
              <p:spPr bwMode="auto">
                <a:xfrm>
                  <a:off x="2613" y="1300"/>
                  <a:ext cx="10" cy="10"/>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11" y="0"/>
                      </a:moveTo>
                      <a:lnTo>
                        <a:pt x="23" y="11"/>
                      </a:lnTo>
                      <a:lnTo>
                        <a:pt x="11" y="23"/>
                      </a:lnTo>
                      <a:lnTo>
                        <a:pt x="0" y="11"/>
                      </a:lnTo>
                      <a:lnTo>
                        <a:pt x="11"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761" name="Rectangle 302"/>
                <p:cNvSpPr>
                  <a:spLocks noChangeArrowheads="1"/>
                </p:cNvSpPr>
                <p:nvPr/>
              </p:nvSpPr>
              <p:spPr bwMode="auto">
                <a:xfrm>
                  <a:off x="2618" y="1311"/>
                  <a:ext cx="44" cy="1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762" name="Rectangle 303"/>
                <p:cNvSpPr>
                  <a:spLocks noChangeArrowheads="1"/>
                </p:cNvSpPr>
                <p:nvPr/>
              </p:nvSpPr>
              <p:spPr bwMode="auto">
                <a:xfrm>
                  <a:off x="2678" y="1311"/>
                  <a:ext cx="66" cy="1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763" name="Rectangle 304"/>
                <p:cNvSpPr>
                  <a:spLocks noChangeArrowheads="1"/>
                </p:cNvSpPr>
                <p:nvPr/>
              </p:nvSpPr>
              <p:spPr bwMode="auto">
                <a:xfrm>
                  <a:off x="2760" y="1311"/>
                  <a:ext cx="66" cy="1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764" name="Rectangle 305"/>
                <p:cNvSpPr>
                  <a:spLocks noChangeArrowheads="1"/>
                </p:cNvSpPr>
                <p:nvPr/>
              </p:nvSpPr>
              <p:spPr bwMode="auto">
                <a:xfrm>
                  <a:off x="2843" y="1311"/>
                  <a:ext cx="67" cy="1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765" name="Rectangle 306"/>
                <p:cNvSpPr>
                  <a:spLocks noChangeArrowheads="1"/>
                </p:cNvSpPr>
                <p:nvPr/>
              </p:nvSpPr>
              <p:spPr bwMode="auto">
                <a:xfrm>
                  <a:off x="2925" y="1311"/>
                  <a:ext cx="67" cy="1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766" name="Rectangle 307"/>
                <p:cNvSpPr>
                  <a:spLocks noChangeArrowheads="1"/>
                </p:cNvSpPr>
                <p:nvPr/>
              </p:nvSpPr>
              <p:spPr bwMode="auto">
                <a:xfrm>
                  <a:off x="3008" y="1311"/>
                  <a:ext cx="5" cy="1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767" name="Freeform 308"/>
                <p:cNvSpPr>
                  <a:spLocks/>
                </p:cNvSpPr>
                <p:nvPr/>
              </p:nvSpPr>
              <p:spPr bwMode="auto">
                <a:xfrm>
                  <a:off x="2613" y="1311"/>
                  <a:ext cx="10" cy="12"/>
                </a:xfrm>
                <a:custGeom>
                  <a:avLst/>
                  <a:gdLst>
                    <a:gd name="T0" fmla="*/ 0 w 23"/>
                    <a:gd name="T1" fmla="*/ 1 h 23"/>
                    <a:gd name="T2" fmla="*/ 0 w 23"/>
                    <a:gd name="T3" fmla="*/ 0 h 23"/>
                    <a:gd name="T4" fmla="*/ 0 w 23"/>
                    <a:gd name="T5" fmla="*/ 1 h 23"/>
                    <a:gd name="T6" fmla="*/ 0 w 23"/>
                    <a:gd name="T7" fmla="*/ 1 h 23"/>
                    <a:gd name="T8" fmla="*/ 0 w 23"/>
                    <a:gd name="T9" fmla="*/ 1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23" y="11"/>
                      </a:moveTo>
                      <a:lnTo>
                        <a:pt x="11" y="0"/>
                      </a:lnTo>
                      <a:lnTo>
                        <a:pt x="0" y="11"/>
                      </a:lnTo>
                      <a:lnTo>
                        <a:pt x="11" y="23"/>
                      </a:lnTo>
                      <a:lnTo>
                        <a:pt x="23" y="1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768" name="Rectangle 309"/>
                <p:cNvSpPr>
                  <a:spLocks noChangeArrowheads="1"/>
                </p:cNvSpPr>
                <p:nvPr/>
              </p:nvSpPr>
              <p:spPr bwMode="auto">
                <a:xfrm>
                  <a:off x="3007" y="1317"/>
                  <a:ext cx="11" cy="1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769" name="Freeform 310"/>
                <p:cNvSpPr>
                  <a:spLocks/>
                </p:cNvSpPr>
                <p:nvPr/>
              </p:nvSpPr>
              <p:spPr bwMode="auto">
                <a:xfrm>
                  <a:off x="3007" y="1311"/>
                  <a:ext cx="11" cy="12"/>
                </a:xfrm>
                <a:custGeom>
                  <a:avLst/>
                  <a:gdLst>
                    <a:gd name="T0" fmla="*/ 0 w 23"/>
                    <a:gd name="T1" fmla="*/ 0 h 23"/>
                    <a:gd name="T2" fmla="*/ 0 w 23"/>
                    <a:gd name="T3" fmla="*/ 1 h 23"/>
                    <a:gd name="T4" fmla="*/ 0 w 23"/>
                    <a:gd name="T5" fmla="*/ 1 h 23"/>
                    <a:gd name="T6" fmla="*/ 0 w 23"/>
                    <a:gd name="T7" fmla="*/ 1 h 23"/>
                    <a:gd name="T8" fmla="*/ 0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11" y="0"/>
                      </a:moveTo>
                      <a:lnTo>
                        <a:pt x="23" y="11"/>
                      </a:lnTo>
                      <a:lnTo>
                        <a:pt x="11" y="23"/>
                      </a:lnTo>
                      <a:lnTo>
                        <a:pt x="0" y="11"/>
                      </a:lnTo>
                      <a:lnTo>
                        <a:pt x="11"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770" name="Rectangle 311"/>
                <p:cNvSpPr>
                  <a:spLocks noChangeArrowheads="1"/>
                </p:cNvSpPr>
                <p:nvPr/>
              </p:nvSpPr>
              <p:spPr bwMode="auto">
                <a:xfrm>
                  <a:off x="3013" y="1325"/>
                  <a:ext cx="48" cy="1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771" name="Rectangle 312"/>
                <p:cNvSpPr>
                  <a:spLocks noChangeArrowheads="1"/>
                </p:cNvSpPr>
                <p:nvPr/>
              </p:nvSpPr>
              <p:spPr bwMode="auto">
                <a:xfrm>
                  <a:off x="3078" y="1325"/>
                  <a:ext cx="33" cy="1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772" name="Freeform 313"/>
                <p:cNvSpPr>
                  <a:spLocks/>
                </p:cNvSpPr>
                <p:nvPr/>
              </p:nvSpPr>
              <p:spPr bwMode="auto">
                <a:xfrm>
                  <a:off x="3007" y="1325"/>
                  <a:ext cx="11" cy="10"/>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23" y="12"/>
                      </a:moveTo>
                      <a:lnTo>
                        <a:pt x="11" y="0"/>
                      </a:lnTo>
                      <a:lnTo>
                        <a:pt x="0" y="12"/>
                      </a:lnTo>
                      <a:lnTo>
                        <a:pt x="11" y="23"/>
                      </a:lnTo>
                      <a:lnTo>
                        <a:pt x="23" y="1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773" name="Rectangle 314"/>
                <p:cNvSpPr>
                  <a:spLocks noChangeArrowheads="1"/>
                </p:cNvSpPr>
                <p:nvPr/>
              </p:nvSpPr>
              <p:spPr bwMode="auto">
                <a:xfrm>
                  <a:off x="3105" y="1329"/>
                  <a:ext cx="12" cy="14"/>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774" name="Freeform 315"/>
                <p:cNvSpPr>
                  <a:spLocks/>
                </p:cNvSpPr>
                <p:nvPr/>
              </p:nvSpPr>
              <p:spPr bwMode="auto">
                <a:xfrm>
                  <a:off x="3105" y="1325"/>
                  <a:ext cx="12" cy="10"/>
                </a:xfrm>
                <a:custGeom>
                  <a:avLst/>
                  <a:gdLst>
                    <a:gd name="T0" fmla="*/ 1 w 23"/>
                    <a:gd name="T1" fmla="*/ 0 h 23"/>
                    <a:gd name="T2" fmla="*/ 1 w 23"/>
                    <a:gd name="T3" fmla="*/ 0 h 23"/>
                    <a:gd name="T4" fmla="*/ 1 w 23"/>
                    <a:gd name="T5" fmla="*/ 0 h 23"/>
                    <a:gd name="T6" fmla="*/ 0 w 23"/>
                    <a:gd name="T7" fmla="*/ 0 h 23"/>
                    <a:gd name="T8" fmla="*/ 1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12" y="0"/>
                      </a:moveTo>
                      <a:lnTo>
                        <a:pt x="23" y="12"/>
                      </a:lnTo>
                      <a:lnTo>
                        <a:pt x="12" y="23"/>
                      </a:lnTo>
                      <a:lnTo>
                        <a:pt x="0" y="12"/>
                      </a:lnTo>
                      <a:lnTo>
                        <a:pt x="12"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775" name="Rectangle 316"/>
                <p:cNvSpPr>
                  <a:spLocks noChangeArrowheads="1"/>
                </p:cNvSpPr>
                <p:nvPr/>
              </p:nvSpPr>
              <p:spPr bwMode="auto">
                <a:xfrm>
                  <a:off x="3111" y="1336"/>
                  <a:ext cx="20" cy="1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776" name="Freeform 317"/>
                <p:cNvSpPr>
                  <a:spLocks/>
                </p:cNvSpPr>
                <p:nvPr/>
              </p:nvSpPr>
              <p:spPr bwMode="auto">
                <a:xfrm>
                  <a:off x="3105" y="1336"/>
                  <a:ext cx="12" cy="12"/>
                </a:xfrm>
                <a:custGeom>
                  <a:avLst/>
                  <a:gdLst>
                    <a:gd name="T0" fmla="*/ 1 w 23"/>
                    <a:gd name="T1" fmla="*/ 1 h 23"/>
                    <a:gd name="T2" fmla="*/ 1 w 23"/>
                    <a:gd name="T3" fmla="*/ 0 h 23"/>
                    <a:gd name="T4" fmla="*/ 0 w 23"/>
                    <a:gd name="T5" fmla="*/ 1 h 23"/>
                    <a:gd name="T6" fmla="*/ 1 w 23"/>
                    <a:gd name="T7" fmla="*/ 1 h 23"/>
                    <a:gd name="T8" fmla="*/ 1 w 23"/>
                    <a:gd name="T9" fmla="*/ 1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23" y="12"/>
                      </a:moveTo>
                      <a:lnTo>
                        <a:pt x="12" y="0"/>
                      </a:lnTo>
                      <a:lnTo>
                        <a:pt x="0" y="12"/>
                      </a:lnTo>
                      <a:lnTo>
                        <a:pt x="12" y="23"/>
                      </a:lnTo>
                      <a:lnTo>
                        <a:pt x="23" y="1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777" name="Rectangle 318"/>
                <p:cNvSpPr>
                  <a:spLocks noChangeArrowheads="1"/>
                </p:cNvSpPr>
                <p:nvPr/>
              </p:nvSpPr>
              <p:spPr bwMode="auto">
                <a:xfrm>
                  <a:off x="3138" y="1346"/>
                  <a:ext cx="11" cy="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778" name="Rectangle 319"/>
                <p:cNvSpPr>
                  <a:spLocks noChangeArrowheads="1"/>
                </p:cNvSpPr>
                <p:nvPr/>
              </p:nvSpPr>
              <p:spPr bwMode="auto">
                <a:xfrm>
                  <a:off x="3144" y="1348"/>
                  <a:ext cx="57" cy="1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779" name="Rectangle 320"/>
                <p:cNvSpPr>
                  <a:spLocks noChangeArrowheads="1"/>
                </p:cNvSpPr>
                <p:nvPr/>
              </p:nvSpPr>
              <p:spPr bwMode="auto">
                <a:xfrm>
                  <a:off x="3218" y="1348"/>
                  <a:ext cx="37" cy="1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780" name="Freeform 321"/>
                <p:cNvSpPr>
                  <a:spLocks/>
                </p:cNvSpPr>
                <p:nvPr/>
              </p:nvSpPr>
              <p:spPr bwMode="auto">
                <a:xfrm>
                  <a:off x="3138" y="1348"/>
                  <a:ext cx="11" cy="11"/>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23" y="11"/>
                      </a:moveTo>
                      <a:lnTo>
                        <a:pt x="12" y="0"/>
                      </a:lnTo>
                      <a:lnTo>
                        <a:pt x="0" y="11"/>
                      </a:lnTo>
                      <a:lnTo>
                        <a:pt x="12" y="23"/>
                      </a:lnTo>
                      <a:lnTo>
                        <a:pt x="23" y="1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781" name="Rectangle 322"/>
                <p:cNvSpPr>
                  <a:spLocks noChangeArrowheads="1"/>
                </p:cNvSpPr>
                <p:nvPr/>
              </p:nvSpPr>
              <p:spPr bwMode="auto">
                <a:xfrm>
                  <a:off x="3250" y="1354"/>
                  <a:ext cx="11" cy="14"/>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782" name="Freeform 323"/>
                <p:cNvSpPr>
                  <a:spLocks/>
                </p:cNvSpPr>
                <p:nvPr/>
              </p:nvSpPr>
              <p:spPr bwMode="auto">
                <a:xfrm>
                  <a:off x="3250" y="1348"/>
                  <a:ext cx="11" cy="11"/>
                </a:xfrm>
                <a:custGeom>
                  <a:avLst/>
                  <a:gdLst>
                    <a:gd name="T0" fmla="*/ 0 w 24"/>
                    <a:gd name="T1" fmla="*/ 0 h 23"/>
                    <a:gd name="T2" fmla="*/ 0 w 24"/>
                    <a:gd name="T3" fmla="*/ 0 h 23"/>
                    <a:gd name="T4" fmla="*/ 0 w 24"/>
                    <a:gd name="T5" fmla="*/ 0 h 23"/>
                    <a:gd name="T6" fmla="*/ 0 w 24"/>
                    <a:gd name="T7" fmla="*/ 0 h 23"/>
                    <a:gd name="T8" fmla="*/ 0 w 24"/>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12" y="0"/>
                      </a:moveTo>
                      <a:lnTo>
                        <a:pt x="24" y="11"/>
                      </a:lnTo>
                      <a:lnTo>
                        <a:pt x="12" y="23"/>
                      </a:lnTo>
                      <a:lnTo>
                        <a:pt x="0" y="11"/>
                      </a:lnTo>
                      <a:lnTo>
                        <a:pt x="12"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783" name="Rectangle 324"/>
                <p:cNvSpPr>
                  <a:spLocks noChangeArrowheads="1"/>
                </p:cNvSpPr>
                <p:nvPr/>
              </p:nvSpPr>
              <p:spPr bwMode="auto">
                <a:xfrm>
                  <a:off x="3256" y="1361"/>
                  <a:ext cx="17" cy="1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784" name="Rectangle 325"/>
                <p:cNvSpPr>
                  <a:spLocks noChangeArrowheads="1"/>
                </p:cNvSpPr>
                <p:nvPr/>
              </p:nvSpPr>
              <p:spPr bwMode="auto">
                <a:xfrm>
                  <a:off x="3288" y="1361"/>
                  <a:ext cx="66" cy="1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785" name="Freeform 326"/>
                <p:cNvSpPr>
                  <a:spLocks/>
                </p:cNvSpPr>
                <p:nvPr/>
              </p:nvSpPr>
              <p:spPr bwMode="auto">
                <a:xfrm>
                  <a:off x="3250" y="1361"/>
                  <a:ext cx="11" cy="11"/>
                </a:xfrm>
                <a:custGeom>
                  <a:avLst/>
                  <a:gdLst>
                    <a:gd name="T0" fmla="*/ 0 w 24"/>
                    <a:gd name="T1" fmla="*/ 0 h 23"/>
                    <a:gd name="T2" fmla="*/ 0 w 24"/>
                    <a:gd name="T3" fmla="*/ 0 h 23"/>
                    <a:gd name="T4" fmla="*/ 0 w 24"/>
                    <a:gd name="T5" fmla="*/ 0 h 23"/>
                    <a:gd name="T6" fmla="*/ 0 w 24"/>
                    <a:gd name="T7" fmla="*/ 0 h 23"/>
                    <a:gd name="T8" fmla="*/ 0 w 24"/>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24" y="11"/>
                      </a:moveTo>
                      <a:lnTo>
                        <a:pt x="12" y="0"/>
                      </a:lnTo>
                      <a:lnTo>
                        <a:pt x="0" y="11"/>
                      </a:lnTo>
                      <a:lnTo>
                        <a:pt x="12" y="23"/>
                      </a:lnTo>
                      <a:lnTo>
                        <a:pt x="24" y="1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786" name="Rectangle 327"/>
                <p:cNvSpPr>
                  <a:spLocks noChangeArrowheads="1"/>
                </p:cNvSpPr>
                <p:nvPr/>
              </p:nvSpPr>
              <p:spPr bwMode="auto">
                <a:xfrm>
                  <a:off x="3357" y="1374"/>
                  <a:ext cx="18" cy="1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787" name="Rectangle 328"/>
                <p:cNvSpPr>
                  <a:spLocks noChangeArrowheads="1"/>
                </p:cNvSpPr>
                <p:nvPr/>
              </p:nvSpPr>
              <p:spPr bwMode="auto">
                <a:xfrm>
                  <a:off x="3368" y="1380"/>
                  <a:ext cx="11" cy="14"/>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788" name="Freeform 329"/>
                <p:cNvSpPr>
                  <a:spLocks/>
                </p:cNvSpPr>
                <p:nvPr/>
              </p:nvSpPr>
              <p:spPr bwMode="auto">
                <a:xfrm>
                  <a:off x="3368" y="1374"/>
                  <a:ext cx="11" cy="11"/>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12" y="0"/>
                      </a:moveTo>
                      <a:lnTo>
                        <a:pt x="23" y="11"/>
                      </a:lnTo>
                      <a:lnTo>
                        <a:pt x="12" y="23"/>
                      </a:lnTo>
                      <a:lnTo>
                        <a:pt x="0" y="11"/>
                      </a:lnTo>
                      <a:lnTo>
                        <a:pt x="12"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789" name="Rectangle 330"/>
                <p:cNvSpPr>
                  <a:spLocks noChangeArrowheads="1"/>
                </p:cNvSpPr>
                <p:nvPr/>
              </p:nvSpPr>
              <p:spPr bwMode="auto">
                <a:xfrm>
                  <a:off x="3374" y="1387"/>
                  <a:ext cx="35" cy="1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790" name="Rectangle 331"/>
                <p:cNvSpPr>
                  <a:spLocks noChangeArrowheads="1"/>
                </p:cNvSpPr>
                <p:nvPr/>
              </p:nvSpPr>
              <p:spPr bwMode="auto">
                <a:xfrm>
                  <a:off x="3427" y="1387"/>
                  <a:ext cx="66" cy="1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791" name="Freeform 332"/>
                <p:cNvSpPr>
                  <a:spLocks/>
                </p:cNvSpPr>
                <p:nvPr/>
              </p:nvSpPr>
              <p:spPr bwMode="auto">
                <a:xfrm>
                  <a:off x="3368" y="1387"/>
                  <a:ext cx="11" cy="12"/>
                </a:xfrm>
                <a:custGeom>
                  <a:avLst/>
                  <a:gdLst>
                    <a:gd name="T0" fmla="*/ 0 w 23"/>
                    <a:gd name="T1" fmla="*/ 1 h 23"/>
                    <a:gd name="T2" fmla="*/ 0 w 23"/>
                    <a:gd name="T3" fmla="*/ 0 h 23"/>
                    <a:gd name="T4" fmla="*/ 0 w 23"/>
                    <a:gd name="T5" fmla="*/ 1 h 23"/>
                    <a:gd name="T6" fmla="*/ 0 w 23"/>
                    <a:gd name="T7" fmla="*/ 1 h 23"/>
                    <a:gd name="T8" fmla="*/ 0 w 23"/>
                    <a:gd name="T9" fmla="*/ 1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23" y="12"/>
                      </a:moveTo>
                      <a:lnTo>
                        <a:pt x="12" y="0"/>
                      </a:lnTo>
                      <a:lnTo>
                        <a:pt x="0" y="12"/>
                      </a:lnTo>
                      <a:lnTo>
                        <a:pt x="12" y="23"/>
                      </a:lnTo>
                      <a:lnTo>
                        <a:pt x="23" y="1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792" name="Rectangle 333"/>
                <p:cNvSpPr>
                  <a:spLocks noChangeArrowheads="1"/>
                </p:cNvSpPr>
                <p:nvPr/>
              </p:nvSpPr>
              <p:spPr bwMode="auto">
                <a:xfrm>
                  <a:off x="3497" y="1400"/>
                  <a:ext cx="2" cy="1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793" name="Rectangle 334"/>
                <p:cNvSpPr>
                  <a:spLocks noChangeArrowheads="1"/>
                </p:cNvSpPr>
                <p:nvPr/>
              </p:nvSpPr>
              <p:spPr bwMode="auto">
                <a:xfrm>
                  <a:off x="3494" y="1405"/>
                  <a:ext cx="11" cy="14"/>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794" name="Freeform 335"/>
                <p:cNvSpPr>
                  <a:spLocks/>
                </p:cNvSpPr>
                <p:nvPr/>
              </p:nvSpPr>
              <p:spPr bwMode="auto">
                <a:xfrm>
                  <a:off x="3494" y="1400"/>
                  <a:ext cx="11" cy="10"/>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12" y="0"/>
                      </a:moveTo>
                      <a:lnTo>
                        <a:pt x="23" y="12"/>
                      </a:lnTo>
                      <a:lnTo>
                        <a:pt x="12" y="23"/>
                      </a:lnTo>
                      <a:lnTo>
                        <a:pt x="0" y="12"/>
                      </a:lnTo>
                      <a:lnTo>
                        <a:pt x="12"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795" name="Rectangle 336"/>
                <p:cNvSpPr>
                  <a:spLocks noChangeArrowheads="1"/>
                </p:cNvSpPr>
                <p:nvPr/>
              </p:nvSpPr>
              <p:spPr bwMode="auto">
                <a:xfrm>
                  <a:off x="3499" y="1413"/>
                  <a:ext cx="14" cy="1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796" name="Freeform 337"/>
                <p:cNvSpPr>
                  <a:spLocks/>
                </p:cNvSpPr>
                <p:nvPr/>
              </p:nvSpPr>
              <p:spPr bwMode="auto">
                <a:xfrm>
                  <a:off x="3494" y="1413"/>
                  <a:ext cx="11" cy="11"/>
                </a:xfrm>
                <a:custGeom>
                  <a:avLst/>
                  <a:gdLst>
                    <a:gd name="T0" fmla="*/ 0 w 23"/>
                    <a:gd name="T1" fmla="*/ 0 h 24"/>
                    <a:gd name="T2" fmla="*/ 0 w 23"/>
                    <a:gd name="T3" fmla="*/ 0 h 24"/>
                    <a:gd name="T4" fmla="*/ 0 w 23"/>
                    <a:gd name="T5" fmla="*/ 0 h 24"/>
                    <a:gd name="T6" fmla="*/ 0 w 23"/>
                    <a:gd name="T7" fmla="*/ 0 h 24"/>
                    <a:gd name="T8" fmla="*/ 0 w 23"/>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4">
                      <a:moveTo>
                        <a:pt x="23" y="12"/>
                      </a:moveTo>
                      <a:lnTo>
                        <a:pt x="12" y="0"/>
                      </a:lnTo>
                      <a:lnTo>
                        <a:pt x="0" y="12"/>
                      </a:lnTo>
                      <a:lnTo>
                        <a:pt x="12" y="24"/>
                      </a:lnTo>
                      <a:lnTo>
                        <a:pt x="23" y="1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797" name="Rectangle 338"/>
                <p:cNvSpPr>
                  <a:spLocks noChangeArrowheads="1"/>
                </p:cNvSpPr>
                <p:nvPr/>
              </p:nvSpPr>
              <p:spPr bwMode="auto">
                <a:xfrm>
                  <a:off x="3506" y="1418"/>
                  <a:ext cx="11" cy="14"/>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798" name="Freeform 339"/>
                <p:cNvSpPr>
                  <a:spLocks/>
                </p:cNvSpPr>
                <p:nvPr/>
              </p:nvSpPr>
              <p:spPr bwMode="auto">
                <a:xfrm>
                  <a:off x="3506" y="1413"/>
                  <a:ext cx="11" cy="11"/>
                </a:xfrm>
                <a:custGeom>
                  <a:avLst/>
                  <a:gdLst>
                    <a:gd name="T0" fmla="*/ 0 w 23"/>
                    <a:gd name="T1" fmla="*/ 0 h 24"/>
                    <a:gd name="T2" fmla="*/ 0 w 23"/>
                    <a:gd name="T3" fmla="*/ 0 h 24"/>
                    <a:gd name="T4" fmla="*/ 0 w 23"/>
                    <a:gd name="T5" fmla="*/ 0 h 24"/>
                    <a:gd name="T6" fmla="*/ 0 w 23"/>
                    <a:gd name="T7" fmla="*/ 0 h 24"/>
                    <a:gd name="T8" fmla="*/ 0 w 23"/>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4">
                      <a:moveTo>
                        <a:pt x="11" y="0"/>
                      </a:moveTo>
                      <a:lnTo>
                        <a:pt x="23" y="12"/>
                      </a:lnTo>
                      <a:lnTo>
                        <a:pt x="11" y="24"/>
                      </a:lnTo>
                      <a:lnTo>
                        <a:pt x="0" y="12"/>
                      </a:lnTo>
                      <a:lnTo>
                        <a:pt x="11"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799" name="Rectangle 340"/>
                <p:cNvSpPr>
                  <a:spLocks noChangeArrowheads="1"/>
                </p:cNvSpPr>
                <p:nvPr/>
              </p:nvSpPr>
              <p:spPr bwMode="auto">
                <a:xfrm>
                  <a:off x="3513" y="1426"/>
                  <a:ext cx="23" cy="1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800" name="Rectangle 341"/>
                <p:cNvSpPr>
                  <a:spLocks noChangeArrowheads="1"/>
                </p:cNvSpPr>
                <p:nvPr/>
              </p:nvSpPr>
              <p:spPr bwMode="auto">
                <a:xfrm>
                  <a:off x="3553" y="1426"/>
                  <a:ext cx="5" cy="1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801" name="Freeform 342"/>
                <p:cNvSpPr>
                  <a:spLocks/>
                </p:cNvSpPr>
                <p:nvPr/>
              </p:nvSpPr>
              <p:spPr bwMode="auto">
                <a:xfrm>
                  <a:off x="3506" y="1426"/>
                  <a:ext cx="11" cy="10"/>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23" y="11"/>
                      </a:moveTo>
                      <a:lnTo>
                        <a:pt x="11" y="0"/>
                      </a:lnTo>
                      <a:lnTo>
                        <a:pt x="0" y="11"/>
                      </a:lnTo>
                      <a:lnTo>
                        <a:pt x="11" y="23"/>
                      </a:lnTo>
                      <a:lnTo>
                        <a:pt x="23" y="1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802" name="Rectangle 343"/>
                <p:cNvSpPr>
                  <a:spLocks noChangeArrowheads="1"/>
                </p:cNvSpPr>
                <p:nvPr/>
              </p:nvSpPr>
              <p:spPr bwMode="auto">
                <a:xfrm>
                  <a:off x="3553" y="1432"/>
                  <a:ext cx="10" cy="1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803" name="Freeform 344"/>
                <p:cNvSpPr>
                  <a:spLocks/>
                </p:cNvSpPr>
                <p:nvPr/>
              </p:nvSpPr>
              <p:spPr bwMode="auto">
                <a:xfrm>
                  <a:off x="3553" y="1426"/>
                  <a:ext cx="10" cy="10"/>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11" y="0"/>
                      </a:moveTo>
                      <a:lnTo>
                        <a:pt x="23" y="11"/>
                      </a:lnTo>
                      <a:lnTo>
                        <a:pt x="11" y="23"/>
                      </a:lnTo>
                      <a:lnTo>
                        <a:pt x="0" y="11"/>
                      </a:lnTo>
                      <a:lnTo>
                        <a:pt x="11"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804" name="Rectangle 345"/>
                <p:cNvSpPr>
                  <a:spLocks noChangeArrowheads="1"/>
                </p:cNvSpPr>
                <p:nvPr/>
              </p:nvSpPr>
              <p:spPr bwMode="auto">
                <a:xfrm>
                  <a:off x="3558" y="1440"/>
                  <a:ext cx="14" cy="1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805" name="Freeform 346"/>
                <p:cNvSpPr>
                  <a:spLocks/>
                </p:cNvSpPr>
                <p:nvPr/>
              </p:nvSpPr>
              <p:spPr bwMode="auto">
                <a:xfrm>
                  <a:off x="3553" y="1440"/>
                  <a:ext cx="10" cy="11"/>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23" y="11"/>
                      </a:moveTo>
                      <a:lnTo>
                        <a:pt x="11" y="0"/>
                      </a:lnTo>
                      <a:lnTo>
                        <a:pt x="0" y="11"/>
                      </a:lnTo>
                      <a:lnTo>
                        <a:pt x="11" y="23"/>
                      </a:lnTo>
                      <a:lnTo>
                        <a:pt x="23" y="1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806" name="Rectangle 347"/>
                <p:cNvSpPr>
                  <a:spLocks noChangeArrowheads="1"/>
                </p:cNvSpPr>
                <p:nvPr/>
              </p:nvSpPr>
              <p:spPr bwMode="auto">
                <a:xfrm>
                  <a:off x="3566" y="1446"/>
                  <a:ext cx="12" cy="1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807" name="Freeform 348"/>
                <p:cNvSpPr>
                  <a:spLocks/>
                </p:cNvSpPr>
                <p:nvPr/>
              </p:nvSpPr>
              <p:spPr bwMode="auto">
                <a:xfrm>
                  <a:off x="3566" y="1440"/>
                  <a:ext cx="12" cy="11"/>
                </a:xfrm>
                <a:custGeom>
                  <a:avLst/>
                  <a:gdLst>
                    <a:gd name="T0" fmla="*/ 1 w 23"/>
                    <a:gd name="T1" fmla="*/ 0 h 23"/>
                    <a:gd name="T2" fmla="*/ 1 w 23"/>
                    <a:gd name="T3" fmla="*/ 0 h 23"/>
                    <a:gd name="T4" fmla="*/ 1 w 23"/>
                    <a:gd name="T5" fmla="*/ 0 h 23"/>
                    <a:gd name="T6" fmla="*/ 0 w 23"/>
                    <a:gd name="T7" fmla="*/ 0 h 23"/>
                    <a:gd name="T8" fmla="*/ 1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12" y="0"/>
                      </a:moveTo>
                      <a:lnTo>
                        <a:pt x="23" y="11"/>
                      </a:lnTo>
                      <a:lnTo>
                        <a:pt x="12" y="23"/>
                      </a:lnTo>
                      <a:lnTo>
                        <a:pt x="0" y="11"/>
                      </a:lnTo>
                      <a:lnTo>
                        <a:pt x="12"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808" name="Rectangle 349"/>
                <p:cNvSpPr>
                  <a:spLocks noChangeArrowheads="1"/>
                </p:cNvSpPr>
                <p:nvPr/>
              </p:nvSpPr>
              <p:spPr bwMode="auto">
                <a:xfrm>
                  <a:off x="3572" y="1454"/>
                  <a:ext cx="20" cy="1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809" name="Freeform 350"/>
                <p:cNvSpPr>
                  <a:spLocks/>
                </p:cNvSpPr>
                <p:nvPr/>
              </p:nvSpPr>
              <p:spPr bwMode="auto">
                <a:xfrm>
                  <a:off x="3566" y="1454"/>
                  <a:ext cx="12" cy="11"/>
                </a:xfrm>
                <a:custGeom>
                  <a:avLst/>
                  <a:gdLst>
                    <a:gd name="T0" fmla="*/ 1 w 23"/>
                    <a:gd name="T1" fmla="*/ 0 h 23"/>
                    <a:gd name="T2" fmla="*/ 1 w 23"/>
                    <a:gd name="T3" fmla="*/ 0 h 23"/>
                    <a:gd name="T4" fmla="*/ 0 w 23"/>
                    <a:gd name="T5" fmla="*/ 0 h 23"/>
                    <a:gd name="T6" fmla="*/ 1 w 23"/>
                    <a:gd name="T7" fmla="*/ 0 h 23"/>
                    <a:gd name="T8" fmla="*/ 1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23" y="12"/>
                      </a:moveTo>
                      <a:lnTo>
                        <a:pt x="12" y="0"/>
                      </a:lnTo>
                      <a:lnTo>
                        <a:pt x="0" y="12"/>
                      </a:lnTo>
                      <a:lnTo>
                        <a:pt x="12" y="23"/>
                      </a:lnTo>
                      <a:lnTo>
                        <a:pt x="23" y="1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810" name="Rectangle 351"/>
                <p:cNvSpPr>
                  <a:spLocks noChangeArrowheads="1"/>
                </p:cNvSpPr>
                <p:nvPr/>
              </p:nvSpPr>
              <p:spPr bwMode="auto">
                <a:xfrm>
                  <a:off x="3592" y="1470"/>
                  <a:ext cx="11" cy="16"/>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811" name="Rectangle 352"/>
                <p:cNvSpPr>
                  <a:spLocks noChangeArrowheads="1"/>
                </p:cNvSpPr>
                <p:nvPr/>
              </p:nvSpPr>
              <p:spPr bwMode="auto">
                <a:xfrm>
                  <a:off x="3597" y="1481"/>
                  <a:ext cx="50" cy="1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812" name="Rectangle 353"/>
                <p:cNvSpPr>
                  <a:spLocks noChangeArrowheads="1"/>
                </p:cNvSpPr>
                <p:nvPr/>
              </p:nvSpPr>
              <p:spPr bwMode="auto">
                <a:xfrm>
                  <a:off x="3662" y="1481"/>
                  <a:ext cx="67" cy="1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813" name="Rectangle 354"/>
                <p:cNvSpPr>
                  <a:spLocks noChangeArrowheads="1"/>
                </p:cNvSpPr>
                <p:nvPr/>
              </p:nvSpPr>
              <p:spPr bwMode="auto">
                <a:xfrm>
                  <a:off x="3746" y="1481"/>
                  <a:ext cx="17" cy="1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814" name="Freeform 355"/>
                <p:cNvSpPr>
                  <a:spLocks/>
                </p:cNvSpPr>
                <p:nvPr/>
              </p:nvSpPr>
              <p:spPr bwMode="auto">
                <a:xfrm>
                  <a:off x="3592" y="1481"/>
                  <a:ext cx="11" cy="11"/>
                </a:xfrm>
                <a:custGeom>
                  <a:avLst/>
                  <a:gdLst>
                    <a:gd name="T0" fmla="*/ 0 w 24"/>
                    <a:gd name="T1" fmla="*/ 0 h 23"/>
                    <a:gd name="T2" fmla="*/ 0 w 24"/>
                    <a:gd name="T3" fmla="*/ 0 h 23"/>
                    <a:gd name="T4" fmla="*/ 0 w 24"/>
                    <a:gd name="T5" fmla="*/ 0 h 23"/>
                    <a:gd name="T6" fmla="*/ 0 w 24"/>
                    <a:gd name="T7" fmla="*/ 0 h 23"/>
                    <a:gd name="T8" fmla="*/ 0 w 24"/>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3">
                      <a:moveTo>
                        <a:pt x="24" y="11"/>
                      </a:moveTo>
                      <a:lnTo>
                        <a:pt x="12" y="0"/>
                      </a:lnTo>
                      <a:lnTo>
                        <a:pt x="0" y="11"/>
                      </a:lnTo>
                      <a:lnTo>
                        <a:pt x="12" y="23"/>
                      </a:lnTo>
                      <a:lnTo>
                        <a:pt x="24" y="1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815" name="Rectangle 356"/>
                <p:cNvSpPr>
                  <a:spLocks noChangeArrowheads="1"/>
                </p:cNvSpPr>
                <p:nvPr/>
              </p:nvSpPr>
              <p:spPr bwMode="auto">
                <a:xfrm>
                  <a:off x="3757" y="1486"/>
                  <a:ext cx="10" cy="16"/>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816" name="Freeform 357"/>
                <p:cNvSpPr>
                  <a:spLocks/>
                </p:cNvSpPr>
                <p:nvPr/>
              </p:nvSpPr>
              <p:spPr bwMode="auto">
                <a:xfrm>
                  <a:off x="3757" y="1481"/>
                  <a:ext cx="10" cy="11"/>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12" y="0"/>
                      </a:moveTo>
                      <a:lnTo>
                        <a:pt x="23" y="11"/>
                      </a:lnTo>
                      <a:lnTo>
                        <a:pt x="12" y="23"/>
                      </a:lnTo>
                      <a:lnTo>
                        <a:pt x="0" y="11"/>
                      </a:lnTo>
                      <a:lnTo>
                        <a:pt x="12"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817" name="Rectangle 358"/>
                <p:cNvSpPr>
                  <a:spLocks noChangeArrowheads="1"/>
                </p:cNvSpPr>
                <p:nvPr/>
              </p:nvSpPr>
              <p:spPr bwMode="auto">
                <a:xfrm>
                  <a:off x="3762" y="1495"/>
                  <a:ext cx="20" cy="1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818" name="Freeform 359"/>
                <p:cNvSpPr>
                  <a:spLocks/>
                </p:cNvSpPr>
                <p:nvPr/>
              </p:nvSpPr>
              <p:spPr bwMode="auto">
                <a:xfrm>
                  <a:off x="3757" y="1495"/>
                  <a:ext cx="10" cy="12"/>
                </a:xfrm>
                <a:custGeom>
                  <a:avLst/>
                  <a:gdLst>
                    <a:gd name="T0" fmla="*/ 0 w 23"/>
                    <a:gd name="T1" fmla="*/ 1 h 23"/>
                    <a:gd name="T2" fmla="*/ 0 w 23"/>
                    <a:gd name="T3" fmla="*/ 0 h 23"/>
                    <a:gd name="T4" fmla="*/ 0 w 23"/>
                    <a:gd name="T5" fmla="*/ 1 h 23"/>
                    <a:gd name="T6" fmla="*/ 0 w 23"/>
                    <a:gd name="T7" fmla="*/ 1 h 23"/>
                    <a:gd name="T8" fmla="*/ 0 w 23"/>
                    <a:gd name="T9" fmla="*/ 1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23" y="12"/>
                      </a:moveTo>
                      <a:lnTo>
                        <a:pt x="12" y="0"/>
                      </a:lnTo>
                      <a:lnTo>
                        <a:pt x="0" y="12"/>
                      </a:lnTo>
                      <a:lnTo>
                        <a:pt x="12" y="23"/>
                      </a:lnTo>
                      <a:lnTo>
                        <a:pt x="23" y="1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819" name="Rectangle 360"/>
                <p:cNvSpPr>
                  <a:spLocks noChangeArrowheads="1"/>
                </p:cNvSpPr>
                <p:nvPr/>
              </p:nvSpPr>
              <p:spPr bwMode="auto">
                <a:xfrm>
                  <a:off x="3776" y="1501"/>
                  <a:ext cx="12" cy="1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820" name="Freeform 361"/>
                <p:cNvSpPr>
                  <a:spLocks/>
                </p:cNvSpPr>
                <p:nvPr/>
              </p:nvSpPr>
              <p:spPr bwMode="auto">
                <a:xfrm>
                  <a:off x="3776" y="1495"/>
                  <a:ext cx="12" cy="12"/>
                </a:xfrm>
                <a:custGeom>
                  <a:avLst/>
                  <a:gdLst>
                    <a:gd name="T0" fmla="*/ 1 w 23"/>
                    <a:gd name="T1" fmla="*/ 0 h 23"/>
                    <a:gd name="T2" fmla="*/ 1 w 23"/>
                    <a:gd name="T3" fmla="*/ 1 h 23"/>
                    <a:gd name="T4" fmla="*/ 1 w 23"/>
                    <a:gd name="T5" fmla="*/ 1 h 23"/>
                    <a:gd name="T6" fmla="*/ 0 w 23"/>
                    <a:gd name="T7" fmla="*/ 1 h 23"/>
                    <a:gd name="T8" fmla="*/ 1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11" y="0"/>
                      </a:moveTo>
                      <a:lnTo>
                        <a:pt x="23" y="12"/>
                      </a:lnTo>
                      <a:lnTo>
                        <a:pt x="11" y="23"/>
                      </a:lnTo>
                      <a:lnTo>
                        <a:pt x="0" y="12"/>
                      </a:lnTo>
                      <a:lnTo>
                        <a:pt x="11"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821" name="Rectangle 362"/>
                <p:cNvSpPr>
                  <a:spLocks noChangeArrowheads="1"/>
                </p:cNvSpPr>
                <p:nvPr/>
              </p:nvSpPr>
              <p:spPr bwMode="auto">
                <a:xfrm>
                  <a:off x="3799" y="1511"/>
                  <a:ext cx="66" cy="1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822" name="Rectangle 363"/>
                <p:cNvSpPr>
                  <a:spLocks noChangeArrowheads="1"/>
                </p:cNvSpPr>
                <p:nvPr/>
              </p:nvSpPr>
              <p:spPr bwMode="auto">
                <a:xfrm>
                  <a:off x="3881" y="1511"/>
                  <a:ext cx="46" cy="1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823" name="Rectangle 364"/>
                <p:cNvSpPr>
                  <a:spLocks noChangeArrowheads="1"/>
                </p:cNvSpPr>
                <p:nvPr/>
              </p:nvSpPr>
              <p:spPr bwMode="auto">
                <a:xfrm>
                  <a:off x="3920" y="1516"/>
                  <a:ext cx="11" cy="16"/>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824" name="Freeform 365"/>
                <p:cNvSpPr>
                  <a:spLocks/>
                </p:cNvSpPr>
                <p:nvPr/>
              </p:nvSpPr>
              <p:spPr bwMode="auto">
                <a:xfrm>
                  <a:off x="3920" y="1511"/>
                  <a:ext cx="11" cy="11"/>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11" y="0"/>
                      </a:moveTo>
                      <a:lnTo>
                        <a:pt x="23" y="12"/>
                      </a:lnTo>
                      <a:lnTo>
                        <a:pt x="11" y="23"/>
                      </a:lnTo>
                      <a:lnTo>
                        <a:pt x="0" y="12"/>
                      </a:lnTo>
                      <a:lnTo>
                        <a:pt x="11"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825" name="Rectangle 366"/>
                <p:cNvSpPr>
                  <a:spLocks noChangeArrowheads="1"/>
                </p:cNvSpPr>
                <p:nvPr/>
              </p:nvSpPr>
              <p:spPr bwMode="auto">
                <a:xfrm>
                  <a:off x="3927" y="1526"/>
                  <a:ext cx="5" cy="1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826" name="Rectangle 367"/>
                <p:cNvSpPr>
                  <a:spLocks noChangeArrowheads="1"/>
                </p:cNvSpPr>
                <p:nvPr/>
              </p:nvSpPr>
              <p:spPr bwMode="auto">
                <a:xfrm>
                  <a:off x="3948" y="1526"/>
                  <a:ext cx="67" cy="1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827" name="Rectangle 368"/>
                <p:cNvSpPr>
                  <a:spLocks noChangeArrowheads="1"/>
                </p:cNvSpPr>
                <p:nvPr/>
              </p:nvSpPr>
              <p:spPr bwMode="auto">
                <a:xfrm>
                  <a:off x="4030" y="1526"/>
                  <a:ext cx="66" cy="1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828" name="Rectangle 369"/>
                <p:cNvSpPr>
                  <a:spLocks noChangeArrowheads="1"/>
                </p:cNvSpPr>
                <p:nvPr/>
              </p:nvSpPr>
              <p:spPr bwMode="auto">
                <a:xfrm>
                  <a:off x="4113" y="1526"/>
                  <a:ext cx="44" cy="1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829" name="Freeform 370"/>
                <p:cNvSpPr>
                  <a:spLocks/>
                </p:cNvSpPr>
                <p:nvPr/>
              </p:nvSpPr>
              <p:spPr bwMode="auto">
                <a:xfrm>
                  <a:off x="3920" y="1526"/>
                  <a:ext cx="11" cy="10"/>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23" y="12"/>
                      </a:moveTo>
                      <a:lnTo>
                        <a:pt x="11" y="0"/>
                      </a:lnTo>
                      <a:lnTo>
                        <a:pt x="0" y="12"/>
                      </a:lnTo>
                      <a:lnTo>
                        <a:pt x="11" y="23"/>
                      </a:lnTo>
                      <a:lnTo>
                        <a:pt x="23" y="1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830" name="Rectangle 371"/>
                <p:cNvSpPr>
                  <a:spLocks noChangeArrowheads="1"/>
                </p:cNvSpPr>
                <p:nvPr/>
              </p:nvSpPr>
              <p:spPr bwMode="auto">
                <a:xfrm>
                  <a:off x="4150" y="1532"/>
                  <a:ext cx="11" cy="17"/>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831" name="Freeform 372"/>
                <p:cNvSpPr>
                  <a:spLocks/>
                </p:cNvSpPr>
                <p:nvPr/>
              </p:nvSpPr>
              <p:spPr bwMode="auto">
                <a:xfrm>
                  <a:off x="4150" y="1526"/>
                  <a:ext cx="11" cy="10"/>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11" y="0"/>
                      </a:moveTo>
                      <a:lnTo>
                        <a:pt x="23" y="12"/>
                      </a:lnTo>
                      <a:lnTo>
                        <a:pt x="11" y="23"/>
                      </a:lnTo>
                      <a:lnTo>
                        <a:pt x="0" y="12"/>
                      </a:lnTo>
                      <a:lnTo>
                        <a:pt x="11"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832" name="Rectangle 373"/>
                <p:cNvSpPr>
                  <a:spLocks noChangeArrowheads="1"/>
                </p:cNvSpPr>
                <p:nvPr/>
              </p:nvSpPr>
              <p:spPr bwMode="auto">
                <a:xfrm>
                  <a:off x="4157" y="1542"/>
                  <a:ext cx="5" cy="1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833" name="Rectangle 374"/>
                <p:cNvSpPr>
                  <a:spLocks noChangeArrowheads="1"/>
                </p:cNvSpPr>
                <p:nvPr/>
              </p:nvSpPr>
              <p:spPr bwMode="auto">
                <a:xfrm>
                  <a:off x="4179" y="1542"/>
                  <a:ext cx="18" cy="1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834" name="Freeform 375"/>
                <p:cNvSpPr>
                  <a:spLocks/>
                </p:cNvSpPr>
                <p:nvPr/>
              </p:nvSpPr>
              <p:spPr bwMode="auto">
                <a:xfrm>
                  <a:off x="4150" y="1542"/>
                  <a:ext cx="11" cy="12"/>
                </a:xfrm>
                <a:custGeom>
                  <a:avLst/>
                  <a:gdLst>
                    <a:gd name="T0" fmla="*/ 0 w 23"/>
                    <a:gd name="T1" fmla="*/ 1 h 23"/>
                    <a:gd name="T2" fmla="*/ 0 w 23"/>
                    <a:gd name="T3" fmla="*/ 0 h 23"/>
                    <a:gd name="T4" fmla="*/ 0 w 23"/>
                    <a:gd name="T5" fmla="*/ 1 h 23"/>
                    <a:gd name="T6" fmla="*/ 0 w 23"/>
                    <a:gd name="T7" fmla="*/ 1 h 23"/>
                    <a:gd name="T8" fmla="*/ 0 w 23"/>
                    <a:gd name="T9" fmla="*/ 1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23" y="12"/>
                      </a:moveTo>
                      <a:lnTo>
                        <a:pt x="11" y="0"/>
                      </a:lnTo>
                      <a:lnTo>
                        <a:pt x="0" y="12"/>
                      </a:lnTo>
                      <a:lnTo>
                        <a:pt x="11" y="23"/>
                      </a:lnTo>
                      <a:lnTo>
                        <a:pt x="23" y="1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835" name="Rectangle 376"/>
                <p:cNvSpPr>
                  <a:spLocks noChangeArrowheads="1"/>
                </p:cNvSpPr>
                <p:nvPr/>
              </p:nvSpPr>
              <p:spPr bwMode="auto">
                <a:xfrm>
                  <a:off x="4190" y="1548"/>
                  <a:ext cx="11" cy="16"/>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836" name="Freeform 377"/>
                <p:cNvSpPr>
                  <a:spLocks/>
                </p:cNvSpPr>
                <p:nvPr/>
              </p:nvSpPr>
              <p:spPr bwMode="auto">
                <a:xfrm>
                  <a:off x="4190" y="1542"/>
                  <a:ext cx="11" cy="12"/>
                </a:xfrm>
                <a:custGeom>
                  <a:avLst/>
                  <a:gdLst>
                    <a:gd name="T0" fmla="*/ 0 w 23"/>
                    <a:gd name="T1" fmla="*/ 0 h 23"/>
                    <a:gd name="T2" fmla="*/ 0 w 23"/>
                    <a:gd name="T3" fmla="*/ 1 h 23"/>
                    <a:gd name="T4" fmla="*/ 0 w 23"/>
                    <a:gd name="T5" fmla="*/ 1 h 23"/>
                    <a:gd name="T6" fmla="*/ 0 w 23"/>
                    <a:gd name="T7" fmla="*/ 1 h 23"/>
                    <a:gd name="T8" fmla="*/ 0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12" y="0"/>
                      </a:moveTo>
                      <a:lnTo>
                        <a:pt x="23" y="12"/>
                      </a:lnTo>
                      <a:lnTo>
                        <a:pt x="12" y="23"/>
                      </a:lnTo>
                      <a:lnTo>
                        <a:pt x="0" y="12"/>
                      </a:lnTo>
                      <a:lnTo>
                        <a:pt x="12"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837" name="Rectangle 378"/>
                <p:cNvSpPr>
                  <a:spLocks noChangeArrowheads="1"/>
                </p:cNvSpPr>
                <p:nvPr/>
              </p:nvSpPr>
              <p:spPr bwMode="auto">
                <a:xfrm>
                  <a:off x="4196" y="1560"/>
                  <a:ext cx="31" cy="1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838" name="Rectangle 379"/>
                <p:cNvSpPr>
                  <a:spLocks noChangeArrowheads="1"/>
                </p:cNvSpPr>
                <p:nvPr/>
              </p:nvSpPr>
              <p:spPr bwMode="auto">
                <a:xfrm>
                  <a:off x="4245" y="1560"/>
                  <a:ext cx="17" cy="1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839" name="Freeform 380"/>
                <p:cNvSpPr>
                  <a:spLocks/>
                </p:cNvSpPr>
                <p:nvPr/>
              </p:nvSpPr>
              <p:spPr bwMode="auto">
                <a:xfrm>
                  <a:off x="4190" y="1560"/>
                  <a:ext cx="11" cy="10"/>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23" y="12"/>
                      </a:moveTo>
                      <a:lnTo>
                        <a:pt x="12" y="0"/>
                      </a:lnTo>
                      <a:lnTo>
                        <a:pt x="0" y="12"/>
                      </a:lnTo>
                      <a:lnTo>
                        <a:pt x="12" y="23"/>
                      </a:lnTo>
                      <a:lnTo>
                        <a:pt x="23" y="1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840" name="Rectangle 381"/>
                <p:cNvSpPr>
                  <a:spLocks noChangeArrowheads="1"/>
                </p:cNvSpPr>
                <p:nvPr/>
              </p:nvSpPr>
              <p:spPr bwMode="auto">
                <a:xfrm>
                  <a:off x="4256" y="1564"/>
                  <a:ext cx="12" cy="3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841" name="Freeform 382"/>
                <p:cNvSpPr>
                  <a:spLocks/>
                </p:cNvSpPr>
                <p:nvPr/>
              </p:nvSpPr>
              <p:spPr bwMode="auto">
                <a:xfrm>
                  <a:off x="4256" y="1560"/>
                  <a:ext cx="12" cy="10"/>
                </a:xfrm>
                <a:custGeom>
                  <a:avLst/>
                  <a:gdLst>
                    <a:gd name="T0" fmla="*/ 1 w 23"/>
                    <a:gd name="T1" fmla="*/ 0 h 23"/>
                    <a:gd name="T2" fmla="*/ 1 w 23"/>
                    <a:gd name="T3" fmla="*/ 0 h 23"/>
                    <a:gd name="T4" fmla="*/ 1 w 23"/>
                    <a:gd name="T5" fmla="*/ 0 h 23"/>
                    <a:gd name="T6" fmla="*/ 0 w 23"/>
                    <a:gd name="T7" fmla="*/ 0 h 23"/>
                    <a:gd name="T8" fmla="*/ 1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11" y="0"/>
                      </a:moveTo>
                      <a:lnTo>
                        <a:pt x="23" y="12"/>
                      </a:lnTo>
                      <a:lnTo>
                        <a:pt x="11" y="23"/>
                      </a:lnTo>
                      <a:lnTo>
                        <a:pt x="0" y="12"/>
                      </a:lnTo>
                      <a:lnTo>
                        <a:pt x="11"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842" name="Rectangle 383"/>
                <p:cNvSpPr>
                  <a:spLocks noChangeArrowheads="1"/>
                </p:cNvSpPr>
                <p:nvPr/>
              </p:nvSpPr>
              <p:spPr bwMode="auto">
                <a:xfrm>
                  <a:off x="4262" y="1593"/>
                  <a:ext cx="14" cy="1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843" name="Rectangle 384"/>
                <p:cNvSpPr>
                  <a:spLocks noChangeArrowheads="1"/>
                </p:cNvSpPr>
                <p:nvPr/>
              </p:nvSpPr>
              <p:spPr bwMode="auto">
                <a:xfrm>
                  <a:off x="4293" y="1593"/>
                  <a:ext cx="66" cy="1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844" name="Rectangle 385"/>
                <p:cNvSpPr>
                  <a:spLocks noChangeArrowheads="1"/>
                </p:cNvSpPr>
                <p:nvPr/>
              </p:nvSpPr>
              <p:spPr bwMode="auto">
                <a:xfrm>
                  <a:off x="4375" y="1593"/>
                  <a:ext cx="4" cy="1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845" name="Freeform 386"/>
                <p:cNvSpPr>
                  <a:spLocks/>
                </p:cNvSpPr>
                <p:nvPr/>
              </p:nvSpPr>
              <p:spPr bwMode="auto">
                <a:xfrm>
                  <a:off x="4256" y="1593"/>
                  <a:ext cx="12" cy="12"/>
                </a:xfrm>
                <a:custGeom>
                  <a:avLst/>
                  <a:gdLst>
                    <a:gd name="T0" fmla="*/ 1 w 23"/>
                    <a:gd name="T1" fmla="*/ 1 h 23"/>
                    <a:gd name="T2" fmla="*/ 1 w 23"/>
                    <a:gd name="T3" fmla="*/ 0 h 23"/>
                    <a:gd name="T4" fmla="*/ 0 w 23"/>
                    <a:gd name="T5" fmla="*/ 1 h 23"/>
                    <a:gd name="T6" fmla="*/ 1 w 23"/>
                    <a:gd name="T7" fmla="*/ 1 h 23"/>
                    <a:gd name="T8" fmla="*/ 1 w 23"/>
                    <a:gd name="T9" fmla="*/ 1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23" y="11"/>
                      </a:moveTo>
                      <a:lnTo>
                        <a:pt x="11" y="0"/>
                      </a:lnTo>
                      <a:lnTo>
                        <a:pt x="0" y="11"/>
                      </a:lnTo>
                      <a:lnTo>
                        <a:pt x="11" y="23"/>
                      </a:lnTo>
                      <a:lnTo>
                        <a:pt x="23" y="1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846" name="Rectangle 387"/>
                <p:cNvSpPr>
                  <a:spLocks noChangeArrowheads="1"/>
                </p:cNvSpPr>
                <p:nvPr/>
              </p:nvSpPr>
              <p:spPr bwMode="auto">
                <a:xfrm>
                  <a:off x="4374" y="1599"/>
                  <a:ext cx="11" cy="19"/>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847" name="Freeform 388"/>
                <p:cNvSpPr>
                  <a:spLocks/>
                </p:cNvSpPr>
                <p:nvPr/>
              </p:nvSpPr>
              <p:spPr bwMode="auto">
                <a:xfrm>
                  <a:off x="4374" y="1593"/>
                  <a:ext cx="11" cy="12"/>
                </a:xfrm>
                <a:custGeom>
                  <a:avLst/>
                  <a:gdLst>
                    <a:gd name="T0" fmla="*/ 0 w 23"/>
                    <a:gd name="T1" fmla="*/ 0 h 23"/>
                    <a:gd name="T2" fmla="*/ 0 w 23"/>
                    <a:gd name="T3" fmla="*/ 1 h 23"/>
                    <a:gd name="T4" fmla="*/ 0 w 23"/>
                    <a:gd name="T5" fmla="*/ 1 h 23"/>
                    <a:gd name="T6" fmla="*/ 0 w 23"/>
                    <a:gd name="T7" fmla="*/ 1 h 23"/>
                    <a:gd name="T8" fmla="*/ 0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11" y="0"/>
                      </a:moveTo>
                      <a:lnTo>
                        <a:pt x="23" y="11"/>
                      </a:lnTo>
                      <a:lnTo>
                        <a:pt x="11" y="23"/>
                      </a:lnTo>
                      <a:lnTo>
                        <a:pt x="0" y="11"/>
                      </a:lnTo>
                      <a:lnTo>
                        <a:pt x="11"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848" name="Rectangle 389"/>
                <p:cNvSpPr>
                  <a:spLocks noChangeArrowheads="1"/>
                </p:cNvSpPr>
                <p:nvPr/>
              </p:nvSpPr>
              <p:spPr bwMode="auto">
                <a:xfrm>
                  <a:off x="4379" y="1613"/>
                  <a:ext cx="7" cy="1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849" name="Freeform 390"/>
                <p:cNvSpPr>
                  <a:spLocks/>
                </p:cNvSpPr>
                <p:nvPr/>
              </p:nvSpPr>
              <p:spPr bwMode="auto">
                <a:xfrm>
                  <a:off x="4374" y="1613"/>
                  <a:ext cx="11" cy="11"/>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23" y="11"/>
                      </a:moveTo>
                      <a:lnTo>
                        <a:pt x="11" y="0"/>
                      </a:lnTo>
                      <a:lnTo>
                        <a:pt x="0" y="11"/>
                      </a:lnTo>
                      <a:lnTo>
                        <a:pt x="11" y="23"/>
                      </a:lnTo>
                      <a:lnTo>
                        <a:pt x="23" y="1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850" name="Rectangle 391"/>
                <p:cNvSpPr>
                  <a:spLocks noChangeArrowheads="1"/>
                </p:cNvSpPr>
                <p:nvPr/>
              </p:nvSpPr>
              <p:spPr bwMode="auto">
                <a:xfrm>
                  <a:off x="4380" y="1618"/>
                  <a:ext cx="12" cy="2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851" name="Freeform 392"/>
                <p:cNvSpPr>
                  <a:spLocks/>
                </p:cNvSpPr>
                <p:nvPr/>
              </p:nvSpPr>
              <p:spPr bwMode="auto">
                <a:xfrm>
                  <a:off x="4380" y="1613"/>
                  <a:ext cx="12" cy="11"/>
                </a:xfrm>
                <a:custGeom>
                  <a:avLst/>
                  <a:gdLst>
                    <a:gd name="T0" fmla="*/ 1 w 23"/>
                    <a:gd name="T1" fmla="*/ 0 h 23"/>
                    <a:gd name="T2" fmla="*/ 1 w 23"/>
                    <a:gd name="T3" fmla="*/ 0 h 23"/>
                    <a:gd name="T4" fmla="*/ 1 w 23"/>
                    <a:gd name="T5" fmla="*/ 0 h 23"/>
                    <a:gd name="T6" fmla="*/ 0 w 23"/>
                    <a:gd name="T7" fmla="*/ 0 h 23"/>
                    <a:gd name="T8" fmla="*/ 1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12" y="0"/>
                      </a:moveTo>
                      <a:lnTo>
                        <a:pt x="23" y="11"/>
                      </a:lnTo>
                      <a:lnTo>
                        <a:pt x="12" y="23"/>
                      </a:lnTo>
                      <a:lnTo>
                        <a:pt x="0" y="11"/>
                      </a:lnTo>
                      <a:lnTo>
                        <a:pt x="12"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852" name="Rectangle 393"/>
                <p:cNvSpPr>
                  <a:spLocks noChangeArrowheads="1"/>
                </p:cNvSpPr>
                <p:nvPr/>
              </p:nvSpPr>
              <p:spPr bwMode="auto">
                <a:xfrm>
                  <a:off x="4387" y="1631"/>
                  <a:ext cx="16" cy="1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853" name="Freeform 394"/>
                <p:cNvSpPr>
                  <a:spLocks/>
                </p:cNvSpPr>
                <p:nvPr/>
              </p:nvSpPr>
              <p:spPr bwMode="auto">
                <a:xfrm>
                  <a:off x="4380" y="1631"/>
                  <a:ext cx="12" cy="11"/>
                </a:xfrm>
                <a:custGeom>
                  <a:avLst/>
                  <a:gdLst>
                    <a:gd name="T0" fmla="*/ 1 w 23"/>
                    <a:gd name="T1" fmla="*/ 0 h 23"/>
                    <a:gd name="T2" fmla="*/ 1 w 23"/>
                    <a:gd name="T3" fmla="*/ 0 h 23"/>
                    <a:gd name="T4" fmla="*/ 0 w 23"/>
                    <a:gd name="T5" fmla="*/ 0 h 23"/>
                    <a:gd name="T6" fmla="*/ 1 w 23"/>
                    <a:gd name="T7" fmla="*/ 0 h 23"/>
                    <a:gd name="T8" fmla="*/ 1 w 2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23" y="11"/>
                      </a:moveTo>
                      <a:lnTo>
                        <a:pt x="12" y="0"/>
                      </a:lnTo>
                      <a:lnTo>
                        <a:pt x="0" y="11"/>
                      </a:lnTo>
                      <a:lnTo>
                        <a:pt x="12" y="23"/>
                      </a:lnTo>
                      <a:lnTo>
                        <a:pt x="23" y="1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854" name="Rectangle 395"/>
                <p:cNvSpPr>
                  <a:spLocks noChangeArrowheads="1"/>
                </p:cNvSpPr>
                <p:nvPr/>
              </p:nvSpPr>
              <p:spPr bwMode="auto">
                <a:xfrm>
                  <a:off x="4406" y="1644"/>
                  <a:ext cx="12" cy="1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855" name="Rectangle 396"/>
                <p:cNvSpPr>
                  <a:spLocks noChangeArrowheads="1"/>
                </p:cNvSpPr>
                <p:nvPr/>
              </p:nvSpPr>
              <p:spPr bwMode="auto">
                <a:xfrm>
                  <a:off x="4413" y="1650"/>
                  <a:ext cx="14" cy="1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856" name="Freeform 397"/>
                <p:cNvSpPr>
                  <a:spLocks/>
                </p:cNvSpPr>
                <p:nvPr/>
              </p:nvSpPr>
              <p:spPr bwMode="auto">
                <a:xfrm>
                  <a:off x="4406" y="1650"/>
                  <a:ext cx="12" cy="12"/>
                </a:xfrm>
                <a:custGeom>
                  <a:avLst/>
                  <a:gdLst>
                    <a:gd name="T0" fmla="*/ 1 w 23"/>
                    <a:gd name="T1" fmla="*/ 1 h 24"/>
                    <a:gd name="T2" fmla="*/ 1 w 23"/>
                    <a:gd name="T3" fmla="*/ 0 h 24"/>
                    <a:gd name="T4" fmla="*/ 0 w 23"/>
                    <a:gd name="T5" fmla="*/ 1 h 24"/>
                    <a:gd name="T6" fmla="*/ 1 w 23"/>
                    <a:gd name="T7" fmla="*/ 1 h 24"/>
                    <a:gd name="T8" fmla="*/ 1 w 23"/>
                    <a:gd name="T9" fmla="*/ 1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4">
                      <a:moveTo>
                        <a:pt x="23" y="12"/>
                      </a:moveTo>
                      <a:lnTo>
                        <a:pt x="11" y="0"/>
                      </a:lnTo>
                      <a:lnTo>
                        <a:pt x="0" y="12"/>
                      </a:lnTo>
                      <a:lnTo>
                        <a:pt x="11" y="24"/>
                      </a:lnTo>
                      <a:lnTo>
                        <a:pt x="23" y="1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857" name="Rectangle 398"/>
                <p:cNvSpPr>
                  <a:spLocks noChangeArrowheads="1"/>
                </p:cNvSpPr>
                <p:nvPr/>
              </p:nvSpPr>
              <p:spPr bwMode="auto">
                <a:xfrm>
                  <a:off x="4421" y="1656"/>
                  <a:ext cx="10" cy="2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858" name="Freeform 399"/>
                <p:cNvSpPr>
                  <a:spLocks/>
                </p:cNvSpPr>
                <p:nvPr/>
              </p:nvSpPr>
              <p:spPr bwMode="auto">
                <a:xfrm>
                  <a:off x="4421" y="1650"/>
                  <a:ext cx="10" cy="12"/>
                </a:xfrm>
                <a:custGeom>
                  <a:avLst/>
                  <a:gdLst>
                    <a:gd name="T0" fmla="*/ 0 w 23"/>
                    <a:gd name="T1" fmla="*/ 0 h 24"/>
                    <a:gd name="T2" fmla="*/ 0 w 23"/>
                    <a:gd name="T3" fmla="*/ 1 h 24"/>
                    <a:gd name="T4" fmla="*/ 0 w 23"/>
                    <a:gd name="T5" fmla="*/ 1 h 24"/>
                    <a:gd name="T6" fmla="*/ 0 w 23"/>
                    <a:gd name="T7" fmla="*/ 1 h 24"/>
                    <a:gd name="T8" fmla="*/ 0 w 23"/>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4">
                      <a:moveTo>
                        <a:pt x="12" y="0"/>
                      </a:moveTo>
                      <a:lnTo>
                        <a:pt x="23" y="12"/>
                      </a:lnTo>
                      <a:lnTo>
                        <a:pt x="12" y="24"/>
                      </a:lnTo>
                      <a:lnTo>
                        <a:pt x="0" y="12"/>
                      </a:lnTo>
                      <a:lnTo>
                        <a:pt x="12"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859" name="Rectangle 400"/>
                <p:cNvSpPr>
                  <a:spLocks noChangeArrowheads="1"/>
                </p:cNvSpPr>
                <p:nvPr/>
              </p:nvSpPr>
              <p:spPr bwMode="auto">
                <a:xfrm>
                  <a:off x="4426" y="1670"/>
                  <a:ext cx="14" cy="1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860" name="Freeform 401"/>
                <p:cNvSpPr>
                  <a:spLocks/>
                </p:cNvSpPr>
                <p:nvPr/>
              </p:nvSpPr>
              <p:spPr bwMode="auto">
                <a:xfrm>
                  <a:off x="4421" y="1670"/>
                  <a:ext cx="10" cy="12"/>
                </a:xfrm>
                <a:custGeom>
                  <a:avLst/>
                  <a:gdLst>
                    <a:gd name="T0" fmla="*/ 0 w 23"/>
                    <a:gd name="T1" fmla="*/ 1 h 23"/>
                    <a:gd name="T2" fmla="*/ 0 w 23"/>
                    <a:gd name="T3" fmla="*/ 0 h 23"/>
                    <a:gd name="T4" fmla="*/ 0 w 23"/>
                    <a:gd name="T5" fmla="*/ 1 h 23"/>
                    <a:gd name="T6" fmla="*/ 0 w 23"/>
                    <a:gd name="T7" fmla="*/ 1 h 23"/>
                    <a:gd name="T8" fmla="*/ 0 w 23"/>
                    <a:gd name="T9" fmla="*/ 1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23">
                      <a:moveTo>
                        <a:pt x="23" y="12"/>
                      </a:moveTo>
                      <a:lnTo>
                        <a:pt x="12" y="0"/>
                      </a:lnTo>
                      <a:lnTo>
                        <a:pt x="0" y="12"/>
                      </a:lnTo>
                      <a:lnTo>
                        <a:pt x="12" y="23"/>
                      </a:lnTo>
                      <a:lnTo>
                        <a:pt x="23" y="1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257175"/>
                  <a:endParaRPr lang="en-US" sz="1013" dirty="0">
                    <a:solidFill>
                      <a:srgbClr val="000000"/>
                    </a:solidFill>
                    <a:latin typeface="Arial"/>
                  </a:endParaRPr>
                </a:p>
              </p:txBody>
            </p:sp>
            <p:sp>
              <p:nvSpPr>
                <p:cNvPr id="861" name="Line 402"/>
                <p:cNvSpPr>
                  <a:spLocks noChangeShapeType="1"/>
                </p:cNvSpPr>
                <p:nvPr/>
              </p:nvSpPr>
              <p:spPr bwMode="auto">
                <a:xfrm>
                  <a:off x="1347" y="884"/>
                  <a:ext cx="42" cy="0"/>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862" name="Line 403"/>
                <p:cNvSpPr>
                  <a:spLocks noChangeShapeType="1"/>
                </p:cNvSpPr>
                <p:nvPr/>
              </p:nvSpPr>
              <p:spPr bwMode="auto">
                <a:xfrm>
                  <a:off x="1368" y="864"/>
                  <a:ext cx="0" cy="42"/>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863" name="Line 404"/>
                <p:cNvSpPr>
                  <a:spLocks noChangeShapeType="1"/>
                </p:cNvSpPr>
                <p:nvPr/>
              </p:nvSpPr>
              <p:spPr bwMode="auto">
                <a:xfrm>
                  <a:off x="1762" y="1222"/>
                  <a:ext cx="41" cy="0"/>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864" name="Line 405"/>
                <p:cNvSpPr>
                  <a:spLocks noChangeShapeType="1"/>
                </p:cNvSpPr>
                <p:nvPr/>
              </p:nvSpPr>
              <p:spPr bwMode="auto">
                <a:xfrm>
                  <a:off x="1782" y="1202"/>
                  <a:ext cx="0" cy="42"/>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grpSp>
          <p:sp>
            <p:nvSpPr>
              <p:cNvPr id="547" name="Line 407"/>
              <p:cNvSpPr>
                <a:spLocks noChangeShapeType="1"/>
              </p:cNvSpPr>
              <p:nvPr/>
            </p:nvSpPr>
            <p:spPr bwMode="auto">
              <a:xfrm>
                <a:off x="3240570" y="1281"/>
                <a:ext cx="64079" cy="0"/>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548" name="Line 408"/>
              <p:cNvSpPr>
                <a:spLocks noChangeShapeType="1"/>
              </p:cNvSpPr>
              <p:nvPr/>
            </p:nvSpPr>
            <p:spPr bwMode="auto">
              <a:xfrm>
                <a:off x="3271084" y="1260"/>
                <a:ext cx="0" cy="41"/>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549" name="Line 409"/>
              <p:cNvSpPr>
                <a:spLocks noChangeShapeType="1"/>
              </p:cNvSpPr>
              <p:nvPr/>
            </p:nvSpPr>
            <p:spPr bwMode="auto">
              <a:xfrm>
                <a:off x="3390088" y="1281"/>
                <a:ext cx="62553" cy="0"/>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550" name="Line 410"/>
              <p:cNvSpPr>
                <a:spLocks noChangeShapeType="1"/>
              </p:cNvSpPr>
              <p:nvPr/>
            </p:nvSpPr>
            <p:spPr bwMode="auto">
              <a:xfrm>
                <a:off x="3420602" y="1260"/>
                <a:ext cx="0" cy="41"/>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551" name="Line 411"/>
              <p:cNvSpPr>
                <a:spLocks noChangeShapeType="1"/>
              </p:cNvSpPr>
              <p:nvPr/>
            </p:nvSpPr>
            <p:spPr bwMode="auto">
              <a:xfrm>
                <a:off x="3530452" y="1281"/>
                <a:ext cx="62553" cy="0"/>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552" name="Line 412"/>
              <p:cNvSpPr>
                <a:spLocks noChangeShapeType="1"/>
              </p:cNvSpPr>
              <p:nvPr/>
            </p:nvSpPr>
            <p:spPr bwMode="auto">
              <a:xfrm>
                <a:off x="3562491" y="1260"/>
                <a:ext cx="0" cy="41"/>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553" name="Line 413"/>
              <p:cNvSpPr>
                <a:spLocks noChangeShapeType="1"/>
              </p:cNvSpPr>
              <p:nvPr/>
            </p:nvSpPr>
            <p:spPr bwMode="auto">
              <a:xfrm>
                <a:off x="4093432" y="1317"/>
                <a:ext cx="62553" cy="0"/>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554" name="Line 414"/>
              <p:cNvSpPr>
                <a:spLocks noChangeShapeType="1"/>
              </p:cNvSpPr>
              <p:nvPr/>
            </p:nvSpPr>
            <p:spPr bwMode="auto">
              <a:xfrm>
                <a:off x="4123946" y="1296"/>
                <a:ext cx="0" cy="42"/>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555" name="Line 415"/>
              <p:cNvSpPr>
                <a:spLocks noChangeShapeType="1"/>
              </p:cNvSpPr>
              <p:nvPr/>
            </p:nvSpPr>
            <p:spPr bwMode="auto">
              <a:xfrm>
                <a:off x="4123946" y="1317"/>
                <a:ext cx="62553" cy="0"/>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556" name="Line 416"/>
              <p:cNvSpPr>
                <a:spLocks noChangeShapeType="1"/>
              </p:cNvSpPr>
              <p:nvPr/>
            </p:nvSpPr>
            <p:spPr bwMode="auto">
              <a:xfrm>
                <a:off x="4154460" y="1296"/>
                <a:ext cx="0" cy="42"/>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557" name="Line 417"/>
              <p:cNvSpPr>
                <a:spLocks noChangeShapeType="1"/>
              </p:cNvSpPr>
              <p:nvPr/>
            </p:nvSpPr>
            <p:spPr bwMode="auto">
              <a:xfrm>
                <a:off x="4203282" y="1317"/>
                <a:ext cx="62553" cy="0"/>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558" name="Line 418"/>
              <p:cNvSpPr>
                <a:spLocks noChangeShapeType="1"/>
              </p:cNvSpPr>
              <p:nvPr/>
            </p:nvSpPr>
            <p:spPr bwMode="auto">
              <a:xfrm>
                <a:off x="4233796" y="1296"/>
                <a:ext cx="0" cy="42"/>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559" name="Line 419"/>
              <p:cNvSpPr>
                <a:spLocks noChangeShapeType="1"/>
              </p:cNvSpPr>
              <p:nvPr/>
            </p:nvSpPr>
            <p:spPr bwMode="auto">
              <a:xfrm>
                <a:off x="4433662" y="1317"/>
                <a:ext cx="64079" cy="0"/>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560" name="Line 420"/>
              <p:cNvSpPr>
                <a:spLocks noChangeShapeType="1"/>
              </p:cNvSpPr>
              <p:nvPr/>
            </p:nvSpPr>
            <p:spPr bwMode="auto">
              <a:xfrm>
                <a:off x="4465701" y="1296"/>
                <a:ext cx="0" cy="42"/>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561" name="Line 421"/>
              <p:cNvSpPr>
                <a:spLocks noChangeShapeType="1"/>
              </p:cNvSpPr>
              <p:nvPr/>
            </p:nvSpPr>
            <p:spPr bwMode="auto">
              <a:xfrm>
                <a:off x="4494689" y="1317"/>
                <a:ext cx="64079" cy="0"/>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562" name="Line 422"/>
              <p:cNvSpPr>
                <a:spLocks noChangeShapeType="1"/>
              </p:cNvSpPr>
              <p:nvPr/>
            </p:nvSpPr>
            <p:spPr bwMode="auto">
              <a:xfrm>
                <a:off x="4526729" y="1296"/>
                <a:ext cx="0" cy="42"/>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563" name="Line 423"/>
              <p:cNvSpPr>
                <a:spLocks noChangeShapeType="1"/>
              </p:cNvSpPr>
              <p:nvPr/>
            </p:nvSpPr>
            <p:spPr bwMode="auto">
              <a:xfrm>
                <a:off x="4554191" y="1317"/>
                <a:ext cx="64079" cy="0"/>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564" name="Line 424"/>
              <p:cNvSpPr>
                <a:spLocks noChangeShapeType="1"/>
              </p:cNvSpPr>
              <p:nvPr/>
            </p:nvSpPr>
            <p:spPr bwMode="auto">
              <a:xfrm>
                <a:off x="4586231" y="1296"/>
                <a:ext cx="0" cy="42"/>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565" name="Line 425"/>
              <p:cNvSpPr>
                <a:spLocks noChangeShapeType="1"/>
              </p:cNvSpPr>
              <p:nvPr/>
            </p:nvSpPr>
            <p:spPr bwMode="auto">
              <a:xfrm>
                <a:off x="4604539" y="1329"/>
                <a:ext cx="64079" cy="0"/>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566" name="Line 426"/>
              <p:cNvSpPr>
                <a:spLocks noChangeShapeType="1"/>
              </p:cNvSpPr>
              <p:nvPr/>
            </p:nvSpPr>
            <p:spPr bwMode="auto">
              <a:xfrm>
                <a:off x="4636579" y="1309"/>
                <a:ext cx="0" cy="42"/>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567" name="Line 427"/>
              <p:cNvSpPr>
                <a:spLocks noChangeShapeType="1"/>
              </p:cNvSpPr>
              <p:nvPr/>
            </p:nvSpPr>
            <p:spPr bwMode="auto">
              <a:xfrm>
                <a:off x="4624373" y="1329"/>
                <a:ext cx="64079" cy="0"/>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568" name="Line 428"/>
              <p:cNvSpPr>
                <a:spLocks noChangeShapeType="1"/>
              </p:cNvSpPr>
              <p:nvPr/>
            </p:nvSpPr>
            <p:spPr bwMode="auto">
              <a:xfrm>
                <a:off x="4654887" y="1309"/>
                <a:ext cx="0" cy="42"/>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569" name="Line 429"/>
              <p:cNvSpPr>
                <a:spLocks noChangeShapeType="1"/>
              </p:cNvSpPr>
              <p:nvPr/>
            </p:nvSpPr>
            <p:spPr bwMode="auto">
              <a:xfrm>
                <a:off x="4876112" y="1354"/>
                <a:ext cx="62553" cy="0"/>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570" name="Line 430"/>
              <p:cNvSpPr>
                <a:spLocks noChangeShapeType="1"/>
              </p:cNvSpPr>
              <p:nvPr/>
            </p:nvSpPr>
            <p:spPr bwMode="auto">
              <a:xfrm>
                <a:off x="4906626" y="1334"/>
                <a:ext cx="0" cy="42"/>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571" name="Line 431"/>
              <p:cNvSpPr>
                <a:spLocks noChangeShapeType="1"/>
              </p:cNvSpPr>
              <p:nvPr/>
            </p:nvSpPr>
            <p:spPr bwMode="auto">
              <a:xfrm>
                <a:off x="5106492" y="1380"/>
                <a:ext cx="62553" cy="0"/>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572" name="Line 432"/>
              <p:cNvSpPr>
                <a:spLocks noChangeShapeType="1"/>
              </p:cNvSpPr>
              <p:nvPr/>
            </p:nvSpPr>
            <p:spPr bwMode="auto">
              <a:xfrm>
                <a:off x="5137006" y="1359"/>
                <a:ext cx="0" cy="42"/>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573" name="Line 433"/>
              <p:cNvSpPr>
                <a:spLocks noChangeShapeType="1"/>
              </p:cNvSpPr>
              <p:nvPr/>
            </p:nvSpPr>
            <p:spPr bwMode="auto">
              <a:xfrm>
                <a:off x="5207188" y="1393"/>
                <a:ext cx="64079" cy="0"/>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574" name="Line 434"/>
              <p:cNvSpPr>
                <a:spLocks noChangeShapeType="1"/>
              </p:cNvSpPr>
              <p:nvPr/>
            </p:nvSpPr>
            <p:spPr bwMode="auto">
              <a:xfrm>
                <a:off x="5239227" y="1372"/>
                <a:ext cx="0" cy="42"/>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575" name="Line 435"/>
              <p:cNvSpPr>
                <a:spLocks noChangeShapeType="1"/>
              </p:cNvSpPr>
              <p:nvPr/>
            </p:nvSpPr>
            <p:spPr bwMode="auto">
              <a:xfrm>
                <a:off x="5227022" y="1393"/>
                <a:ext cx="62553" cy="0"/>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576" name="Line 436"/>
              <p:cNvSpPr>
                <a:spLocks noChangeShapeType="1"/>
              </p:cNvSpPr>
              <p:nvPr/>
            </p:nvSpPr>
            <p:spPr bwMode="auto">
              <a:xfrm>
                <a:off x="5259061" y="1372"/>
                <a:ext cx="0" cy="42"/>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577" name="Line 437"/>
              <p:cNvSpPr>
                <a:spLocks noChangeShapeType="1"/>
              </p:cNvSpPr>
              <p:nvPr/>
            </p:nvSpPr>
            <p:spPr bwMode="auto">
              <a:xfrm>
                <a:off x="5347551" y="1432"/>
                <a:ext cx="62553" cy="0"/>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578" name="Line 438"/>
              <p:cNvSpPr>
                <a:spLocks noChangeShapeType="1"/>
              </p:cNvSpPr>
              <p:nvPr/>
            </p:nvSpPr>
            <p:spPr bwMode="auto">
              <a:xfrm>
                <a:off x="5379591" y="1411"/>
                <a:ext cx="0" cy="42"/>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579" name="Line 439"/>
              <p:cNvSpPr>
                <a:spLocks noChangeShapeType="1"/>
              </p:cNvSpPr>
              <p:nvPr/>
            </p:nvSpPr>
            <p:spPr bwMode="auto">
              <a:xfrm>
                <a:off x="5358231" y="1432"/>
                <a:ext cx="64079" cy="0"/>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580" name="Line 440"/>
              <p:cNvSpPr>
                <a:spLocks noChangeShapeType="1"/>
              </p:cNvSpPr>
              <p:nvPr/>
            </p:nvSpPr>
            <p:spPr bwMode="auto">
              <a:xfrm>
                <a:off x="5388745" y="1411"/>
                <a:ext cx="0" cy="42"/>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581" name="Line 441"/>
              <p:cNvSpPr>
                <a:spLocks noChangeShapeType="1"/>
              </p:cNvSpPr>
              <p:nvPr/>
            </p:nvSpPr>
            <p:spPr bwMode="auto">
              <a:xfrm>
                <a:off x="5408579" y="1446"/>
                <a:ext cx="64079" cy="0"/>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582" name="Line 442"/>
              <p:cNvSpPr>
                <a:spLocks noChangeShapeType="1"/>
              </p:cNvSpPr>
              <p:nvPr/>
            </p:nvSpPr>
            <p:spPr bwMode="auto">
              <a:xfrm>
                <a:off x="5439093" y="1425"/>
                <a:ext cx="0" cy="41"/>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583" name="Line 443"/>
              <p:cNvSpPr>
                <a:spLocks noChangeShapeType="1"/>
              </p:cNvSpPr>
              <p:nvPr/>
            </p:nvSpPr>
            <p:spPr bwMode="auto">
              <a:xfrm>
                <a:off x="5426887" y="1459"/>
                <a:ext cx="62553" cy="0"/>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584" name="Line 444"/>
              <p:cNvSpPr>
                <a:spLocks noChangeShapeType="1"/>
              </p:cNvSpPr>
              <p:nvPr/>
            </p:nvSpPr>
            <p:spPr bwMode="auto">
              <a:xfrm>
                <a:off x="5458927" y="1438"/>
                <a:ext cx="0" cy="42"/>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585" name="Line 445"/>
              <p:cNvSpPr>
                <a:spLocks noChangeShapeType="1"/>
              </p:cNvSpPr>
              <p:nvPr/>
            </p:nvSpPr>
            <p:spPr bwMode="auto">
              <a:xfrm>
                <a:off x="5446721" y="1459"/>
                <a:ext cx="64079" cy="0"/>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586" name="Line 446"/>
              <p:cNvSpPr>
                <a:spLocks noChangeShapeType="1"/>
              </p:cNvSpPr>
              <p:nvPr/>
            </p:nvSpPr>
            <p:spPr bwMode="auto">
              <a:xfrm>
                <a:off x="5478761" y="1438"/>
                <a:ext cx="0" cy="42"/>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587" name="Line 447"/>
              <p:cNvSpPr>
                <a:spLocks noChangeShapeType="1"/>
              </p:cNvSpPr>
              <p:nvPr/>
            </p:nvSpPr>
            <p:spPr bwMode="auto">
              <a:xfrm>
                <a:off x="5477235" y="1486"/>
                <a:ext cx="64079" cy="0"/>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588" name="Line 448"/>
              <p:cNvSpPr>
                <a:spLocks noChangeShapeType="1"/>
              </p:cNvSpPr>
              <p:nvPr/>
            </p:nvSpPr>
            <p:spPr bwMode="auto">
              <a:xfrm>
                <a:off x="5509275" y="1466"/>
                <a:ext cx="0" cy="41"/>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589" name="Line 449"/>
              <p:cNvSpPr>
                <a:spLocks noChangeShapeType="1"/>
              </p:cNvSpPr>
              <p:nvPr/>
            </p:nvSpPr>
            <p:spPr bwMode="auto">
              <a:xfrm>
                <a:off x="5527583" y="1486"/>
                <a:ext cx="64079" cy="0"/>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590" name="Line 450"/>
              <p:cNvSpPr>
                <a:spLocks noChangeShapeType="1"/>
              </p:cNvSpPr>
              <p:nvPr/>
            </p:nvSpPr>
            <p:spPr bwMode="auto">
              <a:xfrm>
                <a:off x="5559623" y="1466"/>
                <a:ext cx="0" cy="41"/>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591" name="Line 451"/>
              <p:cNvSpPr>
                <a:spLocks noChangeShapeType="1"/>
              </p:cNvSpPr>
              <p:nvPr/>
            </p:nvSpPr>
            <p:spPr bwMode="auto">
              <a:xfrm>
                <a:off x="5538263" y="1486"/>
                <a:ext cx="62553" cy="0"/>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592" name="Line 452"/>
              <p:cNvSpPr>
                <a:spLocks noChangeShapeType="1"/>
              </p:cNvSpPr>
              <p:nvPr/>
            </p:nvSpPr>
            <p:spPr bwMode="auto">
              <a:xfrm>
                <a:off x="5568777" y="1466"/>
                <a:ext cx="0" cy="41"/>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593" name="Line 453"/>
              <p:cNvSpPr>
                <a:spLocks noChangeShapeType="1"/>
              </p:cNvSpPr>
              <p:nvPr/>
            </p:nvSpPr>
            <p:spPr bwMode="auto">
              <a:xfrm>
                <a:off x="5567251" y="1486"/>
                <a:ext cx="64079" cy="0"/>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594" name="Line 454"/>
              <p:cNvSpPr>
                <a:spLocks noChangeShapeType="1"/>
              </p:cNvSpPr>
              <p:nvPr/>
            </p:nvSpPr>
            <p:spPr bwMode="auto">
              <a:xfrm>
                <a:off x="5599291" y="1466"/>
                <a:ext cx="0" cy="41"/>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595" name="Line 455"/>
              <p:cNvSpPr>
                <a:spLocks noChangeShapeType="1"/>
              </p:cNvSpPr>
              <p:nvPr/>
            </p:nvSpPr>
            <p:spPr bwMode="auto">
              <a:xfrm>
                <a:off x="5588611" y="1486"/>
                <a:ext cx="62553" cy="0"/>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596" name="Line 456"/>
              <p:cNvSpPr>
                <a:spLocks noChangeShapeType="1"/>
              </p:cNvSpPr>
              <p:nvPr/>
            </p:nvSpPr>
            <p:spPr bwMode="auto">
              <a:xfrm>
                <a:off x="5619125" y="1466"/>
                <a:ext cx="0" cy="41"/>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597" name="Line 457"/>
              <p:cNvSpPr>
                <a:spLocks noChangeShapeType="1"/>
              </p:cNvSpPr>
              <p:nvPr/>
            </p:nvSpPr>
            <p:spPr bwMode="auto">
              <a:xfrm>
                <a:off x="5597765" y="1486"/>
                <a:ext cx="64079" cy="0"/>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598" name="Line 458"/>
              <p:cNvSpPr>
                <a:spLocks noChangeShapeType="1"/>
              </p:cNvSpPr>
              <p:nvPr/>
            </p:nvSpPr>
            <p:spPr bwMode="auto">
              <a:xfrm>
                <a:off x="5628279" y="1466"/>
                <a:ext cx="0" cy="41"/>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599" name="Line 459"/>
              <p:cNvSpPr>
                <a:spLocks noChangeShapeType="1"/>
              </p:cNvSpPr>
              <p:nvPr/>
            </p:nvSpPr>
            <p:spPr bwMode="auto">
              <a:xfrm>
                <a:off x="5698461" y="1486"/>
                <a:ext cx="62553" cy="0"/>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600" name="Line 460"/>
              <p:cNvSpPr>
                <a:spLocks noChangeShapeType="1"/>
              </p:cNvSpPr>
              <p:nvPr/>
            </p:nvSpPr>
            <p:spPr bwMode="auto">
              <a:xfrm>
                <a:off x="5730500" y="1466"/>
                <a:ext cx="0" cy="41"/>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601" name="Line 461"/>
              <p:cNvSpPr>
                <a:spLocks noChangeShapeType="1"/>
              </p:cNvSpPr>
              <p:nvPr/>
            </p:nvSpPr>
            <p:spPr bwMode="auto">
              <a:xfrm>
                <a:off x="5728974" y="1501"/>
                <a:ext cx="62553" cy="0"/>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602" name="Line 462"/>
              <p:cNvSpPr>
                <a:spLocks noChangeShapeType="1"/>
              </p:cNvSpPr>
              <p:nvPr/>
            </p:nvSpPr>
            <p:spPr bwMode="auto">
              <a:xfrm>
                <a:off x="5761014" y="1480"/>
                <a:ext cx="0" cy="43"/>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603" name="Line 463"/>
              <p:cNvSpPr>
                <a:spLocks noChangeShapeType="1"/>
              </p:cNvSpPr>
              <p:nvPr/>
            </p:nvSpPr>
            <p:spPr bwMode="auto">
              <a:xfrm>
                <a:off x="5759488" y="1516"/>
                <a:ext cx="64079" cy="0"/>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604" name="Line 464"/>
              <p:cNvSpPr>
                <a:spLocks noChangeShapeType="1"/>
              </p:cNvSpPr>
              <p:nvPr/>
            </p:nvSpPr>
            <p:spPr bwMode="auto">
              <a:xfrm>
                <a:off x="5790002" y="1495"/>
                <a:ext cx="0" cy="41"/>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605" name="Line 465"/>
              <p:cNvSpPr>
                <a:spLocks noChangeShapeType="1"/>
              </p:cNvSpPr>
              <p:nvPr/>
            </p:nvSpPr>
            <p:spPr bwMode="auto">
              <a:xfrm>
                <a:off x="5838824" y="1516"/>
                <a:ext cx="64079" cy="0"/>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606" name="Line 466"/>
              <p:cNvSpPr>
                <a:spLocks noChangeShapeType="1"/>
              </p:cNvSpPr>
              <p:nvPr/>
            </p:nvSpPr>
            <p:spPr bwMode="auto">
              <a:xfrm>
                <a:off x="5869338" y="1495"/>
                <a:ext cx="0" cy="41"/>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607" name="Line 467"/>
              <p:cNvSpPr>
                <a:spLocks noChangeShapeType="1"/>
              </p:cNvSpPr>
              <p:nvPr/>
            </p:nvSpPr>
            <p:spPr bwMode="auto">
              <a:xfrm>
                <a:off x="5878492" y="1516"/>
                <a:ext cx="64079" cy="0"/>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608" name="Line 468"/>
              <p:cNvSpPr>
                <a:spLocks noChangeShapeType="1"/>
              </p:cNvSpPr>
              <p:nvPr/>
            </p:nvSpPr>
            <p:spPr bwMode="auto">
              <a:xfrm>
                <a:off x="5910532" y="1495"/>
                <a:ext cx="0" cy="41"/>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609" name="Line 469"/>
              <p:cNvSpPr>
                <a:spLocks noChangeShapeType="1"/>
              </p:cNvSpPr>
              <p:nvPr/>
            </p:nvSpPr>
            <p:spPr bwMode="auto">
              <a:xfrm>
                <a:off x="5898326" y="1516"/>
                <a:ext cx="64079" cy="0"/>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610" name="Line 470"/>
              <p:cNvSpPr>
                <a:spLocks noChangeShapeType="1"/>
              </p:cNvSpPr>
              <p:nvPr/>
            </p:nvSpPr>
            <p:spPr bwMode="auto">
              <a:xfrm>
                <a:off x="5930366" y="1495"/>
                <a:ext cx="0" cy="41"/>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611" name="Line 471"/>
              <p:cNvSpPr>
                <a:spLocks noChangeShapeType="1"/>
              </p:cNvSpPr>
              <p:nvPr/>
            </p:nvSpPr>
            <p:spPr bwMode="auto">
              <a:xfrm>
                <a:off x="5989868" y="1531"/>
                <a:ext cx="64079" cy="0"/>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612" name="Line 472"/>
              <p:cNvSpPr>
                <a:spLocks noChangeShapeType="1"/>
              </p:cNvSpPr>
              <p:nvPr/>
            </p:nvSpPr>
            <p:spPr bwMode="auto">
              <a:xfrm>
                <a:off x="6020382" y="1511"/>
                <a:ext cx="0" cy="42"/>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613" name="Line 473"/>
              <p:cNvSpPr>
                <a:spLocks noChangeShapeType="1"/>
              </p:cNvSpPr>
              <p:nvPr/>
            </p:nvSpPr>
            <p:spPr bwMode="auto">
              <a:xfrm>
                <a:off x="6049370" y="1531"/>
                <a:ext cx="64079" cy="0"/>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614" name="Line 474"/>
              <p:cNvSpPr>
                <a:spLocks noChangeShapeType="1"/>
              </p:cNvSpPr>
              <p:nvPr/>
            </p:nvSpPr>
            <p:spPr bwMode="auto">
              <a:xfrm>
                <a:off x="6081409" y="1511"/>
                <a:ext cx="0" cy="42"/>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615" name="Line 475"/>
              <p:cNvSpPr>
                <a:spLocks noChangeShapeType="1"/>
              </p:cNvSpPr>
              <p:nvPr/>
            </p:nvSpPr>
            <p:spPr bwMode="auto">
              <a:xfrm>
                <a:off x="6110398" y="1531"/>
                <a:ext cx="64079" cy="0"/>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616" name="Line 476"/>
              <p:cNvSpPr>
                <a:spLocks noChangeShapeType="1"/>
              </p:cNvSpPr>
              <p:nvPr/>
            </p:nvSpPr>
            <p:spPr bwMode="auto">
              <a:xfrm>
                <a:off x="6142437" y="1511"/>
                <a:ext cx="0" cy="42"/>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617" name="Line 477"/>
              <p:cNvSpPr>
                <a:spLocks noChangeShapeType="1"/>
              </p:cNvSpPr>
              <p:nvPr/>
            </p:nvSpPr>
            <p:spPr bwMode="auto">
              <a:xfrm>
                <a:off x="6121077" y="1531"/>
                <a:ext cx="62553" cy="0"/>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618" name="Line 478"/>
              <p:cNvSpPr>
                <a:spLocks noChangeShapeType="1"/>
              </p:cNvSpPr>
              <p:nvPr/>
            </p:nvSpPr>
            <p:spPr bwMode="auto">
              <a:xfrm>
                <a:off x="6151591" y="1511"/>
                <a:ext cx="0" cy="42"/>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619" name="Line 479"/>
              <p:cNvSpPr>
                <a:spLocks noChangeShapeType="1"/>
              </p:cNvSpPr>
              <p:nvPr/>
            </p:nvSpPr>
            <p:spPr bwMode="auto">
              <a:xfrm>
                <a:off x="6130232" y="1531"/>
                <a:ext cx="62553" cy="0"/>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620" name="Line 480"/>
              <p:cNvSpPr>
                <a:spLocks noChangeShapeType="1"/>
              </p:cNvSpPr>
              <p:nvPr/>
            </p:nvSpPr>
            <p:spPr bwMode="auto">
              <a:xfrm>
                <a:off x="6162271" y="1511"/>
                <a:ext cx="0" cy="42"/>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621" name="Line 481"/>
              <p:cNvSpPr>
                <a:spLocks noChangeShapeType="1"/>
              </p:cNvSpPr>
              <p:nvPr/>
            </p:nvSpPr>
            <p:spPr bwMode="auto">
              <a:xfrm>
                <a:off x="6180579" y="1531"/>
                <a:ext cx="64079" cy="0"/>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622" name="Line 482"/>
              <p:cNvSpPr>
                <a:spLocks noChangeShapeType="1"/>
              </p:cNvSpPr>
              <p:nvPr/>
            </p:nvSpPr>
            <p:spPr bwMode="auto">
              <a:xfrm>
                <a:off x="6212619" y="1511"/>
                <a:ext cx="0" cy="42"/>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623" name="Line 483"/>
              <p:cNvSpPr>
                <a:spLocks noChangeShapeType="1"/>
              </p:cNvSpPr>
              <p:nvPr/>
            </p:nvSpPr>
            <p:spPr bwMode="auto">
              <a:xfrm>
                <a:off x="6211093" y="1531"/>
                <a:ext cx="62553" cy="0"/>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624" name="Line 484"/>
              <p:cNvSpPr>
                <a:spLocks noChangeShapeType="1"/>
              </p:cNvSpPr>
              <p:nvPr/>
            </p:nvSpPr>
            <p:spPr bwMode="auto">
              <a:xfrm>
                <a:off x="6243133" y="1511"/>
                <a:ext cx="0" cy="42"/>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625" name="Line 485"/>
              <p:cNvSpPr>
                <a:spLocks noChangeShapeType="1"/>
              </p:cNvSpPr>
              <p:nvPr/>
            </p:nvSpPr>
            <p:spPr bwMode="auto">
              <a:xfrm>
                <a:off x="6240081" y="1531"/>
                <a:ext cx="62553" cy="0"/>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626" name="Line 486"/>
              <p:cNvSpPr>
                <a:spLocks noChangeShapeType="1"/>
              </p:cNvSpPr>
              <p:nvPr/>
            </p:nvSpPr>
            <p:spPr bwMode="auto">
              <a:xfrm>
                <a:off x="6270595" y="1511"/>
                <a:ext cx="0" cy="42"/>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627" name="Line 487"/>
              <p:cNvSpPr>
                <a:spLocks noChangeShapeType="1"/>
              </p:cNvSpPr>
              <p:nvPr/>
            </p:nvSpPr>
            <p:spPr bwMode="auto">
              <a:xfrm>
                <a:off x="6349931" y="1548"/>
                <a:ext cx="64079" cy="0"/>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628" name="Line 488"/>
              <p:cNvSpPr>
                <a:spLocks noChangeShapeType="1"/>
              </p:cNvSpPr>
              <p:nvPr/>
            </p:nvSpPr>
            <p:spPr bwMode="auto">
              <a:xfrm>
                <a:off x="6381971" y="1527"/>
                <a:ext cx="0" cy="42"/>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629" name="Line 489"/>
              <p:cNvSpPr>
                <a:spLocks noChangeShapeType="1"/>
              </p:cNvSpPr>
              <p:nvPr/>
            </p:nvSpPr>
            <p:spPr bwMode="auto">
              <a:xfrm>
                <a:off x="6360611" y="1548"/>
                <a:ext cx="62553" cy="0"/>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630" name="Line 490"/>
              <p:cNvSpPr>
                <a:spLocks noChangeShapeType="1"/>
              </p:cNvSpPr>
              <p:nvPr/>
            </p:nvSpPr>
            <p:spPr bwMode="auto">
              <a:xfrm>
                <a:off x="6392651" y="1527"/>
                <a:ext cx="0" cy="42"/>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631" name="Line 491"/>
              <p:cNvSpPr>
                <a:spLocks noChangeShapeType="1"/>
              </p:cNvSpPr>
              <p:nvPr/>
            </p:nvSpPr>
            <p:spPr bwMode="auto">
              <a:xfrm>
                <a:off x="6400279" y="1564"/>
                <a:ext cx="64079" cy="0"/>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632" name="Line 492"/>
              <p:cNvSpPr>
                <a:spLocks noChangeShapeType="1"/>
              </p:cNvSpPr>
              <p:nvPr/>
            </p:nvSpPr>
            <p:spPr bwMode="auto">
              <a:xfrm>
                <a:off x="6432319" y="1544"/>
                <a:ext cx="0" cy="41"/>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633" name="Line 493"/>
              <p:cNvSpPr>
                <a:spLocks noChangeShapeType="1"/>
              </p:cNvSpPr>
              <p:nvPr/>
            </p:nvSpPr>
            <p:spPr bwMode="auto">
              <a:xfrm>
                <a:off x="6481141" y="1599"/>
                <a:ext cx="62553" cy="0"/>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634" name="Line 494"/>
              <p:cNvSpPr>
                <a:spLocks noChangeShapeType="1"/>
              </p:cNvSpPr>
              <p:nvPr/>
            </p:nvSpPr>
            <p:spPr bwMode="auto">
              <a:xfrm>
                <a:off x="6513180" y="1578"/>
                <a:ext cx="0" cy="42"/>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635" name="Line 495"/>
              <p:cNvSpPr>
                <a:spLocks noChangeShapeType="1"/>
              </p:cNvSpPr>
              <p:nvPr/>
            </p:nvSpPr>
            <p:spPr bwMode="auto">
              <a:xfrm>
                <a:off x="6529963" y="1599"/>
                <a:ext cx="64079" cy="0"/>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636" name="Line 496"/>
              <p:cNvSpPr>
                <a:spLocks noChangeShapeType="1"/>
              </p:cNvSpPr>
              <p:nvPr/>
            </p:nvSpPr>
            <p:spPr bwMode="auto">
              <a:xfrm>
                <a:off x="6563528" y="1578"/>
                <a:ext cx="0" cy="42"/>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637" name="Line 497"/>
              <p:cNvSpPr>
                <a:spLocks noChangeShapeType="1"/>
              </p:cNvSpPr>
              <p:nvPr/>
            </p:nvSpPr>
            <p:spPr bwMode="auto">
              <a:xfrm>
                <a:off x="6572682" y="1599"/>
                <a:ext cx="64079" cy="0"/>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638" name="Line 498"/>
              <p:cNvSpPr>
                <a:spLocks noChangeShapeType="1"/>
              </p:cNvSpPr>
              <p:nvPr/>
            </p:nvSpPr>
            <p:spPr bwMode="auto">
              <a:xfrm>
                <a:off x="6603196" y="1578"/>
                <a:ext cx="0" cy="42"/>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639" name="Line 499"/>
              <p:cNvSpPr>
                <a:spLocks noChangeShapeType="1"/>
              </p:cNvSpPr>
              <p:nvPr/>
            </p:nvSpPr>
            <p:spPr bwMode="auto">
              <a:xfrm>
                <a:off x="6581837" y="1599"/>
                <a:ext cx="64079" cy="0"/>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640" name="Line 500"/>
              <p:cNvSpPr>
                <a:spLocks noChangeShapeType="1"/>
              </p:cNvSpPr>
              <p:nvPr/>
            </p:nvSpPr>
            <p:spPr bwMode="auto">
              <a:xfrm>
                <a:off x="6613876" y="1578"/>
                <a:ext cx="0" cy="42"/>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641" name="Line 501"/>
              <p:cNvSpPr>
                <a:spLocks noChangeShapeType="1"/>
              </p:cNvSpPr>
              <p:nvPr/>
            </p:nvSpPr>
            <p:spPr bwMode="auto">
              <a:xfrm>
                <a:off x="6592516" y="1599"/>
                <a:ext cx="62553" cy="0"/>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642" name="Line 502"/>
              <p:cNvSpPr>
                <a:spLocks noChangeShapeType="1"/>
              </p:cNvSpPr>
              <p:nvPr/>
            </p:nvSpPr>
            <p:spPr bwMode="auto">
              <a:xfrm>
                <a:off x="6623030" y="1578"/>
                <a:ext cx="0" cy="42"/>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643" name="Line 503"/>
              <p:cNvSpPr>
                <a:spLocks noChangeShapeType="1"/>
              </p:cNvSpPr>
              <p:nvPr/>
            </p:nvSpPr>
            <p:spPr bwMode="auto">
              <a:xfrm>
                <a:off x="6612350" y="1599"/>
                <a:ext cx="64079" cy="0"/>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644" name="Line 504"/>
              <p:cNvSpPr>
                <a:spLocks noChangeShapeType="1"/>
              </p:cNvSpPr>
              <p:nvPr/>
            </p:nvSpPr>
            <p:spPr bwMode="auto">
              <a:xfrm>
                <a:off x="6644390" y="1578"/>
                <a:ext cx="0" cy="42"/>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645" name="Line 505"/>
              <p:cNvSpPr>
                <a:spLocks noChangeShapeType="1"/>
              </p:cNvSpPr>
              <p:nvPr/>
            </p:nvSpPr>
            <p:spPr bwMode="auto">
              <a:xfrm>
                <a:off x="6642864" y="1599"/>
                <a:ext cx="62553" cy="0"/>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646" name="Line 506"/>
              <p:cNvSpPr>
                <a:spLocks noChangeShapeType="1"/>
              </p:cNvSpPr>
              <p:nvPr/>
            </p:nvSpPr>
            <p:spPr bwMode="auto">
              <a:xfrm>
                <a:off x="6673378" y="1578"/>
                <a:ext cx="0" cy="42"/>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647" name="Line 507"/>
              <p:cNvSpPr>
                <a:spLocks noChangeShapeType="1"/>
              </p:cNvSpPr>
              <p:nvPr/>
            </p:nvSpPr>
            <p:spPr bwMode="auto">
              <a:xfrm>
                <a:off x="6681007" y="1637"/>
                <a:ext cx="64079" cy="0"/>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648" name="Line 508"/>
              <p:cNvSpPr>
                <a:spLocks noChangeShapeType="1"/>
              </p:cNvSpPr>
              <p:nvPr/>
            </p:nvSpPr>
            <p:spPr bwMode="auto">
              <a:xfrm>
                <a:off x="6713046" y="1616"/>
                <a:ext cx="0" cy="43"/>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649" name="Line 509"/>
              <p:cNvSpPr>
                <a:spLocks noChangeShapeType="1"/>
              </p:cNvSpPr>
              <p:nvPr/>
            </p:nvSpPr>
            <p:spPr bwMode="auto">
              <a:xfrm>
                <a:off x="6731354" y="1676"/>
                <a:ext cx="65605" cy="0"/>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650" name="Line 510"/>
              <p:cNvSpPr>
                <a:spLocks noChangeShapeType="1"/>
              </p:cNvSpPr>
              <p:nvPr/>
            </p:nvSpPr>
            <p:spPr bwMode="auto">
              <a:xfrm>
                <a:off x="6763394" y="1655"/>
                <a:ext cx="0" cy="41"/>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651" name="Line 511"/>
              <p:cNvSpPr>
                <a:spLocks noChangeShapeType="1"/>
              </p:cNvSpPr>
              <p:nvPr/>
            </p:nvSpPr>
            <p:spPr bwMode="auto">
              <a:xfrm>
                <a:off x="6742034" y="1676"/>
                <a:ext cx="64079" cy="0"/>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652" name="Line 512"/>
              <p:cNvSpPr>
                <a:spLocks noChangeShapeType="1"/>
              </p:cNvSpPr>
              <p:nvPr/>
            </p:nvSpPr>
            <p:spPr bwMode="auto">
              <a:xfrm>
                <a:off x="6774074" y="1655"/>
                <a:ext cx="0" cy="41"/>
              </a:xfrm>
              <a:prstGeom prst="line">
                <a:avLst/>
              </a:prstGeom>
              <a:grpFill/>
              <a:ln w="6350">
                <a:solidFill>
                  <a:srgbClr val="005FBE"/>
                </a:solidFill>
                <a:round/>
                <a:headEnd/>
                <a:tailEnd/>
              </a:ln>
            </p:spPr>
            <p:txBody>
              <a:bodyPr/>
              <a:lstStyle/>
              <a:p>
                <a:pPr defTabSz="257175"/>
                <a:endParaRPr lang="en-US" sz="1013" dirty="0">
                  <a:solidFill>
                    <a:srgbClr val="000000"/>
                  </a:solidFill>
                  <a:latin typeface="Arial"/>
                </a:endParaRPr>
              </a:p>
            </p:txBody>
          </p:sp>
          <p:sp>
            <p:nvSpPr>
              <p:cNvPr id="653" name="Freeform 514"/>
              <p:cNvSpPr>
                <a:spLocks/>
              </p:cNvSpPr>
              <p:nvPr/>
            </p:nvSpPr>
            <p:spPr bwMode="auto">
              <a:xfrm>
                <a:off x="1921422" y="3093"/>
                <a:ext cx="381422" cy="0"/>
              </a:xfrm>
              <a:custGeom>
                <a:avLst/>
                <a:gdLst>
                  <a:gd name="T0" fmla="*/ 0 w 500"/>
                  <a:gd name="T1" fmla="*/ 8 w 500"/>
                  <a:gd name="T2" fmla="*/ 16 w 500"/>
                  <a:gd name="T3" fmla="*/ 0 60000 65536"/>
                  <a:gd name="T4" fmla="*/ 0 60000 65536"/>
                  <a:gd name="T5" fmla="*/ 0 60000 65536"/>
                </a:gdLst>
                <a:ahLst/>
                <a:cxnLst>
                  <a:cxn ang="T3">
                    <a:pos x="T0" y="0"/>
                  </a:cxn>
                  <a:cxn ang="T4">
                    <a:pos x="T1" y="0"/>
                  </a:cxn>
                  <a:cxn ang="T5">
                    <a:pos x="T2" y="0"/>
                  </a:cxn>
                </a:cxnLst>
                <a:rect l="0" t="0" r="r" b="b"/>
                <a:pathLst>
                  <a:path w="500">
                    <a:moveTo>
                      <a:pt x="0" y="0"/>
                    </a:moveTo>
                    <a:lnTo>
                      <a:pt x="251" y="0"/>
                    </a:lnTo>
                    <a:lnTo>
                      <a:pt x="500" y="0"/>
                    </a:lnTo>
                  </a:path>
                </a:pathLst>
              </a:custGeom>
              <a:grpFill/>
              <a:ln w="23813">
                <a:solidFill>
                  <a:srgbClr val="C00000"/>
                </a:solidFill>
                <a:prstDash val="solid"/>
                <a:round/>
                <a:headEnd/>
                <a:tailEnd/>
              </a:ln>
            </p:spPr>
            <p:txBody>
              <a:bodyPr/>
              <a:lstStyle/>
              <a:p>
                <a:pPr defTabSz="257175"/>
                <a:endParaRPr lang="en-US" sz="1013" dirty="0">
                  <a:solidFill>
                    <a:srgbClr val="000000"/>
                  </a:solidFill>
                  <a:latin typeface="Arial"/>
                </a:endParaRPr>
              </a:p>
            </p:txBody>
          </p:sp>
          <p:sp>
            <p:nvSpPr>
              <p:cNvPr id="654" name="Rectangle 515"/>
              <p:cNvSpPr>
                <a:spLocks noChangeArrowheads="1"/>
              </p:cNvSpPr>
              <p:nvPr/>
            </p:nvSpPr>
            <p:spPr bwMode="auto">
              <a:xfrm>
                <a:off x="2018491" y="3203"/>
                <a:ext cx="100696" cy="1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655" name="Rectangle 516"/>
              <p:cNvSpPr>
                <a:spLocks noChangeArrowheads="1"/>
              </p:cNvSpPr>
              <p:nvPr/>
            </p:nvSpPr>
            <p:spPr bwMode="auto">
              <a:xfrm>
                <a:off x="2143597" y="3203"/>
                <a:ext cx="67130" cy="1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656" name="Rectangle 517"/>
              <p:cNvSpPr>
                <a:spLocks noChangeArrowheads="1"/>
              </p:cNvSpPr>
              <p:nvPr/>
            </p:nvSpPr>
            <p:spPr bwMode="auto">
              <a:xfrm>
                <a:off x="2209202" y="3203"/>
                <a:ext cx="35091" cy="1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657" name="Rectangle 518"/>
              <p:cNvSpPr>
                <a:spLocks noChangeArrowheads="1"/>
              </p:cNvSpPr>
              <p:nvPr/>
            </p:nvSpPr>
            <p:spPr bwMode="auto">
              <a:xfrm>
                <a:off x="2270230" y="3203"/>
                <a:ext cx="102221" cy="1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658" name="Rectangle 519"/>
              <p:cNvSpPr>
                <a:spLocks noChangeArrowheads="1"/>
              </p:cNvSpPr>
              <p:nvPr/>
            </p:nvSpPr>
            <p:spPr bwMode="auto">
              <a:xfrm>
                <a:off x="2395337" y="3203"/>
                <a:ext cx="4577" cy="1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659" name="Rectangle 520"/>
              <p:cNvSpPr>
                <a:spLocks noChangeArrowheads="1"/>
              </p:cNvSpPr>
              <p:nvPr/>
            </p:nvSpPr>
            <p:spPr bwMode="auto">
              <a:xfrm>
                <a:off x="2209202" y="3203"/>
                <a:ext cx="1526" cy="1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endParaRPr>
              </a:p>
            </p:txBody>
          </p:sp>
          <p:sp>
            <p:nvSpPr>
              <p:cNvPr id="660" name="Rectangle 521"/>
              <p:cNvSpPr>
                <a:spLocks noChangeArrowheads="1"/>
              </p:cNvSpPr>
              <p:nvPr/>
            </p:nvSpPr>
            <p:spPr bwMode="auto">
              <a:xfrm>
                <a:off x="2376231" y="2998"/>
                <a:ext cx="874547" cy="14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r>
                  <a:rPr lang="en-US" altLang="en-US" sz="900" dirty="0">
                    <a:solidFill>
                      <a:srgbClr val="000000"/>
                    </a:solidFill>
                    <a:cs typeface="Arial" pitchFamily="34" charset="0"/>
                  </a:rPr>
                  <a:t>R-CHOP</a:t>
                </a:r>
                <a:endParaRPr lang="en-US" altLang="en-US" sz="1050" dirty="0">
                  <a:solidFill>
                    <a:srgbClr val="808080"/>
                  </a:solidFill>
                  <a:cs typeface="Arial" pitchFamily="34" charset="0"/>
                </a:endParaRPr>
              </a:p>
            </p:txBody>
          </p:sp>
          <p:sp>
            <p:nvSpPr>
              <p:cNvPr id="661" name="Rectangle 522"/>
              <p:cNvSpPr>
                <a:spLocks noChangeArrowheads="1"/>
              </p:cNvSpPr>
              <p:nvPr/>
            </p:nvSpPr>
            <p:spPr bwMode="auto">
              <a:xfrm>
                <a:off x="2376231" y="3192"/>
                <a:ext cx="1404201" cy="142"/>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r>
                  <a:rPr lang="en-US" altLang="en-US" sz="900" dirty="0">
                    <a:solidFill>
                      <a:srgbClr val="000000"/>
                    </a:solidFill>
                    <a:cs typeface="Arial" pitchFamily="34" charset="0"/>
                  </a:rPr>
                  <a:t>DA-EPOCH-R</a:t>
                </a:r>
                <a:endParaRPr lang="en-US" altLang="en-US" sz="1050" dirty="0">
                  <a:solidFill>
                    <a:srgbClr val="808080"/>
                  </a:solidFill>
                  <a:cs typeface="Arial" pitchFamily="34" charset="0"/>
                </a:endParaRPr>
              </a:p>
            </p:txBody>
          </p:sp>
          <p:sp>
            <p:nvSpPr>
              <p:cNvPr id="662" name="Rectangle 524"/>
              <p:cNvSpPr>
                <a:spLocks noChangeArrowheads="1"/>
              </p:cNvSpPr>
              <p:nvPr/>
            </p:nvSpPr>
            <p:spPr bwMode="auto">
              <a:xfrm>
                <a:off x="5046988" y="2689"/>
                <a:ext cx="125" cy="16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cs typeface="Arial" pitchFamily="34" charset="0"/>
                </a:endParaRPr>
              </a:p>
            </p:txBody>
          </p:sp>
          <p:sp>
            <p:nvSpPr>
              <p:cNvPr id="663" name="Rectangle 525"/>
              <p:cNvSpPr>
                <a:spLocks noChangeArrowheads="1"/>
              </p:cNvSpPr>
              <p:nvPr/>
            </p:nvSpPr>
            <p:spPr bwMode="auto">
              <a:xfrm>
                <a:off x="5019527" y="2891"/>
                <a:ext cx="125" cy="16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cs typeface="Arial" pitchFamily="34" charset="0"/>
                </a:endParaRPr>
              </a:p>
            </p:txBody>
          </p:sp>
          <p:sp>
            <p:nvSpPr>
              <p:cNvPr id="664" name="Rectangle 526"/>
              <p:cNvSpPr>
                <a:spLocks noChangeArrowheads="1"/>
              </p:cNvSpPr>
              <p:nvPr/>
            </p:nvSpPr>
            <p:spPr bwMode="auto">
              <a:xfrm>
                <a:off x="3283" y="3091"/>
                <a:ext cx="125" cy="16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257175" eaLnBrk="1" hangingPunct="1"/>
                <a:endParaRPr lang="en-US" altLang="en-US" sz="1013" dirty="0">
                  <a:solidFill>
                    <a:srgbClr val="808080"/>
                  </a:solidFill>
                  <a:cs typeface="Arial" pitchFamily="34" charset="0"/>
                </a:endParaRPr>
              </a:p>
            </p:txBody>
          </p:sp>
        </p:grpSp>
        <p:sp>
          <p:nvSpPr>
            <p:cNvPr id="1065" name="Rectangle 280"/>
            <p:cNvSpPr>
              <a:spLocks noChangeArrowheads="1"/>
            </p:cNvSpPr>
            <p:nvPr/>
          </p:nvSpPr>
          <p:spPr bwMode="auto">
            <a:xfrm>
              <a:off x="2733515" y="3268377"/>
              <a:ext cx="1877742" cy="496734"/>
            </a:xfrm>
            <a:prstGeom prst="rect">
              <a:avLst/>
            </a:prstGeom>
            <a:grpFill/>
            <a:ln>
              <a:noFill/>
            </a:ln>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defTabSz="257175">
                <a:defRPr/>
              </a:pPr>
              <a:r>
                <a:rPr lang="en-US" altLang="en-US" sz="1050" dirty="0">
                  <a:solidFill>
                    <a:srgbClr val="000000"/>
                  </a:solidFill>
                  <a:ea typeface="ＭＳ Ｐゴシック"/>
                </a:rPr>
                <a:t>Median follow-up 5.0 years</a:t>
              </a:r>
            </a:p>
            <a:p>
              <a:pPr defTabSz="257175">
                <a:spcBef>
                  <a:spcPts val="281"/>
                </a:spcBef>
                <a:defRPr/>
              </a:pPr>
              <a:r>
                <a:rPr lang="en-US" altLang="en-US" sz="1050" dirty="0">
                  <a:solidFill>
                    <a:srgbClr val="000000"/>
                  </a:solidFill>
                  <a:ea typeface="ＭＳ Ｐゴシック"/>
                </a:rPr>
                <a:t>HR=1.14 (0.82–1.61)</a:t>
              </a:r>
            </a:p>
            <a:p>
              <a:pPr defTabSz="257175">
                <a:defRPr/>
              </a:pPr>
              <a:r>
                <a:rPr lang="en-GB" sz="1050" dirty="0">
                  <a:solidFill>
                    <a:srgbClr val="000000"/>
                  </a:solidFill>
                </a:rPr>
                <a:t>p</a:t>
              </a:r>
              <a:r>
                <a:rPr lang="en-US" altLang="en-US" sz="1050" dirty="0">
                  <a:solidFill>
                    <a:srgbClr val="000000"/>
                  </a:solidFill>
                  <a:ea typeface="ＭＳ Ｐゴシック"/>
                </a:rPr>
                <a:t>=0.4386</a:t>
              </a:r>
              <a:endParaRPr lang="en-US" altLang="en-US" sz="1050" dirty="0">
                <a:solidFill>
                  <a:srgbClr val="808080"/>
                </a:solidFill>
                <a:ea typeface="ＭＳ Ｐゴシック"/>
              </a:endParaRPr>
            </a:p>
          </p:txBody>
        </p:sp>
        <p:sp>
          <p:nvSpPr>
            <p:cNvPr id="1066" name="TextBox 1065"/>
            <p:cNvSpPr txBox="1"/>
            <p:nvPr/>
          </p:nvSpPr>
          <p:spPr>
            <a:xfrm>
              <a:off x="1299379" y="3620198"/>
              <a:ext cx="268889" cy="178118"/>
            </a:xfrm>
            <a:prstGeom prst="rect">
              <a:avLst/>
            </a:prstGeom>
            <a:grpFill/>
          </p:spPr>
          <p:txBody>
            <a:bodyPr wrap="none" rtlCol="0">
              <a:spAutoFit/>
            </a:bodyPr>
            <a:lstStyle/>
            <a:p>
              <a:pPr defTabSz="685800"/>
              <a:r>
                <a:rPr lang="en-US" sz="619" dirty="0">
                  <a:solidFill>
                    <a:srgbClr val="333399"/>
                  </a:solidFill>
                  <a:latin typeface="Arial"/>
                </a:rPr>
                <a:t>+</a:t>
              </a:r>
            </a:p>
          </p:txBody>
        </p:sp>
      </p:grpSp>
      <p:sp>
        <p:nvSpPr>
          <p:cNvPr id="4" name="Title 3">
            <a:extLst>
              <a:ext uri="{FF2B5EF4-FFF2-40B4-BE49-F238E27FC236}">
                <a16:creationId xmlns:a16="http://schemas.microsoft.com/office/drawing/2014/main" id="{02FC2C38-A7CA-451E-A433-A91BBDC7B7FA}"/>
              </a:ext>
            </a:extLst>
          </p:cNvPr>
          <p:cNvSpPr>
            <a:spLocks noGrp="1"/>
          </p:cNvSpPr>
          <p:nvPr>
            <p:ph type="title"/>
          </p:nvPr>
        </p:nvSpPr>
        <p:spPr>
          <a:xfrm>
            <a:off x="270933" y="297246"/>
            <a:ext cx="8525631" cy="698189"/>
          </a:xfrm>
        </p:spPr>
        <p:txBody>
          <a:bodyPr>
            <a:normAutofit/>
          </a:bodyPr>
          <a:lstStyle/>
          <a:p>
            <a:r>
              <a:rPr lang="en-US" sz="1600" dirty="0"/>
              <a:t>Phase 3 Study of R-CHOP vs DA-EPOCH-R in Patients with Untreated DLBCL </a:t>
            </a:r>
            <a:br>
              <a:rPr lang="en-US" sz="1600" dirty="0"/>
            </a:br>
            <a:r>
              <a:rPr lang="en-US" sz="1600" dirty="0"/>
              <a:t>(CALGB/Alliance 50303)</a:t>
            </a:r>
            <a:endParaRPr lang="en-NL" sz="1600" dirty="0"/>
          </a:p>
        </p:txBody>
      </p:sp>
    </p:spTree>
    <p:extLst>
      <p:ext uri="{BB962C8B-B14F-4D97-AF65-F5344CB8AC3E}">
        <p14:creationId xmlns:p14="http://schemas.microsoft.com/office/powerpoint/2010/main" val="3295998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5958" y="419370"/>
            <a:ext cx="8214692" cy="480821"/>
          </a:xfrm>
        </p:spPr>
        <p:txBody>
          <a:bodyPr>
            <a:normAutofit/>
          </a:bodyPr>
          <a:lstStyle/>
          <a:p>
            <a:r>
              <a:rPr lang="en-US" dirty="0"/>
              <a:t>Phoenix Study Ibrutinib RCHOP vs RCHOP</a:t>
            </a:r>
          </a:p>
        </p:txBody>
      </p:sp>
      <p:grpSp>
        <p:nvGrpSpPr>
          <p:cNvPr id="5" name="Group 4"/>
          <p:cNvGrpSpPr/>
          <p:nvPr/>
        </p:nvGrpSpPr>
        <p:grpSpPr>
          <a:xfrm>
            <a:off x="245959" y="1761720"/>
            <a:ext cx="3188296" cy="2018705"/>
            <a:chOff x="817158" y="2481086"/>
            <a:chExt cx="3216291" cy="2344940"/>
          </a:xfrm>
        </p:grpSpPr>
        <p:sp>
          <p:nvSpPr>
            <p:cNvPr id="6" name="Rectangle: Rounded Corners 3">
              <a:extLst>
                <a:ext uri="{FF2B5EF4-FFF2-40B4-BE49-F238E27FC236}">
                  <a16:creationId xmlns:a16="http://schemas.microsoft.com/office/drawing/2014/main" id="{76257436-2FFF-4D23-9C23-E48D00A8CE5D}"/>
                </a:ext>
              </a:extLst>
            </p:cNvPr>
            <p:cNvSpPr/>
            <p:nvPr/>
          </p:nvSpPr>
          <p:spPr>
            <a:xfrm>
              <a:off x="817158" y="2481086"/>
              <a:ext cx="473898" cy="2344939"/>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685784">
                <a:defRPr/>
              </a:pPr>
              <a:r>
                <a:rPr lang="en-US" sz="1800" b="1" dirty="0">
                  <a:solidFill>
                    <a:prstClr val="white"/>
                  </a:solidFill>
                  <a:latin typeface="Calibri" panose="020F0502020204030204" pitchFamily="34" charset="0"/>
                </a:rPr>
                <a:t>Non GCB DLBCL R-IPI </a:t>
              </a:r>
              <a:r>
                <a:rPr lang="en-US" sz="1800" b="1" u="sng" dirty="0">
                  <a:solidFill>
                    <a:prstClr val="white"/>
                  </a:solidFill>
                  <a:latin typeface="Calibri" panose="020F0502020204030204" pitchFamily="34" charset="0"/>
                </a:rPr>
                <a:t>&gt;</a:t>
              </a:r>
              <a:r>
                <a:rPr lang="en-US" sz="1800" b="1" dirty="0">
                  <a:solidFill>
                    <a:prstClr val="white"/>
                  </a:solidFill>
                  <a:latin typeface="Calibri" panose="020F0502020204030204" pitchFamily="34" charset="0"/>
                </a:rPr>
                <a:t>1</a:t>
              </a:r>
              <a:endParaRPr lang="en-US" sz="1800" b="1" baseline="30000" dirty="0">
                <a:solidFill>
                  <a:prstClr val="white"/>
                </a:solidFill>
                <a:latin typeface="Calibri" panose="020F0502020204030204" pitchFamily="34" charset="0"/>
              </a:endParaRPr>
            </a:p>
          </p:txBody>
        </p:sp>
        <p:sp>
          <p:nvSpPr>
            <p:cNvPr id="7" name="Rectangle: Rounded Corners 4">
              <a:extLst>
                <a:ext uri="{FF2B5EF4-FFF2-40B4-BE49-F238E27FC236}">
                  <a16:creationId xmlns:a16="http://schemas.microsoft.com/office/drawing/2014/main" id="{DAF60C12-66DC-417E-B6D9-23557D5A737E}"/>
                </a:ext>
              </a:extLst>
            </p:cNvPr>
            <p:cNvSpPr/>
            <p:nvPr/>
          </p:nvSpPr>
          <p:spPr>
            <a:xfrm>
              <a:off x="1921976" y="2481087"/>
              <a:ext cx="2111473" cy="1027261"/>
            </a:xfrm>
            <a:prstGeom prst="roundRect">
              <a:avLst/>
            </a:prstGeom>
            <a:solidFill>
              <a:srgbClr val="145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4">
                <a:defRPr/>
              </a:pPr>
              <a:r>
                <a:rPr lang="en-US" sz="1800" b="1" dirty="0">
                  <a:solidFill>
                    <a:prstClr val="white"/>
                  </a:solidFill>
                  <a:latin typeface="Calibri" panose="020F0502020204030204" pitchFamily="34" charset="0"/>
                </a:rPr>
                <a:t>R-CHOP (6-8 cycles*) + placebo</a:t>
              </a:r>
              <a:endParaRPr lang="en-US" sz="1800" b="1" baseline="30000" dirty="0">
                <a:solidFill>
                  <a:prstClr val="white"/>
                </a:solidFill>
                <a:latin typeface="Calibri" panose="020F0502020204030204" pitchFamily="34" charset="0"/>
              </a:endParaRPr>
            </a:p>
          </p:txBody>
        </p:sp>
        <p:sp>
          <p:nvSpPr>
            <p:cNvPr id="8" name="Rectangle: Rounded Corners 5">
              <a:extLst>
                <a:ext uri="{FF2B5EF4-FFF2-40B4-BE49-F238E27FC236}">
                  <a16:creationId xmlns:a16="http://schemas.microsoft.com/office/drawing/2014/main" id="{3F22BADB-FFB9-4639-8F01-B8DE287CEF0B}"/>
                </a:ext>
              </a:extLst>
            </p:cNvPr>
            <p:cNvSpPr/>
            <p:nvPr/>
          </p:nvSpPr>
          <p:spPr>
            <a:xfrm>
              <a:off x="1921976" y="3798765"/>
              <a:ext cx="2111473" cy="1027261"/>
            </a:xfrm>
            <a:prstGeom prst="roundRect">
              <a:avLst/>
            </a:prstGeom>
            <a:solidFill>
              <a:srgbClr val="89D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4">
                <a:defRPr/>
              </a:pPr>
              <a:r>
                <a:rPr lang="en-US" sz="1800" b="1" dirty="0">
                  <a:solidFill>
                    <a:prstClr val="white"/>
                  </a:solidFill>
                  <a:latin typeface="Calibri" panose="020F0502020204030204" pitchFamily="34" charset="0"/>
                </a:rPr>
                <a:t>R-CHOP (6-8 cycles*) + </a:t>
              </a:r>
              <a:br>
                <a:rPr lang="en-US" sz="1800" b="1" dirty="0">
                  <a:solidFill>
                    <a:prstClr val="white"/>
                  </a:solidFill>
                  <a:latin typeface="Calibri" panose="020F0502020204030204" pitchFamily="34" charset="0"/>
                </a:rPr>
              </a:br>
              <a:r>
                <a:rPr lang="en-US" sz="1800" b="1" dirty="0">
                  <a:solidFill>
                    <a:prstClr val="white"/>
                  </a:solidFill>
                  <a:latin typeface="Calibri" panose="020F0502020204030204" pitchFamily="34" charset="0"/>
                </a:rPr>
                <a:t>560 mg ibrutinib</a:t>
              </a:r>
              <a:endParaRPr lang="en-US" sz="1800" b="1" baseline="30000" dirty="0">
                <a:solidFill>
                  <a:prstClr val="white"/>
                </a:solidFill>
                <a:latin typeface="Calibri" panose="020F0502020204030204" pitchFamily="34" charset="0"/>
              </a:endParaRPr>
            </a:p>
          </p:txBody>
        </p:sp>
        <p:cxnSp>
          <p:nvCxnSpPr>
            <p:cNvPr id="10" name="Straight Arrow Connector 9">
              <a:extLst>
                <a:ext uri="{FF2B5EF4-FFF2-40B4-BE49-F238E27FC236}">
                  <a16:creationId xmlns:a16="http://schemas.microsoft.com/office/drawing/2014/main" id="{D7D109B4-DF4F-407D-A5B4-A81D58463747}"/>
                </a:ext>
              </a:extLst>
            </p:cNvPr>
            <p:cNvCxnSpPr>
              <a:cxnSpLocks/>
              <a:stCxn id="6" idx="3"/>
              <a:endCxn id="7" idx="1"/>
            </p:cNvCxnSpPr>
            <p:nvPr/>
          </p:nvCxnSpPr>
          <p:spPr>
            <a:xfrm flipV="1">
              <a:off x="1291056" y="2994717"/>
              <a:ext cx="630920" cy="658839"/>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ED479C1-F089-48BF-B18E-495A5FA6AB5E}"/>
                </a:ext>
              </a:extLst>
            </p:cNvPr>
            <p:cNvCxnSpPr>
              <a:cxnSpLocks/>
              <a:stCxn id="6" idx="3"/>
              <a:endCxn id="8" idx="1"/>
            </p:cNvCxnSpPr>
            <p:nvPr/>
          </p:nvCxnSpPr>
          <p:spPr>
            <a:xfrm>
              <a:off x="1291056" y="3653556"/>
              <a:ext cx="630920" cy="658839"/>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46257D6-CD4D-4E41-9A0D-A92251204DF7}"/>
                </a:ext>
              </a:extLst>
            </p:cNvPr>
            <p:cNvSpPr txBox="1"/>
            <p:nvPr/>
          </p:nvSpPr>
          <p:spPr>
            <a:xfrm>
              <a:off x="1425250" y="3467886"/>
              <a:ext cx="459890" cy="461019"/>
            </a:xfrm>
            <a:prstGeom prst="rect">
              <a:avLst/>
            </a:prstGeom>
            <a:noFill/>
          </p:spPr>
          <p:txBody>
            <a:bodyPr wrap="none" rtlCol="0">
              <a:spAutoFit/>
            </a:bodyPr>
            <a:lstStyle/>
            <a:p>
              <a:pPr defTabSz="685784">
                <a:defRPr/>
              </a:pPr>
              <a:r>
                <a:rPr lang="en-US" sz="1800" b="1" dirty="0">
                  <a:solidFill>
                    <a:srgbClr val="336699"/>
                  </a:solidFill>
                  <a:latin typeface="Calibri" panose="020F0502020204030204" pitchFamily="34" charset="0"/>
                </a:rPr>
                <a:t>1:1</a:t>
              </a:r>
            </a:p>
          </p:txBody>
        </p:sp>
      </p:grpSp>
      <p:sp>
        <p:nvSpPr>
          <p:cNvPr id="18" name="TextBox 17">
            <a:extLst>
              <a:ext uri="{FF2B5EF4-FFF2-40B4-BE49-F238E27FC236}">
                <a16:creationId xmlns:a16="http://schemas.microsoft.com/office/drawing/2014/main" id="{54F6B5FA-7ECE-A64C-8923-8E46C3AA9103}"/>
              </a:ext>
            </a:extLst>
          </p:cNvPr>
          <p:cNvSpPr txBox="1"/>
          <p:nvPr/>
        </p:nvSpPr>
        <p:spPr>
          <a:xfrm>
            <a:off x="1143000" y="1093716"/>
            <a:ext cx="219611" cy="248209"/>
          </a:xfrm>
          <a:prstGeom prst="rect">
            <a:avLst/>
          </a:prstGeom>
          <a:noFill/>
        </p:spPr>
        <p:txBody>
          <a:bodyPr wrap="square" rtlCol="0">
            <a:spAutoFit/>
          </a:bodyPr>
          <a:lstStyle/>
          <a:p>
            <a:endParaRPr lang="en-US" sz="1013" dirty="0"/>
          </a:p>
        </p:txBody>
      </p:sp>
      <p:pic>
        <p:nvPicPr>
          <p:cNvPr id="26" name="Picture 25" descr="Chart, line chart&#10;&#10;Description automatically generated">
            <a:extLst>
              <a:ext uri="{FF2B5EF4-FFF2-40B4-BE49-F238E27FC236}">
                <a16:creationId xmlns:a16="http://schemas.microsoft.com/office/drawing/2014/main" id="{60A7538D-6A16-7F4B-80D0-3F0572C4BA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64758" y="1835530"/>
            <a:ext cx="2374399" cy="1825218"/>
          </a:xfrm>
          <a:prstGeom prst="rect">
            <a:avLst/>
          </a:prstGeom>
        </p:spPr>
      </p:pic>
      <p:pic>
        <p:nvPicPr>
          <p:cNvPr id="28" name="Picture 27" descr="Chart, line chart&#10;&#10;Description automatically generated">
            <a:extLst>
              <a:ext uri="{FF2B5EF4-FFF2-40B4-BE49-F238E27FC236}">
                <a16:creationId xmlns:a16="http://schemas.microsoft.com/office/drawing/2014/main" id="{F83A9554-7BDB-124E-AE92-B7FFD23BB6A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11328" y="1829916"/>
            <a:ext cx="2216771" cy="1882311"/>
          </a:xfrm>
          <a:prstGeom prst="rect">
            <a:avLst/>
          </a:prstGeom>
        </p:spPr>
      </p:pic>
      <p:sp>
        <p:nvSpPr>
          <p:cNvPr id="30" name="TextBox 29">
            <a:extLst>
              <a:ext uri="{FF2B5EF4-FFF2-40B4-BE49-F238E27FC236}">
                <a16:creationId xmlns:a16="http://schemas.microsoft.com/office/drawing/2014/main" id="{7B993AB8-993B-9D49-8B31-2BA796445E90}"/>
              </a:ext>
            </a:extLst>
          </p:cNvPr>
          <p:cNvSpPr txBox="1"/>
          <p:nvPr/>
        </p:nvSpPr>
        <p:spPr>
          <a:xfrm>
            <a:off x="7272766" y="1392388"/>
            <a:ext cx="1625275" cy="369332"/>
          </a:xfrm>
          <a:prstGeom prst="rect">
            <a:avLst/>
          </a:prstGeom>
          <a:noFill/>
        </p:spPr>
        <p:txBody>
          <a:bodyPr wrap="square" rtlCol="0">
            <a:spAutoFit/>
          </a:bodyPr>
          <a:lstStyle/>
          <a:p>
            <a:r>
              <a:rPr lang="en-US" sz="1800" dirty="0">
                <a:solidFill>
                  <a:schemeClr val="bg1"/>
                </a:solidFill>
              </a:rPr>
              <a:t>Patients </a:t>
            </a:r>
            <a:r>
              <a:rPr lang="en-US" sz="1800" u="sng" dirty="0">
                <a:solidFill>
                  <a:schemeClr val="bg1"/>
                </a:solidFill>
              </a:rPr>
              <a:t>&lt;</a:t>
            </a:r>
            <a:r>
              <a:rPr lang="en-US" sz="1800" dirty="0">
                <a:solidFill>
                  <a:schemeClr val="bg1"/>
                </a:solidFill>
              </a:rPr>
              <a:t> 60 </a:t>
            </a:r>
          </a:p>
        </p:txBody>
      </p:sp>
      <p:sp>
        <p:nvSpPr>
          <p:cNvPr id="31" name="Rectangle 30">
            <a:extLst>
              <a:ext uri="{FF2B5EF4-FFF2-40B4-BE49-F238E27FC236}">
                <a16:creationId xmlns:a16="http://schemas.microsoft.com/office/drawing/2014/main" id="{34F5A2B2-B576-9045-9C6D-7819B14F9E2F}"/>
              </a:ext>
            </a:extLst>
          </p:cNvPr>
          <p:cNvSpPr/>
          <p:nvPr/>
        </p:nvSpPr>
        <p:spPr>
          <a:xfrm>
            <a:off x="245958" y="4471576"/>
            <a:ext cx="2013693" cy="230832"/>
          </a:xfrm>
          <a:prstGeom prst="rect">
            <a:avLst/>
          </a:prstGeom>
        </p:spPr>
        <p:txBody>
          <a:bodyPr wrap="none">
            <a:spAutoFit/>
          </a:bodyPr>
          <a:lstStyle/>
          <a:p>
            <a:r>
              <a:rPr lang="en-US" sz="900" dirty="0">
                <a:latin typeface="AdvOTb03e4648.B"/>
              </a:rPr>
              <a:t>Younes et al J Clin Oncol 37:1285-1295 </a:t>
            </a:r>
            <a:endParaRPr lang="en-US" sz="900" dirty="0"/>
          </a:p>
        </p:txBody>
      </p:sp>
      <p:sp>
        <p:nvSpPr>
          <p:cNvPr id="16" name="TextBox 15">
            <a:extLst>
              <a:ext uri="{FF2B5EF4-FFF2-40B4-BE49-F238E27FC236}">
                <a16:creationId xmlns:a16="http://schemas.microsoft.com/office/drawing/2014/main" id="{711B9D5E-18FF-DD4C-B77F-73C29000E977}"/>
              </a:ext>
            </a:extLst>
          </p:cNvPr>
          <p:cNvSpPr txBox="1"/>
          <p:nvPr/>
        </p:nvSpPr>
        <p:spPr>
          <a:xfrm>
            <a:off x="4451507" y="1418235"/>
            <a:ext cx="1625275" cy="369332"/>
          </a:xfrm>
          <a:prstGeom prst="rect">
            <a:avLst/>
          </a:prstGeom>
          <a:noFill/>
        </p:spPr>
        <p:txBody>
          <a:bodyPr wrap="square" rtlCol="0">
            <a:spAutoFit/>
          </a:bodyPr>
          <a:lstStyle/>
          <a:p>
            <a:r>
              <a:rPr lang="en-US" sz="1800" dirty="0">
                <a:solidFill>
                  <a:schemeClr val="bg1"/>
                </a:solidFill>
              </a:rPr>
              <a:t>All Patients </a:t>
            </a:r>
          </a:p>
        </p:txBody>
      </p:sp>
    </p:spTree>
    <p:extLst>
      <p:ext uri="{BB962C8B-B14F-4D97-AF65-F5344CB8AC3E}">
        <p14:creationId xmlns:p14="http://schemas.microsoft.com/office/powerpoint/2010/main" val="362453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EBB33D-D3C0-E34C-9208-C856AB881870}"/>
              </a:ext>
            </a:extLst>
          </p:cNvPr>
          <p:cNvSpPr>
            <a:spLocks noGrp="1"/>
          </p:cNvSpPr>
          <p:nvPr>
            <p:ph type="title"/>
          </p:nvPr>
        </p:nvSpPr>
        <p:spPr/>
        <p:txBody>
          <a:bodyPr/>
          <a:lstStyle/>
          <a:p>
            <a:r>
              <a:rPr lang="en-US" dirty="0"/>
              <a:t>Molecular Clusters and Outcome with Ibrutinib and RCHOP</a:t>
            </a:r>
          </a:p>
        </p:txBody>
      </p:sp>
      <p:sp>
        <p:nvSpPr>
          <p:cNvPr id="4" name="Slide Number Placeholder 3">
            <a:extLst>
              <a:ext uri="{FF2B5EF4-FFF2-40B4-BE49-F238E27FC236}">
                <a16:creationId xmlns:a16="http://schemas.microsoft.com/office/drawing/2014/main" id="{BCEF0BC5-BAD1-CD40-A1B1-65CFCF2C93C3}"/>
              </a:ext>
            </a:extLst>
          </p:cNvPr>
          <p:cNvSpPr>
            <a:spLocks noGrp="1"/>
          </p:cNvSpPr>
          <p:nvPr>
            <p:ph type="sldNum" sz="quarter" idx="4"/>
          </p:nvPr>
        </p:nvSpPr>
        <p:spPr/>
        <p:txBody>
          <a:bodyPr/>
          <a:lstStyle/>
          <a:p>
            <a:fld id="{52DF0245-2CA1-6445-9E71-A40071F6548D}" type="slidenum">
              <a:rPr lang="en-US" smtClean="0"/>
              <a:pPr/>
              <a:t>22</a:t>
            </a:fld>
            <a:endParaRPr lang="en-US" dirty="0"/>
          </a:p>
        </p:txBody>
      </p:sp>
      <p:pic>
        <p:nvPicPr>
          <p:cNvPr id="5" name="Picture 4">
            <a:extLst>
              <a:ext uri="{FF2B5EF4-FFF2-40B4-BE49-F238E27FC236}">
                <a16:creationId xmlns:a16="http://schemas.microsoft.com/office/drawing/2014/main" id="{AB85E05E-E3B5-0C41-9A53-DB93D769E2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2735" y="1219201"/>
            <a:ext cx="3359150" cy="3359150"/>
          </a:xfrm>
          <a:prstGeom prst="rect">
            <a:avLst/>
          </a:prstGeom>
        </p:spPr>
      </p:pic>
      <p:sp>
        <p:nvSpPr>
          <p:cNvPr id="6" name="TextBox 5">
            <a:extLst>
              <a:ext uri="{FF2B5EF4-FFF2-40B4-BE49-F238E27FC236}">
                <a16:creationId xmlns:a16="http://schemas.microsoft.com/office/drawing/2014/main" id="{84EF688B-63E0-D748-9D15-F4C43133BB3D}"/>
              </a:ext>
            </a:extLst>
          </p:cNvPr>
          <p:cNvSpPr txBox="1"/>
          <p:nvPr/>
        </p:nvSpPr>
        <p:spPr>
          <a:xfrm>
            <a:off x="4868333" y="1242664"/>
            <a:ext cx="3539687" cy="2308324"/>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Ibrutinib might be of benefit in specific subtypes </a:t>
            </a:r>
          </a:p>
          <a:p>
            <a:pPr marL="285750" indent="-285750">
              <a:buFont typeface="Arial" panose="020B0604020202020204" pitchFamily="34" charset="0"/>
              <a:buChar char="•"/>
            </a:pPr>
            <a:r>
              <a:rPr lang="en-US" dirty="0">
                <a:solidFill>
                  <a:schemeClr val="bg1"/>
                </a:solidFill>
              </a:rPr>
              <a:t>Prospective validation needed </a:t>
            </a:r>
          </a:p>
          <a:p>
            <a:pPr marL="285750" indent="-285750">
              <a:buFont typeface="Arial" panose="020B0604020202020204" pitchFamily="34" charset="0"/>
              <a:buChar char="•"/>
            </a:pPr>
            <a:r>
              <a:rPr lang="en-US" dirty="0">
                <a:solidFill>
                  <a:schemeClr val="bg1"/>
                </a:solidFill>
              </a:rPr>
              <a:t>Relatively few patients fall into benefit groups</a:t>
            </a:r>
          </a:p>
          <a:p>
            <a:pPr marL="285750" indent="-285750">
              <a:buFont typeface="Arial" panose="020B0604020202020204" pitchFamily="34" charset="0"/>
              <a:buChar char="•"/>
            </a:pPr>
            <a:r>
              <a:rPr lang="en-US" dirty="0">
                <a:solidFill>
                  <a:schemeClr val="bg1"/>
                </a:solidFill>
              </a:rPr>
              <a:t>Molecular test not real time  </a:t>
            </a:r>
          </a:p>
          <a:p>
            <a:pPr marL="285750" indent="-285750">
              <a:buFont typeface="Arial" panose="020B0604020202020204" pitchFamily="34" charset="0"/>
              <a:buChar char="•"/>
            </a:pPr>
            <a:endParaRPr lang="en-US" dirty="0">
              <a:solidFill>
                <a:schemeClr val="bg1"/>
              </a:solidFill>
            </a:endParaRPr>
          </a:p>
          <a:p>
            <a:r>
              <a:rPr lang="en-US" dirty="0">
                <a:solidFill>
                  <a:schemeClr val="bg1"/>
                </a:solidFill>
              </a:rPr>
              <a:t> </a:t>
            </a:r>
          </a:p>
        </p:txBody>
      </p:sp>
      <p:sp>
        <p:nvSpPr>
          <p:cNvPr id="7" name="Rectangle 6">
            <a:extLst>
              <a:ext uri="{FF2B5EF4-FFF2-40B4-BE49-F238E27FC236}">
                <a16:creationId xmlns:a16="http://schemas.microsoft.com/office/drawing/2014/main" id="{A01243F2-C329-5C45-B83D-1D8B2E57811E}"/>
              </a:ext>
            </a:extLst>
          </p:cNvPr>
          <p:cNvSpPr/>
          <p:nvPr/>
        </p:nvSpPr>
        <p:spPr>
          <a:xfrm>
            <a:off x="1335462" y="4771164"/>
            <a:ext cx="3734625" cy="215444"/>
          </a:xfrm>
          <a:prstGeom prst="rect">
            <a:avLst/>
          </a:prstGeom>
        </p:spPr>
        <p:txBody>
          <a:bodyPr wrap="square">
            <a:spAutoFit/>
          </a:bodyPr>
          <a:lstStyle/>
          <a:p>
            <a:r>
              <a:rPr lang="en-US" sz="800" dirty="0">
                <a:solidFill>
                  <a:schemeClr val="bg1"/>
                </a:solidFill>
                <a:latin typeface="Helvetica" pitchFamily="2" charset="0"/>
              </a:rPr>
              <a:t>Wilson et al., 2021, Cancer Cell 39, 1–11 December 13, 2021</a:t>
            </a:r>
            <a:endParaRPr lang="en-US" sz="800" dirty="0">
              <a:solidFill>
                <a:schemeClr val="bg1"/>
              </a:solidFill>
              <a:effectLst/>
              <a:latin typeface="Helvetica" pitchFamily="2" charset="0"/>
            </a:endParaRPr>
          </a:p>
        </p:txBody>
      </p:sp>
    </p:spTree>
    <p:extLst>
      <p:ext uri="{BB962C8B-B14F-4D97-AF65-F5344CB8AC3E}">
        <p14:creationId xmlns:p14="http://schemas.microsoft.com/office/powerpoint/2010/main" val="1159991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EB650-CBC8-A443-8066-57A1CC26303A}"/>
              </a:ext>
            </a:extLst>
          </p:cNvPr>
          <p:cNvSpPr>
            <a:spLocks noGrp="1"/>
          </p:cNvSpPr>
          <p:nvPr>
            <p:ph type="title"/>
          </p:nvPr>
        </p:nvSpPr>
        <p:spPr>
          <a:xfrm>
            <a:off x="1547664" y="273844"/>
            <a:ext cx="7237990" cy="561596"/>
          </a:xfrm>
        </p:spPr>
        <p:txBody>
          <a:bodyPr>
            <a:noAutofit/>
          </a:bodyPr>
          <a:lstStyle/>
          <a:p>
            <a:r>
              <a:rPr lang="en-US" sz="2400" dirty="0"/>
              <a:t>Results of Randomized Studies of Lenalidomide Plus RCHOP (R2CHOP) vs. RCHOP</a:t>
            </a:r>
          </a:p>
        </p:txBody>
      </p:sp>
      <p:sp>
        <p:nvSpPr>
          <p:cNvPr id="3" name="TextBox 2">
            <a:extLst>
              <a:ext uri="{FF2B5EF4-FFF2-40B4-BE49-F238E27FC236}">
                <a16:creationId xmlns:a16="http://schemas.microsoft.com/office/drawing/2014/main" id="{E3C62D9A-21FF-1B46-B7A4-27250D85938B}"/>
              </a:ext>
            </a:extLst>
          </p:cNvPr>
          <p:cNvSpPr txBox="1"/>
          <p:nvPr/>
        </p:nvSpPr>
        <p:spPr>
          <a:xfrm>
            <a:off x="323528" y="4469720"/>
            <a:ext cx="4320480" cy="261610"/>
          </a:xfrm>
          <a:prstGeom prst="rect">
            <a:avLst/>
          </a:prstGeom>
          <a:noFill/>
        </p:spPr>
        <p:txBody>
          <a:bodyPr wrap="square" rtlCol="0">
            <a:spAutoFit/>
          </a:bodyPr>
          <a:lstStyle/>
          <a:p>
            <a:r>
              <a:rPr lang="en-US" sz="1100" dirty="0">
                <a:solidFill>
                  <a:schemeClr val="bg1"/>
                </a:solidFill>
              </a:rPr>
              <a:t>Nowakowski GS et al. </a:t>
            </a:r>
            <a:r>
              <a:rPr lang="it-IT" sz="1100" i="1" dirty="0">
                <a:solidFill>
                  <a:schemeClr val="bg1"/>
                </a:solidFill>
              </a:rPr>
              <a:t>J Clin Oncol. </a:t>
            </a:r>
            <a:r>
              <a:rPr lang="it-IT" sz="1100" dirty="0">
                <a:solidFill>
                  <a:schemeClr val="bg1"/>
                </a:solidFill>
              </a:rPr>
              <a:t>2021Feb23;JCO2001366</a:t>
            </a:r>
            <a:r>
              <a:rPr lang="it-IT" sz="1100" dirty="0"/>
              <a:t>. </a:t>
            </a:r>
            <a:endParaRPr lang="en-US" sz="1100" i="1" dirty="0"/>
          </a:p>
        </p:txBody>
      </p:sp>
      <p:pic>
        <p:nvPicPr>
          <p:cNvPr id="2050" name="Picture 2" descr="Figure">
            <a:extLst>
              <a:ext uri="{FF2B5EF4-FFF2-40B4-BE49-F238E27FC236}">
                <a16:creationId xmlns:a16="http://schemas.microsoft.com/office/drawing/2014/main" id="{145833E6-6D3A-A940-9608-6FA3A2FB610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6660" y="2268201"/>
            <a:ext cx="3370677" cy="210758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E8F5AF8-36A4-6F43-B28B-0264A6C390F7}"/>
              </a:ext>
            </a:extLst>
          </p:cNvPr>
          <p:cNvSpPr txBox="1"/>
          <p:nvPr/>
        </p:nvSpPr>
        <p:spPr>
          <a:xfrm>
            <a:off x="4876660" y="4430107"/>
            <a:ext cx="4159836" cy="261610"/>
          </a:xfrm>
          <a:prstGeom prst="rect">
            <a:avLst/>
          </a:prstGeom>
          <a:noFill/>
        </p:spPr>
        <p:txBody>
          <a:bodyPr wrap="square" rtlCol="0">
            <a:spAutoFit/>
          </a:bodyPr>
          <a:lstStyle/>
          <a:p>
            <a:r>
              <a:rPr lang="en-US" sz="1100" dirty="0">
                <a:solidFill>
                  <a:schemeClr val="bg1"/>
                </a:solidFill>
              </a:rPr>
              <a:t>Nowakowski GS et al. </a:t>
            </a:r>
            <a:r>
              <a:rPr lang="it-IT" sz="1100" i="1" dirty="0">
                <a:solidFill>
                  <a:schemeClr val="bg1"/>
                </a:solidFill>
              </a:rPr>
              <a:t>J Clin Oncol</a:t>
            </a:r>
            <a:r>
              <a:rPr lang="it-IT" sz="1100" dirty="0">
                <a:solidFill>
                  <a:schemeClr val="bg1"/>
                </a:solidFill>
              </a:rPr>
              <a:t>. 2021 Feb 8:JCO2001375</a:t>
            </a:r>
            <a:endParaRPr lang="en-US" sz="1100" i="1" dirty="0">
              <a:solidFill>
                <a:schemeClr val="bg1"/>
              </a:solidFill>
            </a:endParaRPr>
          </a:p>
        </p:txBody>
      </p:sp>
      <p:pic>
        <p:nvPicPr>
          <p:cNvPr id="10" name="Picture 9">
            <a:extLst>
              <a:ext uri="{FF2B5EF4-FFF2-40B4-BE49-F238E27FC236}">
                <a16:creationId xmlns:a16="http://schemas.microsoft.com/office/drawing/2014/main" id="{305293B5-2109-754B-9CB1-FAFD5F82C2A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7159" y="2211159"/>
            <a:ext cx="3237470" cy="2107589"/>
          </a:xfrm>
          <a:prstGeom prst="rect">
            <a:avLst/>
          </a:prstGeom>
        </p:spPr>
      </p:pic>
      <p:pic>
        <p:nvPicPr>
          <p:cNvPr id="11" name="Picture 10">
            <a:extLst>
              <a:ext uri="{FF2B5EF4-FFF2-40B4-BE49-F238E27FC236}">
                <a16:creationId xmlns:a16="http://schemas.microsoft.com/office/drawing/2014/main" id="{A6A94EA1-3EFC-114B-AEAD-0890C0FFA4A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4689" y="1021229"/>
            <a:ext cx="2748216" cy="1075499"/>
          </a:xfrm>
          <a:prstGeom prst="rect">
            <a:avLst/>
          </a:prstGeom>
        </p:spPr>
      </p:pic>
      <p:pic>
        <p:nvPicPr>
          <p:cNvPr id="13" name="Picture 12">
            <a:extLst>
              <a:ext uri="{FF2B5EF4-FFF2-40B4-BE49-F238E27FC236}">
                <a16:creationId xmlns:a16="http://schemas.microsoft.com/office/drawing/2014/main" id="{4BA2F86D-E71E-1249-A8E5-4407DD7FE0E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25148" y="1021229"/>
            <a:ext cx="2977892" cy="1075500"/>
          </a:xfrm>
          <a:prstGeom prst="rect">
            <a:avLst/>
          </a:prstGeom>
        </p:spPr>
      </p:pic>
    </p:spTree>
    <p:extLst>
      <p:ext uri="{BB962C8B-B14F-4D97-AF65-F5344CB8AC3E}">
        <p14:creationId xmlns:p14="http://schemas.microsoft.com/office/powerpoint/2010/main" val="2616337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484C4-80B3-3243-A27B-291F1D1128C0}"/>
              </a:ext>
            </a:extLst>
          </p:cNvPr>
          <p:cNvSpPr>
            <a:spLocks noGrp="1"/>
          </p:cNvSpPr>
          <p:nvPr>
            <p:ph type="title"/>
          </p:nvPr>
        </p:nvSpPr>
        <p:spPr>
          <a:xfrm>
            <a:off x="1423159" y="102395"/>
            <a:ext cx="6987829" cy="747402"/>
          </a:xfrm>
        </p:spPr>
        <p:txBody>
          <a:bodyPr>
            <a:normAutofit fontScale="90000"/>
          </a:bodyPr>
          <a:lstStyle/>
          <a:p>
            <a:r>
              <a:rPr lang="en-US" sz="2400" dirty="0"/>
              <a:t>Comparison of ROBUST and ECOG-ACRIN 1412</a:t>
            </a:r>
          </a:p>
        </p:txBody>
      </p:sp>
      <p:graphicFrame>
        <p:nvGraphicFramePr>
          <p:cNvPr id="4" name="Content Placeholder 5">
            <a:extLst>
              <a:ext uri="{FF2B5EF4-FFF2-40B4-BE49-F238E27FC236}">
                <a16:creationId xmlns:a16="http://schemas.microsoft.com/office/drawing/2014/main" id="{254F4657-181A-D04B-8F22-7BF562EA56C7}"/>
              </a:ext>
            </a:extLst>
          </p:cNvPr>
          <p:cNvGraphicFramePr>
            <a:graphicFrameLocks/>
          </p:cNvGraphicFramePr>
          <p:nvPr>
            <p:extLst>
              <p:ext uri="{D42A27DB-BD31-4B8C-83A1-F6EECF244321}">
                <p14:modId xmlns:p14="http://schemas.microsoft.com/office/powerpoint/2010/main" val="3365553705"/>
              </p:ext>
            </p:extLst>
          </p:nvPr>
        </p:nvGraphicFramePr>
        <p:xfrm>
          <a:off x="369871" y="990759"/>
          <a:ext cx="8657465" cy="3613182"/>
        </p:xfrm>
        <a:graphic>
          <a:graphicData uri="http://schemas.openxmlformats.org/drawingml/2006/table">
            <a:tbl>
              <a:tblPr firstRow="1" firstCol="1" bandRow="1">
                <a:tableStyleId>{B301B821-A1FF-4177-AEE7-76D212191A09}</a:tableStyleId>
              </a:tblPr>
              <a:tblGrid>
                <a:gridCol w="1829561">
                  <a:extLst>
                    <a:ext uri="{9D8B030D-6E8A-4147-A177-3AD203B41FA5}">
                      <a16:colId xmlns:a16="http://schemas.microsoft.com/office/drawing/2014/main" val="3744588065"/>
                    </a:ext>
                  </a:extLst>
                </a:gridCol>
                <a:gridCol w="294961">
                  <a:extLst>
                    <a:ext uri="{9D8B030D-6E8A-4147-A177-3AD203B41FA5}">
                      <a16:colId xmlns:a16="http://schemas.microsoft.com/office/drawing/2014/main" val="340907680"/>
                    </a:ext>
                  </a:extLst>
                </a:gridCol>
                <a:gridCol w="1548425">
                  <a:extLst>
                    <a:ext uri="{9D8B030D-6E8A-4147-A177-3AD203B41FA5}">
                      <a16:colId xmlns:a16="http://schemas.microsoft.com/office/drawing/2014/main" val="3277855343"/>
                    </a:ext>
                  </a:extLst>
                </a:gridCol>
                <a:gridCol w="1630957">
                  <a:extLst>
                    <a:ext uri="{9D8B030D-6E8A-4147-A177-3AD203B41FA5}">
                      <a16:colId xmlns:a16="http://schemas.microsoft.com/office/drawing/2014/main" val="2035224964"/>
                    </a:ext>
                  </a:extLst>
                </a:gridCol>
                <a:gridCol w="1608690">
                  <a:extLst>
                    <a:ext uri="{9D8B030D-6E8A-4147-A177-3AD203B41FA5}">
                      <a16:colId xmlns:a16="http://schemas.microsoft.com/office/drawing/2014/main" val="2782617765"/>
                    </a:ext>
                  </a:extLst>
                </a:gridCol>
                <a:gridCol w="1744871">
                  <a:extLst>
                    <a:ext uri="{9D8B030D-6E8A-4147-A177-3AD203B41FA5}">
                      <a16:colId xmlns:a16="http://schemas.microsoft.com/office/drawing/2014/main" val="1569008966"/>
                    </a:ext>
                  </a:extLst>
                </a:gridCol>
              </a:tblGrid>
              <a:tr h="325478">
                <a:tc gridSpan="2">
                  <a:txBody>
                    <a:bodyPr/>
                    <a:lstStyle/>
                    <a:p>
                      <a:pPr marL="0" marR="0">
                        <a:spcBef>
                          <a:spcPts val="0"/>
                        </a:spcBef>
                        <a:spcAft>
                          <a:spcPts val="0"/>
                        </a:spcAft>
                      </a:pPr>
                      <a:endParaRPr lang="en-US" sz="1100" b="1" dirty="0">
                        <a:solidFill>
                          <a:schemeClr val="bg1"/>
                        </a:solidFill>
                        <a:effectLst/>
                        <a:latin typeface="+mn-lt"/>
                        <a:ea typeface="+mn-ea"/>
                        <a:cs typeface="Arial" panose="020B0604020202020204" pitchFamily="34" charset="0"/>
                      </a:endParaRPr>
                    </a:p>
                  </a:txBody>
                  <a:tcPr marL="36127" marR="36127" marT="0" marB="0" anchor="b">
                    <a:lnL w="12700" cap="flat" cmpd="sng" algn="ctr">
                      <a:solidFill>
                        <a:schemeClr val="tx2"/>
                      </a:solid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pPr marL="0" marR="0">
                        <a:spcBef>
                          <a:spcPts val="0"/>
                        </a:spcBef>
                        <a:spcAft>
                          <a:spcPts val="0"/>
                        </a:spcAft>
                      </a:pPr>
                      <a:endParaRPr lang="en-US" sz="1400" b="1" dirty="0">
                        <a:effectLst/>
                        <a:latin typeface="+mn-lt"/>
                        <a:ea typeface="+mn-ea"/>
                        <a:cs typeface="Arial" panose="020B0604020202020204" pitchFamily="34" charset="0"/>
                      </a:endParaRPr>
                    </a:p>
                  </a:txBody>
                  <a:tcPr marL="48169" marR="48169" marT="0" marB="0" anchor="b">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gridSpan="2">
                  <a:txBody>
                    <a:bodyPr/>
                    <a:lstStyle/>
                    <a:p>
                      <a:pPr marL="0" marR="0" algn="ctr">
                        <a:lnSpc>
                          <a:spcPct val="90000"/>
                        </a:lnSpc>
                        <a:spcBef>
                          <a:spcPts val="0"/>
                        </a:spcBef>
                        <a:spcAft>
                          <a:spcPts val="0"/>
                        </a:spcAft>
                      </a:pPr>
                      <a:r>
                        <a:rPr lang="en-US" sz="1100" b="1" dirty="0">
                          <a:solidFill>
                            <a:schemeClr val="bg1"/>
                          </a:solidFill>
                          <a:effectLst/>
                          <a:latin typeface="+mn-lt"/>
                          <a:ea typeface="+mn-ea"/>
                          <a:cs typeface="Arial" panose="020B0604020202020204" pitchFamily="34" charset="0"/>
                        </a:rPr>
                        <a:t>ROBUST</a:t>
                      </a:r>
                    </a:p>
                    <a:p>
                      <a:pPr marL="0" marR="0" algn="ctr">
                        <a:lnSpc>
                          <a:spcPct val="90000"/>
                        </a:lnSpc>
                        <a:spcBef>
                          <a:spcPts val="0"/>
                        </a:spcBef>
                        <a:spcAft>
                          <a:spcPts val="0"/>
                        </a:spcAft>
                      </a:pPr>
                      <a:r>
                        <a:rPr lang="en-US" sz="1100" b="1" dirty="0">
                          <a:solidFill>
                            <a:schemeClr val="bg1"/>
                          </a:solidFill>
                          <a:effectLst/>
                          <a:latin typeface="+mn-lt"/>
                          <a:ea typeface="+mn-ea"/>
                          <a:cs typeface="Arial" panose="020B0604020202020204" pitchFamily="34" charset="0"/>
                        </a:rPr>
                        <a:t> (N = 570)</a:t>
                      </a:r>
                    </a:p>
                  </a:txBody>
                  <a:tcPr marL="36127" marR="36127" marT="0" marB="0" anchor="b">
                    <a:lnL w="57150" cap="flat" cmpd="sng" algn="ctr">
                      <a:no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spcBef>
                          <a:spcPts val="0"/>
                        </a:spcBef>
                        <a:spcAft>
                          <a:spcPts val="0"/>
                        </a:spcAft>
                      </a:pPr>
                      <a:endParaRPr lang="en-US" sz="1200" b="1" dirty="0">
                        <a:effectLst/>
                        <a:latin typeface="+mn-lt"/>
                        <a:ea typeface="+mn-ea"/>
                        <a:cs typeface="Arial" panose="020B0604020202020204" pitchFamily="34" charset="0"/>
                      </a:endParaRPr>
                    </a:p>
                  </a:txBody>
                  <a:tcPr marL="48169" marR="48169" marT="0" marB="0" anchor="b">
                    <a:lnL w="38100" cap="flat" cmpd="sng" algn="ctr">
                      <a:solidFill>
                        <a:schemeClr val="tx1"/>
                      </a:solidFill>
                      <a:prstDash val="solid"/>
                      <a:round/>
                      <a:headEnd type="none" w="med" len="med"/>
                      <a:tailEnd type="none" w="med" len="med"/>
                    </a:lnL>
                  </a:tcPr>
                </a:tc>
                <a:tc gridSpan="2">
                  <a:txBody>
                    <a:bodyPr/>
                    <a:lstStyle/>
                    <a:p>
                      <a:pPr marL="0" marR="0" algn="ctr">
                        <a:lnSpc>
                          <a:spcPct val="90000"/>
                        </a:lnSpc>
                        <a:spcBef>
                          <a:spcPts val="0"/>
                        </a:spcBef>
                        <a:spcAft>
                          <a:spcPts val="0"/>
                        </a:spcAft>
                      </a:pPr>
                      <a:r>
                        <a:rPr lang="en-US" sz="1100" b="1" dirty="0">
                          <a:solidFill>
                            <a:schemeClr val="bg1"/>
                          </a:solidFill>
                          <a:effectLst/>
                          <a:latin typeface="+mn-lt"/>
                          <a:ea typeface="+mn-ea"/>
                          <a:cs typeface="Arial" panose="020B0604020202020204" pitchFamily="34" charset="0"/>
                        </a:rPr>
                        <a:t>E1412</a:t>
                      </a:r>
                    </a:p>
                    <a:p>
                      <a:pPr marL="0" marR="0" algn="ctr">
                        <a:lnSpc>
                          <a:spcPct val="90000"/>
                        </a:lnSpc>
                        <a:spcBef>
                          <a:spcPts val="0"/>
                        </a:spcBef>
                        <a:spcAft>
                          <a:spcPts val="0"/>
                        </a:spcAft>
                      </a:pPr>
                      <a:r>
                        <a:rPr lang="en-US" sz="1100" b="1" dirty="0">
                          <a:solidFill>
                            <a:schemeClr val="bg1"/>
                          </a:solidFill>
                          <a:effectLst/>
                          <a:latin typeface="+mn-lt"/>
                          <a:ea typeface="+mn-ea"/>
                          <a:cs typeface="Arial" panose="020B0604020202020204" pitchFamily="34" charset="0"/>
                        </a:rPr>
                        <a:t>(N = 280)</a:t>
                      </a:r>
                    </a:p>
                  </a:txBody>
                  <a:tcPr marL="36127" marR="36127" marT="0" marB="0" anchor="b">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lgn="ctr">
                        <a:spcBef>
                          <a:spcPts val="0"/>
                        </a:spcBef>
                        <a:spcAft>
                          <a:spcPts val="0"/>
                        </a:spcAft>
                      </a:pPr>
                      <a:endParaRPr lang="en-US" sz="1600" b="1" dirty="0">
                        <a:effectLst/>
                        <a:latin typeface="+mn-lt"/>
                        <a:ea typeface="+mn-ea"/>
                        <a:cs typeface="Arial" panose="020B0604020202020204" pitchFamily="34" charset="0"/>
                      </a:endParaRPr>
                    </a:p>
                  </a:txBody>
                  <a:tcPr marL="48169" marR="48169" marT="0" marB="0" anchor="b">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694551451"/>
                  </a:ext>
                </a:extLst>
              </a:tr>
              <a:tr h="215835">
                <a:tc gridSpan="2">
                  <a:txBody>
                    <a:bodyPr/>
                    <a:lstStyle/>
                    <a:p>
                      <a:pPr marL="0" marR="0">
                        <a:spcBef>
                          <a:spcPts val="0"/>
                        </a:spcBef>
                        <a:spcAft>
                          <a:spcPts val="0"/>
                        </a:spcAft>
                      </a:pPr>
                      <a:r>
                        <a:rPr lang="en-US" sz="1100" b="1" dirty="0">
                          <a:solidFill>
                            <a:schemeClr val="bg1"/>
                          </a:solidFill>
                          <a:effectLst/>
                          <a:latin typeface="+mn-lt"/>
                          <a:ea typeface="+mn-ea"/>
                          <a:cs typeface="Arial" panose="020B0604020202020204" pitchFamily="34" charset="0"/>
                        </a:rPr>
                        <a:t>Study design</a:t>
                      </a:r>
                    </a:p>
                  </a:txBody>
                  <a:tcPr marL="36127" marR="36127" marT="0" marB="0" anchor="ctr">
                    <a:lnL w="12700" cap="flat" cmpd="sng" algn="ctr">
                      <a:solidFill>
                        <a:schemeClr val="tx2"/>
                      </a:solid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spcBef>
                          <a:spcPts val="0"/>
                        </a:spcBef>
                        <a:spcAft>
                          <a:spcPts val="0"/>
                        </a:spcAft>
                      </a:pPr>
                      <a:endParaRPr lang="en-US" sz="1400" b="1" dirty="0">
                        <a:effectLst/>
                        <a:latin typeface="+mn-lt"/>
                        <a:ea typeface="+mn-ea"/>
                        <a:cs typeface="Arial" panose="020B0604020202020204" pitchFamily="34" charset="0"/>
                      </a:endParaRPr>
                    </a:p>
                  </a:txBody>
                  <a:tcPr marL="48169" marR="48169" marT="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spcBef>
                          <a:spcPts val="0"/>
                        </a:spcBef>
                        <a:spcAft>
                          <a:spcPts val="0"/>
                        </a:spcAft>
                      </a:pPr>
                      <a:r>
                        <a:rPr lang="en-US" sz="1100" b="0" dirty="0">
                          <a:solidFill>
                            <a:schemeClr val="bg1"/>
                          </a:solidFill>
                          <a:effectLst/>
                          <a:latin typeface="+mn-lt"/>
                          <a:ea typeface="+mn-ea"/>
                          <a:cs typeface="Arial" panose="020B0604020202020204" pitchFamily="34" charset="0"/>
                        </a:rPr>
                        <a:t>Global, Phase 3, Double-blinded w/ placebo</a:t>
                      </a:r>
                    </a:p>
                  </a:txBody>
                  <a:tcPr marL="36127" marR="36127" marT="0" marB="0" anchor="ctr">
                    <a:lnL w="57150" cap="flat" cmpd="sng" algn="ctr">
                      <a:no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2">
                  <a:txBody>
                    <a:bodyPr/>
                    <a:lstStyle/>
                    <a:p>
                      <a:pPr marL="0" marR="0" algn="ctr">
                        <a:spcBef>
                          <a:spcPts val="0"/>
                        </a:spcBef>
                        <a:spcAft>
                          <a:spcPts val="0"/>
                        </a:spcAft>
                      </a:pPr>
                      <a:r>
                        <a:rPr lang="en-US" sz="1100" b="0" dirty="0">
                          <a:solidFill>
                            <a:schemeClr val="bg1"/>
                          </a:solidFill>
                          <a:effectLst/>
                          <a:latin typeface="+mn-lt"/>
                          <a:ea typeface="+mn-ea"/>
                          <a:cs typeface="Arial" panose="020B0604020202020204" pitchFamily="34" charset="0"/>
                        </a:rPr>
                        <a:t>US, Phase 2, Open-label</a:t>
                      </a:r>
                    </a:p>
                  </a:txBody>
                  <a:tcPr marL="36127" marR="36127" marT="0" marB="0"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2397624746"/>
                  </a:ext>
                </a:extLst>
              </a:tr>
              <a:tr h="180821">
                <a:tc gridSpan="2">
                  <a:txBody>
                    <a:bodyPr/>
                    <a:lstStyle/>
                    <a:p>
                      <a:pPr marL="0" marR="0">
                        <a:spcBef>
                          <a:spcPts val="0"/>
                        </a:spcBef>
                        <a:spcAft>
                          <a:spcPts val="0"/>
                        </a:spcAft>
                      </a:pPr>
                      <a:r>
                        <a:rPr lang="en-US" sz="1100" b="1" dirty="0">
                          <a:solidFill>
                            <a:schemeClr val="bg1"/>
                          </a:solidFill>
                          <a:effectLst/>
                          <a:latin typeface="+mn-lt"/>
                          <a:ea typeface="+mn-ea"/>
                          <a:cs typeface="Arial" panose="020B0604020202020204" pitchFamily="34" charset="0"/>
                        </a:rPr>
                        <a:t>COO by Nanostring</a:t>
                      </a:r>
                    </a:p>
                  </a:txBody>
                  <a:tcPr marL="36127" marR="36127" marT="0" marB="0" anchor="ctr">
                    <a:lnL w="12700" cap="flat" cmpd="sng" algn="ctr">
                      <a:solidFill>
                        <a:schemeClr val="tx2"/>
                      </a:solid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spcBef>
                          <a:spcPts val="0"/>
                        </a:spcBef>
                        <a:spcAft>
                          <a:spcPts val="0"/>
                        </a:spcAft>
                      </a:pPr>
                      <a:endParaRPr lang="en-US" sz="1400" b="1" dirty="0">
                        <a:effectLst/>
                        <a:latin typeface="+mn-lt"/>
                        <a:ea typeface="+mn-ea"/>
                        <a:cs typeface="Arial" panose="020B0604020202020204" pitchFamily="34" charset="0"/>
                      </a:endParaRPr>
                    </a:p>
                  </a:txBody>
                  <a:tcPr marL="48169" marR="48169" marT="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spcBef>
                          <a:spcPts val="0"/>
                        </a:spcBef>
                        <a:spcAft>
                          <a:spcPts val="0"/>
                        </a:spcAft>
                      </a:pPr>
                      <a:r>
                        <a:rPr lang="en-US" sz="1100" b="0" dirty="0">
                          <a:solidFill>
                            <a:schemeClr val="bg1"/>
                          </a:solidFill>
                          <a:effectLst/>
                          <a:latin typeface="+mn-lt"/>
                          <a:ea typeface="+mn-ea"/>
                          <a:cs typeface="Arial" panose="020B0604020202020204" pitchFamily="34" charset="0"/>
                        </a:rPr>
                        <a:t>ABC Only</a:t>
                      </a:r>
                    </a:p>
                  </a:txBody>
                  <a:tcPr marL="36127" marR="36127" marT="0" marB="0" anchor="ctr">
                    <a:lnL w="57150" cap="flat" cmpd="sng" algn="ctr">
                      <a:no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2">
                  <a:txBody>
                    <a:bodyPr/>
                    <a:lstStyle/>
                    <a:p>
                      <a:pPr marL="0" marR="0" algn="ctr">
                        <a:spcBef>
                          <a:spcPts val="0"/>
                        </a:spcBef>
                        <a:spcAft>
                          <a:spcPts val="0"/>
                        </a:spcAft>
                      </a:pPr>
                      <a:r>
                        <a:rPr lang="en-US" sz="1100" b="0" dirty="0">
                          <a:solidFill>
                            <a:schemeClr val="bg1"/>
                          </a:solidFill>
                          <a:effectLst/>
                          <a:latin typeface="+mn-lt"/>
                          <a:ea typeface="+mn-ea"/>
                          <a:cs typeface="Arial" panose="020B0604020202020204" pitchFamily="34" charset="0"/>
                        </a:rPr>
                        <a:t>GCB, ABC, and Unclassified</a:t>
                      </a:r>
                    </a:p>
                  </a:txBody>
                  <a:tcPr marL="36127" marR="36127" marT="0" marB="0"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657649530"/>
                  </a:ext>
                </a:extLst>
              </a:tr>
              <a:tr h="200561">
                <a:tc gridSpan="2">
                  <a:txBody>
                    <a:bodyPr/>
                    <a:lstStyle/>
                    <a:p>
                      <a:pPr marL="0" marR="0">
                        <a:spcBef>
                          <a:spcPts val="0"/>
                        </a:spcBef>
                        <a:spcAft>
                          <a:spcPts val="0"/>
                        </a:spcAft>
                      </a:pPr>
                      <a:r>
                        <a:rPr lang="en-US" sz="1100" b="1" dirty="0">
                          <a:solidFill>
                            <a:schemeClr val="bg1"/>
                          </a:solidFill>
                          <a:effectLst/>
                          <a:latin typeface="+mn-lt"/>
                          <a:ea typeface="+mn-ea"/>
                          <a:cs typeface="Arial" panose="020B0604020202020204" pitchFamily="34" charset="0"/>
                        </a:rPr>
                        <a:t>Len and prednisone dose</a:t>
                      </a:r>
                    </a:p>
                  </a:txBody>
                  <a:tcPr marL="36127" marR="36127" marT="0" marB="0" anchor="ctr">
                    <a:lnL w="12700" cap="flat" cmpd="sng" algn="ctr">
                      <a:solidFill>
                        <a:schemeClr val="tx2"/>
                      </a:solid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a:spcBef>
                          <a:spcPts val="0"/>
                        </a:spcBef>
                        <a:spcAft>
                          <a:spcPts val="0"/>
                        </a:spcAft>
                      </a:pPr>
                      <a:endParaRPr lang="en-US" sz="1400" b="1" dirty="0">
                        <a:effectLst/>
                        <a:latin typeface="+mn-lt"/>
                        <a:ea typeface="+mn-ea"/>
                        <a:cs typeface="Arial" panose="020B0604020202020204" pitchFamily="34" charset="0"/>
                      </a:endParaRPr>
                    </a:p>
                  </a:txBody>
                  <a:tcPr marL="48169" marR="48169" marT="0" marB="0" anchor="ctr">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algn="ctr">
                        <a:spcBef>
                          <a:spcPts val="0"/>
                        </a:spcBef>
                        <a:spcAft>
                          <a:spcPts val="0"/>
                        </a:spcAft>
                      </a:pPr>
                      <a:r>
                        <a:rPr lang="en-US" sz="1100" b="0" dirty="0">
                          <a:solidFill>
                            <a:schemeClr val="bg1"/>
                          </a:solidFill>
                          <a:effectLst/>
                          <a:latin typeface="+mn-lt"/>
                          <a:ea typeface="+mn-ea"/>
                          <a:cs typeface="Arial" panose="020B0604020202020204" pitchFamily="34" charset="0"/>
                        </a:rPr>
                        <a:t>Len 15 mg days 1-14; Pred 100 mg flat</a:t>
                      </a:r>
                    </a:p>
                  </a:txBody>
                  <a:tcPr marL="36127" marR="36127" marT="0" marB="0" anchor="ctr">
                    <a:lnL w="57150" cap="flat" cmpd="sng" algn="ctr">
                      <a:noFill/>
                      <a:prstDash val="solid"/>
                      <a:round/>
                      <a:headEnd type="none" w="med" len="med"/>
                      <a:tailEnd type="none" w="med" len="med"/>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2">
                  <a:txBody>
                    <a:bodyPr/>
                    <a:lstStyle/>
                    <a:p>
                      <a:pPr marL="0" marR="0" algn="ctr">
                        <a:spcBef>
                          <a:spcPts val="0"/>
                        </a:spcBef>
                        <a:spcAft>
                          <a:spcPts val="0"/>
                        </a:spcAft>
                      </a:pPr>
                      <a:r>
                        <a:rPr lang="en-US" sz="1100" b="0" dirty="0">
                          <a:solidFill>
                            <a:schemeClr val="bg1"/>
                          </a:solidFill>
                          <a:effectLst/>
                          <a:latin typeface="+mn-lt"/>
                          <a:ea typeface="+mn-ea"/>
                          <a:cs typeface="Arial" panose="020B0604020202020204" pitchFamily="34" charset="0"/>
                        </a:rPr>
                        <a:t>Len 25 mg days 1-10; Pred 100 mg/m</a:t>
                      </a:r>
                      <a:r>
                        <a:rPr lang="en-US" sz="1100" b="0" baseline="30000" dirty="0">
                          <a:solidFill>
                            <a:schemeClr val="bg1"/>
                          </a:solidFill>
                          <a:effectLst/>
                          <a:latin typeface="+mn-lt"/>
                          <a:ea typeface="+mn-ea"/>
                          <a:cs typeface="Arial" panose="020B0604020202020204" pitchFamily="34" charset="0"/>
                        </a:rPr>
                        <a:t>2</a:t>
                      </a:r>
                    </a:p>
                  </a:txBody>
                  <a:tcPr marL="36127" marR="36127" marT="0" marB="0"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606023515"/>
                  </a:ext>
                </a:extLst>
              </a:tr>
              <a:tr h="328551">
                <a:tc gridSpan="2">
                  <a:txBody>
                    <a:bodyPr/>
                    <a:lstStyle/>
                    <a:p>
                      <a:pPr marL="0" marR="0">
                        <a:lnSpc>
                          <a:spcPct val="90000"/>
                        </a:lnSpc>
                        <a:spcBef>
                          <a:spcPts val="0"/>
                        </a:spcBef>
                        <a:spcAft>
                          <a:spcPts val="0"/>
                        </a:spcAft>
                      </a:pPr>
                      <a:endParaRPr lang="en-US" sz="1100" b="1" dirty="0">
                        <a:solidFill>
                          <a:schemeClr val="bg1"/>
                        </a:solidFill>
                        <a:effectLst/>
                        <a:latin typeface="+mn-lt"/>
                        <a:ea typeface="+mn-ea"/>
                        <a:cs typeface="Arial" panose="020B0604020202020204" pitchFamily="34" charset="0"/>
                      </a:endParaRPr>
                    </a:p>
                  </a:txBody>
                  <a:tcPr marL="36127" marR="36127" marT="0" marB="0" anchor="b">
                    <a:lnL w="12700" cap="flat" cmpd="sng" algn="ctr">
                      <a:solidFill>
                        <a:schemeClr val="tx2"/>
                      </a:solid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hMerge="1">
                  <a:txBody>
                    <a:bodyPr/>
                    <a:lstStyle/>
                    <a:p>
                      <a:pPr marL="0" marR="0">
                        <a:spcBef>
                          <a:spcPts val="0"/>
                        </a:spcBef>
                        <a:spcAft>
                          <a:spcPts val="0"/>
                        </a:spcAft>
                      </a:pPr>
                      <a:endParaRPr lang="en-US" sz="1400" b="1" dirty="0">
                        <a:solidFill>
                          <a:schemeClr val="bg1"/>
                        </a:solidFill>
                        <a:effectLst/>
                        <a:latin typeface="+mn-lt"/>
                        <a:ea typeface="+mn-ea"/>
                        <a:cs typeface="Arial" panose="020B0604020202020204" pitchFamily="34" charset="0"/>
                      </a:endParaRPr>
                    </a:p>
                  </a:txBody>
                  <a:tcPr marL="48169" marR="48169" marT="0" marB="0" anchor="b">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marL="0" marR="0" algn="ctr">
                        <a:lnSpc>
                          <a:spcPct val="90000"/>
                        </a:lnSpc>
                        <a:spcBef>
                          <a:spcPts val="0"/>
                        </a:spcBef>
                        <a:spcAft>
                          <a:spcPts val="0"/>
                        </a:spcAft>
                      </a:pPr>
                      <a:r>
                        <a:rPr lang="en-US" sz="1100" b="1" dirty="0">
                          <a:solidFill>
                            <a:schemeClr val="bg1"/>
                          </a:solidFill>
                          <a:effectLst/>
                          <a:latin typeface="+mn-lt"/>
                        </a:rPr>
                        <a:t>R</a:t>
                      </a:r>
                      <a:r>
                        <a:rPr lang="en-US" sz="1100" b="1" baseline="30000" dirty="0">
                          <a:solidFill>
                            <a:schemeClr val="bg1"/>
                          </a:solidFill>
                          <a:effectLst/>
                          <a:latin typeface="+mn-lt"/>
                        </a:rPr>
                        <a:t>2</a:t>
                      </a:r>
                      <a:r>
                        <a:rPr lang="en-US" sz="1100" b="1" baseline="0" dirty="0">
                          <a:solidFill>
                            <a:schemeClr val="bg1"/>
                          </a:solidFill>
                          <a:effectLst/>
                          <a:latin typeface="+mn-lt"/>
                        </a:rPr>
                        <a:t>-CHOP</a:t>
                      </a:r>
                      <a:endParaRPr lang="en-US" sz="1100" b="1" dirty="0">
                        <a:solidFill>
                          <a:schemeClr val="bg1"/>
                        </a:solidFill>
                        <a:effectLst/>
                        <a:latin typeface="+mn-lt"/>
                      </a:endParaRPr>
                    </a:p>
                    <a:p>
                      <a:pPr marL="0" marR="0" algn="ctr">
                        <a:lnSpc>
                          <a:spcPct val="90000"/>
                        </a:lnSpc>
                        <a:spcBef>
                          <a:spcPts val="0"/>
                        </a:spcBef>
                        <a:spcAft>
                          <a:spcPts val="0"/>
                        </a:spcAft>
                      </a:pPr>
                      <a:r>
                        <a:rPr lang="en-US" sz="1100" b="1" dirty="0">
                          <a:solidFill>
                            <a:schemeClr val="bg1"/>
                          </a:solidFill>
                          <a:effectLst/>
                          <a:latin typeface="+mn-lt"/>
                        </a:rPr>
                        <a:t>(n = 285)</a:t>
                      </a:r>
                      <a:endParaRPr lang="en-US" sz="1100" b="1" dirty="0">
                        <a:solidFill>
                          <a:schemeClr val="bg1"/>
                        </a:solidFill>
                        <a:effectLst/>
                        <a:latin typeface="+mn-lt"/>
                        <a:ea typeface="+mn-ea"/>
                        <a:cs typeface="Arial" panose="020B0604020202020204" pitchFamily="34" charset="0"/>
                      </a:endParaRPr>
                    </a:p>
                  </a:txBody>
                  <a:tcPr marL="36127" marR="36127" marT="0" marB="0" anchor="b">
                    <a:lnL w="57150" cap="flat" cmpd="sng" algn="ctr">
                      <a:no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marL="0" marR="0" algn="ctr">
                        <a:lnSpc>
                          <a:spcPct val="90000"/>
                        </a:lnSpc>
                        <a:spcBef>
                          <a:spcPts val="0"/>
                        </a:spcBef>
                        <a:spcAft>
                          <a:spcPts val="0"/>
                        </a:spcAft>
                      </a:pPr>
                      <a:r>
                        <a:rPr lang="en-US" sz="1100" b="1" dirty="0">
                          <a:solidFill>
                            <a:schemeClr val="bg1"/>
                          </a:solidFill>
                          <a:effectLst/>
                          <a:latin typeface="+mn-lt"/>
                        </a:rPr>
                        <a:t>Placebo/R-CHOP</a:t>
                      </a:r>
                    </a:p>
                    <a:p>
                      <a:pPr marL="0" marR="0" algn="ctr">
                        <a:lnSpc>
                          <a:spcPct val="90000"/>
                        </a:lnSpc>
                        <a:spcBef>
                          <a:spcPts val="0"/>
                        </a:spcBef>
                        <a:spcAft>
                          <a:spcPts val="0"/>
                        </a:spcAft>
                      </a:pPr>
                      <a:r>
                        <a:rPr lang="en-US" sz="1100" b="1" dirty="0">
                          <a:solidFill>
                            <a:schemeClr val="bg1"/>
                          </a:solidFill>
                          <a:effectLst/>
                          <a:latin typeface="+mn-lt"/>
                        </a:rPr>
                        <a:t>(n = 285)</a:t>
                      </a:r>
                      <a:endParaRPr lang="en-US" sz="1100" b="1" dirty="0">
                        <a:solidFill>
                          <a:schemeClr val="bg1"/>
                        </a:solidFill>
                        <a:effectLst/>
                        <a:latin typeface="+mn-lt"/>
                        <a:ea typeface="+mn-ea"/>
                        <a:cs typeface="Arial" panose="020B0604020202020204" pitchFamily="34" charset="0"/>
                      </a:endParaRPr>
                    </a:p>
                  </a:txBody>
                  <a:tcPr marL="36127" marR="36127" marT="0" marB="0" anchor="b">
                    <a:lnL>
                      <a:noFill/>
                    </a:lnL>
                    <a:lnR w="28575"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marL="0" marR="0" algn="ctr">
                        <a:lnSpc>
                          <a:spcPct val="90000"/>
                        </a:lnSpc>
                        <a:spcBef>
                          <a:spcPts val="0"/>
                        </a:spcBef>
                        <a:spcAft>
                          <a:spcPts val="0"/>
                        </a:spcAft>
                      </a:pPr>
                      <a:r>
                        <a:rPr lang="en-US" sz="1100" b="1" dirty="0">
                          <a:solidFill>
                            <a:schemeClr val="bg1"/>
                          </a:solidFill>
                          <a:effectLst/>
                          <a:latin typeface="+mn-lt"/>
                        </a:rPr>
                        <a:t>R</a:t>
                      </a:r>
                      <a:r>
                        <a:rPr lang="en-US" sz="1100" b="1" baseline="30000" dirty="0">
                          <a:solidFill>
                            <a:schemeClr val="bg1"/>
                          </a:solidFill>
                          <a:effectLst/>
                          <a:latin typeface="+mn-lt"/>
                        </a:rPr>
                        <a:t>2</a:t>
                      </a:r>
                      <a:r>
                        <a:rPr lang="en-US" sz="1100" b="1" baseline="0" dirty="0">
                          <a:solidFill>
                            <a:schemeClr val="bg1"/>
                          </a:solidFill>
                          <a:effectLst/>
                          <a:latin typeface="+mn-lt"/>
                        </a:rPr>
                        <a:t>-CHOP</a:t>
                      </a:r>
                      <a:endParaRPr lang="en-US" sz="1100" b="1" dirty="0">
                        <a:solidFill>
                          <a:schemeClr val="bg1"/>
                        </a:solidFill>
                        <a:effectLst/>
                        <a:latin typeface="+mn-lt"/>
                      </a:endParaRPr>
                    </a:p>
                    <a:p>
                      <a:pPr marL="0" marR="0" algn="ctr">
                        <a:lnSpc>
                          <a:spcPct val="90000"/>
                        </a:lnSpc>
                        <a:spcBef>
                          <a:spcPts val="0"/>
                        </a:spcBef>
                        <a:spcAft>
                          <a:spcPts val="0"/>
                        </a:spcAft>
                      </a:pPr>
                      <a:r>
                        <a:rPr lang="en-US" sz="1100" b="1" dirty="0">
                          <a:solidFill>
                            <a:schemeClr val="bg1"/>
                          </a:solidFill>
                          <a:effectLst/>
                          <a:latin typeface="+mn-lt"/>
                        </a:rPr>
                        <a:t>(n = 145)</a:t>
                      </a:r>
                      <a:endParaRPr lang="en-US" sz="1100" b="1" dirty="0">
                        <a:solidFill>
                          <a:schemeClr val="bg1"/>
                        </a:solidFill>
                        <a:effectLst/>
                        <a:latin typeface="+mn-lt"/>
                        <a:ea typeface="+mn-ea"/>
                        <a:cs typeface="Arial" panose="020B0604020202020204" pitchFamily="34" charset="0"/>
                      </a:endParaRPr>
                    </a:p>
                  </a:txBody>
                  <a:tcPr marL="36127" marR="36127" marT="0" marB="0" anchor="b">
                    <a:lnL w="28575" cap="flat" cmpd="sng" algn="ctr">
                      <a:solidFill>
                        <a:schemeClr val="tx2"/>
                      </a:solid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marL="0" marR="0" algn="ctr">
                        <a:lnSpc>
                          <a:spcPct val="90000"/>
                        </a:lnSpc>
                        <a:spcBef>
                          <a:spcPts val="0"/>
                        </a:spcBef>
                        <a:spcAft>
                          <a:spcPts val="0"/>
                        </a:spcAft>
                      </a:pPr>
                      <a:r>
                        <a:rPr lang="en-US" sz="1100" b="1" dirty="0">
                          <a:solidFill>
                            <a:schemeClr val="bg1"/>
                          </a:solidFill>
                          <a:effectLst/>
                          <a:latin typeface="+mn-lt"/>
                        </a:rPr>
                        <a:t>R-CHOP</a:t>
                      </a:r>
                    </a:p>
                    <a:p>
                      <a:pPr marL="0" marR="0" algn="ctr">
                        <a:lnSpc>
                          <a:spcPct val="90000"/>
                        </a:lnSpc>
                        <a:spcBef>
                          <a:spcPts val="0"/>
                        </a:spcBef>
                        <a:spcAft>
                          <a:spcPts val="0"/>
                        </a:spcAft>
                      </a:pPr>
                      <a:r>
                        <a:rPr lang="en-US" sz="1100" b="1" dirty="0">
                          <a:solidFill>
                            <a:schemeClr val="bg1"/>
                          </a:solidFill>
                          <a:effectLst/>
                          <a:latin typeface="+mn-lt"/>
                        </a:rPr>
                        <a:t>(n = 135)</a:t>
                      </a:r>
                      <a:endParaRPr lang="en-US" sz="1100" b="1" dirty="0">
                        <a:solidFill>
                          <a:schemeClr val="bg1"/>
                        </a:solidFill>
                        <a:effectLst/>
                        <a:latin typeface="+mn-lt"/>
                        <a:ea typeface="+mn-ea"/>
                        <a:cs typeface="Arial" panose="020B0604020202020204" pitchFamily="34" charset="0"/>
                      </a:endParaRPr>
                    </a:p>
                  </a:txBody>
                  <a:tcPr marL="36127" marR="36127" marT="0" marB="0" anchor="b">
                    <a:lnL>
                      <a:noFill/>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538792592"/>
                  </a:ext>
                </a:extLst>
              </a:tr>
              <a:tr h="180821">
                <a:tc>
                  <a:txBody>
                    <a:bodyPr/>
                    <a:lstStyle/>
                    <a:p>
                      <a:pPr marL="0" marR="0">
                        <a:spcBef>
                          <a:spcPts val="0"/>
                        </a:spcBef>
                        <a:spcAft>
                          <a:spcPts val="0"/>
                        </a:spcAft>
                      </a:pPr>
                      <a:r>
                        <a:rPr lang="en-US" sz="1100" b="1" dirty="0">
                          <a:solidFill>
                            <a:schemeClr val="bg1"/>
                          </a:solidFill>
                          <a:effectLst/>
                          <a:latin typeface="+mn-lt"/>
                          <a:ea typeface="Times New Roman" panose="02020603050405020304" pitchFamily="18" charset="0"/>
                          <a:cs typeface="Arial" panose="020B0604020202020204" pitchFamily="34" charset="0"/>
                        </a:rPr>
                        <a:t>Median age</a:t>
                      </a:r>
                    </a:p>
                  </a:txBody>
                  <a:tcPr marL="36127" marR="36127" marT="0" marB="0" anchor="ctr">
                    <a:lnL w="12700" cap="flat" cmpd="sng" algn="ctr">
                      <a:solidFill>
                        <a:schemeClr val="tx2"/>
                      </a:solidFill>
                      <a:prstDash val="solid"/>
                      <a:round/>
                      <a:headEnd type="none" w="med" len="med"/>
                      <a:tailEnd type="none" w="med" len="med"/>
                    </a:lnL>
                    <a:lnT w="12700" cmpd="sng">
                      <a:noFill/>
                    </a:lnT>
                    <a:lnB w="12700" cmpd="sng">
                      <a:noFill/>
                    </a:lnB>
                  </a:tcPr>
                </a:tc>
                <a:tc>
                  <a:txBody>
                    <a:bodyPr/>
                    <a:lstStyle/>
                    <a:p>
                      <a:pPr marL="0" marR="0" algn="r">
                        <a:spcBef>
                          <a:spcPts val="0"/>
                        </a:spcBef>
                        <a:spcAft>
                          <a:spcPts val="0"/>
                        </a:spcAft>
                      </a:pPr>
                      <a:endParaRPr lang="en-US" sz="1100" b="0" dirty="0">
                        <a:solidFill>
                          <a:schemeClr val="bg1"/>
                        </a:solidFill>
                        <a:effectLst/>
                        <a:latin typeface="+mn-lt"/>
                        <a:ea typeface="Times New Roman" panose="02020603050405020304" pitchFamily="18" charset="0"/>
                        <a:cs typeface="Arial" panose="020B0604020202020204" pitchFamily="34" charset="0"/>
                      </a:endParaRPr>
                    </a:p>
                  </a:txBody>
                  <a:tcPr marL="36127" marR="36127" marT="0" marB="0" anchor="ctr">
                    <a:lnT w="12700" cmpd="sng">
                      <a:noFill/>
                    </a:lnT>
                    <a:lnB w="12700" cmpd="sng">
                      <a:noFill/>
                    </a:lnB>
                  </a:tcPr>
                </a:tc>
                <a:tc>
                  <a:txBody>
                    <a:bodyPr/>
                    <a:lstStyle/>
                    <a:p>
                      <a:pPr marL="0" marR="0" algn="ctr">
                        <a:spcBef>
                          <a:spcPts val="0"/>
                        </a:spcBef>
                        <a:spcAft>
                          <a:spcPts val="0"/>
                        </a:spcAft>
                      </a:pPr>
                      <a:r>
                        <a:rPr lang="en-US" sz="1100" dirty="0">
                          <a:solidFill>
                            <a:schemeClr val="bg1"/>
                          </a:solidFill>
                          <a:effectLst/>
                          <a:latin typeface="+mn-lt"/>
                          <a:ea typeface="Times New Roman" panose="02020603050405020304" pitchFamily="18" charset="0"/>
                          <a:cs typeface="Arial" panose="020B0604020202020204" pitchFamily="34" charset="0"/>
                        </a:rPr>
                        <a:t>65 (21-82)</a:t>
                      </a:r>
                    </a:p>
                  </a:txBody>
                  <a:tcPr marL="36127" marR="36127" marT="0" marB="0" anchor="ctr">
                    <a:lnT w="12700" cmpd="sng">
                      <a:noFill/>
                    </a:lnT>
                    <a:lnB w="12700" cmpd="sng">
                      <a:noFill/>
                    </a:lnB>
                  </a:tcPr>
                </a:tc>
                <a:tc>
                  <a:txBody>
                    <a:bodyPr/>
                    <a:lstStyle/>
                    <a:p>
                      <a:pPr marL="0" marR="0" algn="ctr">
                        <a:spcBef>
                          <a:spcPts val="0"/>
                        </a:spcBef>
                        <a:spcAft>
                          <a:spcPts val="0"/>
                        </a:spcAft>
                      </a:pPr>
                      <a:r>
                        <a:rPr lang="en-US" sz="1100" dirty="0">
                          <a:solidFill>
                            <a:schemeClr val="bg1"/>
                          </a:solidFill>
                          <a:effectLst/>
                          <a:latin typeface="+mn-lt"/>
                          <a:ea typeface="Times New Roman" panose="02020603050405020304" pitchFamily="18" charset="0"/>
                          <a:cs typeface="Arial" panose="020B0604020202020204" pitchFamily="34" charset="0"/>
                        </a:rPr>
                        <a:t>65 (28-83)</a:t>
                      </a:r>
                    </a:p>
                  </a:txBody>
                  <a:tcPr marL="36127" marR="36127" marT="0" marB="0" anchor="ctr">
                    <a:lnR w="28575" cap="flat" cmpd="sng" algn="ctr">
                      <a:solidFill>
                        <a:schemeClr val="tx2"/>
                      </a:solidFill>
                      <a:prstDash val="solid"/>
                      <a:round/>
                      <a:headEnd type="none" w="med" len="med"/>
                      <a:tailEnd type="none" w="med" len="med"/>
                    </a:lnR>
                    <a:lnT w="12700" cmpd="sng">
                      <a:noFill/>
                    </a:lnT>
                    <a:lnB w="12700" cmpd="sng">
                      <a:noFill/>
                    </a:lnB>
                  </a:tcPr>
                </a:tc>
                <a:tc>
                  <a:txBody>
                    <a:bodyPr/>
                    <a:lstStyle/>
                    <a:p>
                      <a:pPr marL="0" marR="0" algn="ctr">
                        <a:spcBef>
                          <a:spcPts val="0"/>
                        </a:spcBef>
                        <a:spcAft>
                          <a:spcPts val="0"/>
                        </a:spcAft>
                      </a:pPr>
                      <a:r>
                        <a:rPr lang="en-US" sz="1100" dirty="0">
                          <a:solidFill>
                            <a:schemeClr val="bg1"/>
                          </a:solidFill>
                          <a:effectLst/>
                          <a:latin typeface="+mn-lt"/>
                          <a:ea typeface="Times New Roman" panose="02020603050405020304" pitchFamily="18" charset="0"/>
                          <a:cs typeface="Arial" panose="020B0604020202020204" pitchFamily="34" charset="0"/>
                        </a:rPr>
                        <a:t>67 (24-88)</a:t>
                      </a:r>
                    </a:p>
                  </a:txBody>
                  <a:tcPr marL="36127" marR="36127" marT="0" marB="0" anchor="ctr">
                    <a:lnL w="28575" cap="flat" cmpd="sng" algn="ctr">
                      <a:solidFill>
                        <a:schemeClr val="tx2"/>
                      </a:solidFill>
                      <a:prstDash val="solid"/>
                      <a:round/>
                      <a:headEnd type="none" w="med" len="med"/>
                      <a:tailEnd type="none" w="med" len="med"/>
                    </a:lnL>
                    <a:lnT w="12700" cmpd="sng">
                      <a:noFill/>
                    </a:lnT>
                    <a:lnB w="12700" cmpd="sng">
                      <a:noFill/>
                    </a:lnB>
                  </a:tcPr>
                </a:tc>
                <a:tc>
                  <a:txBody>
                    <a:bodyPr/>
                    <a:lstStyle/>
                    <a:p>
                      <a:pPr marL="0" marR="0" algn="ctr">
                        <a:spcBef>
                          <a:spcPts val="0"/>
                        </a:spcBef>
                        <a:spcAft>
                          <a:spcPts val="0"/>
                        </a:spcAft>
                      </a:pPr>
                      <a:r>
                        <a:rPr lang="en-US" sz="1100" dirty="0">
                          <a:solidFill>
                            <a:schemeClr val="bg1"/>
                          </a:solidFill>
                          <a:effectLst/>
                          <a:latin typeface="+mn-lt"/>
                          <a:ea typeface="Times New Roman" panose="02020603050405020304" pitchFamily="18" charset="0"/>
                          <a:cs typeface="Arial" panose="020B0604020202020204" pitchFamily="34" charset="0"/>
                        </a:rPr>
                        <a:t>66 (37-92)</a:t>
                      </a:r>
                    </a:p>
                  </a:txBody>
                  <a:tcPr marL="36127" marR="36127" marT="0" marB="0" anchor="ctr">
                    <a:lnR w="12700" cap="flat" cmpd="sng" algn="ctr">
                      <a:solidFill>
                        <a:schemeClr val="tx2"/>
                      </a:solidFill>
                      <a:prstDash val="solid"/>
                      <a:round/>
                      <a:headEnd type="none" w="med" len="med"/>
                      <a:tailEnd type="none" w="med" len="med"/>
                    </a:lnR>
                    <a:lnT w="12700" cmpd="sng">
                      <a:noFill/>
                    </a:lnT>
                    <a:lnB w="12700" cmpd="sng">
                      <a:noFill/>
                    </a:lnB>
                  </a:tcPr>
                </a:tc>
                <a:extLst>
                  <a:ext uri="{0D108BD9-81ED-4DB2-BD59-A6C34878D82A}">
                    <a16:rowId xmlns:a16="http://schemas.microsoft.com/office/drawing/2014/main" val="2222562245"/>
                  </a:ext>
                </a:extLst>
              </a:tr>
              <a:tr h="180821">
                <a:tc rowSpan="2">
                  <a:txBody>
                    <a:bodyPr/>
                    <a:lstStyle/>
                    <a:p>
                      <a:pPr marL="0" marR="0">
                        <a:spcBef>
                          <a:spcPts val="0"/>
                        </a:spcBef>
                        <a:spcAft>
                          <a:spcPts val="0"/>
                        </a:spcAft>
                      </a:pPr>
                      <a:r>
                        <a:rPr lang="en-US" sz="1100" dirty="0">
                          <a:solidFill>
                            <a:schemeClr val="bg1"/>
                          </a:solidFill>
                          <a:effectLst/>
                          <a:latin typeface="+mn-lt"/>
                        </a:rPr>
                        <a:t>IPI risk score</a:t>
                      </a:r>
                      <a:endParaRPr lang="en-US" sz="1100" b="0" dirty="0">
                        <a:solidFill>
                          <a:schemeClr val="bg1"/>
                        </a:solidFill>
                        <a:effectLst/>
                        <a:latin typeface="+mn-lt"/>
                        <a:ea typeface="Times New Roman" panose="02020603050405020304" pitchFamily="18" charset="0"/>
                        <a:cs typeface="Arial" panose="020B0604020202020204" pitchFamily="34" charset="0"/>
                      </a:endParaRPr>
                    </a:p>
                  </a:txBody>
                  <a:tcPr marL="36127" marR="36127" marT="0" marB="0" anchor="ctr">
                    <a:lnL w="12700" cap="flat" cmpd="sng" algn="ctr">
                      <a:solidFill>
                        <a:schemeClr val="tx2"/>
                      </a:solidFill>
                      <a:prstDash val="solid"/>
                      <a:round/>
                      <a:headEnd type="none" w="med" len="med"/>
                      <a:tailEnd type="none" w="med" len="med"/>
                    </a:lnL>
                    <a:lnT w="12700" cmpd="sng">
                      <a:noFill/>
                    </a:lnT>
                  </a:tcPr>
                </a:tc>
                <a:tc>
                  <a:txBody>
                    <a:bodyPr/>
                    <a:lstStyle/>
                    <a:p>
                      <a:pPr marL="0" marR="0" algn="r">
                        <a:spcBef>
                          <a:spcPts val="0"/>
                        </a:spcBef>
                        <a:spcAft>
                          <a:spcPts val="0"/>
                        </a:spcAft>
                      </a:pPr>
                      <a:r>
                        <a:rPr lang="en-US" sz="1100" b="0" dirty="0">
                          <a:solidFill>
                            <a:schemeClr val="bg1"/>
                          </a:solidFill>
                          <a:effectLst/>
                          <a:latin typeface="+mn-lt"/>
                          <a:ea typeface="Times New Roman" panose="02020603050405020304" pitchFamily="18" charset="0"/>
                          <a:cs typeface="Arial" panose="020B0604020202020204" pitchFamily="34" charset="0"/>
                        </a:rPr>
                        <a:t>2</a:t>
                      </a:r>
                    </a:p>
                  </a:txBody>
                  <a:tcPr marL="36127" marR="36127" marT="0" marB="0" anchor="ctr">
                    <a:lnT w="12700" cmpd="sng">
                      <a:noFill/>
                    </a:lnT>
                  </a:tcPr>
                </a:tc>
                <a:tc>
                  <a:txBody>
                    <a:bodyPr/>
                    <a:lstStyle/>
                    <a:p>
                      <a:pPr marL="0" marR="0" algn="ctr">
                        <a:spcBef>
                          <a:spcPts val="0"/>
                        </a:spcBef>
                        <a:spcAft>
                          <a:spcPts val="0"/>
                        </a:spcAft>
                      </a:pPr>
                      <a:r>
                        <a:rPr lang="en-US" sz="1100" dirty="0">
                          <a:solidFill>
                            <a:schemeClr val="bg1"/>
                          </a:solidFill>
                          <a:effectLst/>
                          <a:latin typeface="+mn-lt"/>
                          <a:ea typeface="Times New Roman" panose="02020603050405020304" pitchFamily="18" charset="0"/>
                          <a:cs typeface="Arial" panose="020B0604020202020204" pitchFamily="34" charset="0"/>
                        </a:rPr>
                        <a:t>42%</a:t>
                      </a:r>
                    </a:p>
                  </a:txBody>
                  <a:tcPr marL="36127" marR="36127" marT="0" marB="0" anchor="ctr">
                    <a:lnT w="12700" cmpd="sng">
                      <a:noFill/>
                    </a:lnT>
                  </a:tcPr>
                </a:tc>
                <a:tc>
                  <a:txBody>
                    <a:bodyPr/>
                    <a:lstStyle/>
                    <a:p>
                      <a:pPr marL="0" marR="0" algn="ctr">
                        <a:spcBef>
                          <a:spcPts val="0"/>
                        </a:spcBef>
                        <a:spcAft>
                          <a:spcPts val="0"/>
                        </a:spcAft>
                      </a:pPr>
                      <a:r>
                        <a:rPr lang="en-US" sz="1100" dirty="0">
                          <a:solidFill>
                            <a:schemeClr val="bg1"/>
                          </a:solidFill>
                          <a:effectLst/>
                          <a:latin typeface="+mn-lt"/>
                          <a:ea typeface="Times New Roman" panose="02020603050405020304" pitchFamily="18" charset="0"/>
                          <a:cs typeface="Arial" panose="020B0604020202020204" pitchFamily="34" charset="0"/>
                        </a:rPr>
                        <a:t>42%</a:t>
                      </a:r>
                    </a:p>
                  </a:txBody>
                  <a:tcPr marL="36127" marR="36127" marT="0" marB="0" anchor="ctr">
                    <a:lnR w="28575" cap="flat" cmpd="sng" algn="ctr">
                      <a:solidFill>
                        <a:schemeClr val="tx2"/>
                      </a:solidFill>
                      <a:prstDash val="solid"/>
                      <a:round/>
                      <a:headEnd type="none" w="med" len="med"/>
                      <a:tailEnd type="none" w="med" len="med"/>
                    </a:lnR>
                    <a:lnT w="12700" cmpd="sng">
                      <a:noFill/>
                    </a:lnT>
                  </a:tcPr>
                </a:tc>
                <a:tc>
                  <a:txBody>
                    <a:bodyPr/>
                    <a:lstStyle/>
                    <a:p>
                      <a:pPr marL="0" marR="0" algn="ctr">
                        <a:spcBef>
                          <a:spcPts val="0"/>
                        </a:spcBef>
                        <a:spcAft>
                          <a:spcPts val="0"/>
                        </a:spcAft>
                      </a:pPr>
                      <a:r>
                        <a:rPr lang="en-US" sz="1100" dirty="0">
                          <a:solidFill>
                            <a:schemeClr val="bg1"/>
                          </a:solidFill>
                          <a:effectLst/>
                          <a:latin typeface="+mn-lt"/>
                          <a:ea typeface="Times New Roman" panose="02020603050405020304" pitchFamily="18" charset="0"/>
                          <a:cs typeface="Arial" panose="020B0604020202020204" pitchFamily="34" charset="0"/>
                        </a:rPr>
                        <a:t>33%</a:t>
                      </a:r>
                    </a:p>
                  </a:txBody>
                  <a:tcPr marL="36127" marR="36127" marT="0" marB="0" anchor="ctr">
                    <a:lnL w="28575" cap="flat" cmpd="sng" algn="ctr">
                      <a:solidFill>
                        <a:schemeClr val="tx2"/>
                      </a:solidFill>
                      <a:prstDash val="solid"/>
                      <a:round/>
                      <a:headEnd type="none" w="med" len="med"/>
                      <a:tailEnd type="none" w="med" len="med"/>
                    </a:lnL>
                    <a:lnT w="12700" cmpd="sng">
                      <a:noFill/>
                    </a:lnT>
                  </a:tcPr>
                </a:tc>
                <a:tc>
                  <a:txBody>
                    <a:bodyPr/>
                    <a:lstStyle/>
                    <a:p>
                      <a:pPr marL="0" marR="0" algn="ctr">
                        <a:spcBef>
                          <a:spcPts val="0"/>
                        </a:spcBef>
                        <a:spcAft>
                          <a:spcPts val="0"/>
                        </a:spcAft>
                      </a:pPr>
                      <a:r>
                        <a:rPr lang="en-US" sz="1100" dirty="0">
                          <a:solidFill>
                            <a:schemeClr val="bg1"/>
                          </a:solidFill>
                          <a:effectLst/>
                          <a:latin typeface="+mn-lt"/>
                          <a:ea typeface="Times New Roman" panose="02020603050405020304" pitchFamily="18" charset="0"/>
                          <a:cs typeface="Arial" panose="020B0604020202020204" pitchFamily="34" charset="0"/>
                        </a:rPr>
                        <a:t>34%</a:t>
                      </a:r>
                    </a:p>
                  </a:txBody>
                  <a:tcPr marL="36127" marR="36127" marT="0" marB="0" anchor="ctr">
                    <a:lnR w="12700" cap="flat" cmpd="sng" algn="ctr">
                      <a:solidFill>
                        <a:schemeClr val="tx2"/>
                      </a:solidFill>
                      <a:prstDash val="solid"/>
                      <a:round/>
                      <a:headEnd type="none" w="med" len="med"/>
                      <a:tailEnd type="none" w="med" len="med"/>
                    </a:lnR>
                    <a:lnT w="12700" cmpd="sng">
                      <a:noFill/>
                    </a:lnT>
                  </a:tcPr>
                </a:tc>
                <a:extLst>
                  <a:ext uri="{0D108BD9-81ED-4DB2-BD59-A6C34878D82A}">
                    <a16:rowId xmlns:a16="http://schemas.microsoft.com/office/drawing/2014/main" val="2328708008"/>
                  </a:ext>
                </a:extLst>
              </a:tr>
              <a:tr h="180821">
                <a:tc vMerge="1">
                  <a:txBody>
                    <a:bodyPr/>
                    <a:lstStyle/>
                    <a:p>
                      <a:endParaRPr lang="en-US"/>
                    </a:p>
                  </a:txBody>
                  <a:tcPr/>
                </a:tc>
                <a:tc>
                  <a:txBody>
                    <a:bodyPr/>
                    <a:lstStyle/>
                    <a:p>
                      <a:pPr algn="r"/>
                      <a:r>
                        <a:rPr lang="en-US" sz="1100" b="0" dirty="0">
                          <a:solidFill>
                            <a:schemeClr val="bg1"/>
                          </a:solidFill>
                          <a:effectLst/>
                          <a:latin typeface="+mn-lt"/>
                        </a:rPr>
                        <a:t>≥3</a:t>
                      </a:r>
                      <a:endParaRPr lang="en-US" sz="1100" b="0" dirty="0">
                        <a:solidFill>
                          <a:schemeClr val="bg1"/>
                        </a:solidFill>
                      </a:endParaRPr>
                    </a:p>
                  </a:txBody>
                  <a:tcPr marL="36127" marR="36127" marT="0" marB="0" anchor="ctr"/>
                </a:tc>
                <a:tc>
                  <a:txBody>
                    <a:bodyPr/>
                    <a:lstStyle/>
                    <a:p>
                      <a:pPr marL="0" marR="0" algn="ctr">
                        <a:spcBef>
                          <a:spcPts val="0"/>
                        </a:spcBef>
                        <a:spcAft>
                          <a:spcPts val="0"/>
                        </a:spcAft>
                      </a:pPr>
                      <a:r>
                        <a:rPr lang="en-US" sz="1100" dirty="0">
                          <a:solidFill>
                            <a:schemeClr val="bg1"/>
                          </a:solidFill>
                          <a:effectLst/>
                          <a:latin typeface="+mn-lt"/>
                          <a:ea typeface="Times New Roman" panose="02020603050405020304" pitchFamily="18" charset="0"/>
                          <a:cs typeface="Arial" panose="020B0604020202020204" pitchFamily="34" charset="0"/>
                        </a:rPr>
                        <a:t>58%</a:t>
                      </a:r>
                    </a:p>
                  </a:txBody>
                  <a:tcPr marL="36127" marR="36127" marT="0" marB="0" anchor="ctr"/>
                </a:tc>
                <a:tc>
                  <a:txBody>
                    <a:bodyPr/>
                    <a:lstStyle/>
                    <a:p>
                      <a:pPr marL="0" marR="0" algn="ctr">
                        <a:spcBef>
                          <a:spcPts val="0"/>
                        </a:spcBef>
                        <a:spcAft>
                          <a:spcPts val="0"/>
                        </a:spcAft>
                      </a:pPr>
                      <a:r>
                        <a:rPr lang="en-US" sz="1100" dirty="0">
                          <a:solidFill>
                            <a:schemeClr val="bg1"/>
                          </a:solidFill>
                          <a:effectLst/>
                          <a:latin typeface="+mn-lt"/>
                          <a:ea typeface="Times New Roman" panose="02020603050405020304" pitchFamily="18" charset="0"/>
                          <a:cs typeface="Arial" panose="020B0604020202020204" pitchFamily="34" charset="0"/>
                        </a:rPr>
                        <a:t>58%</a:t>
                      </a:r>
                    </a:p>
                  </a:txBody>
                  <a:tcPr marL="36127" marR="36127" marT="0" marB="0" anchor="ctr">
                    <a:lnR w="28575" cap="flat" cmpd="sng" algn="ctr">
                      <a:solidFill>
                        <a:schemeClr val="tx2"/>
                      </a:solidFill>
                      <a:prstDash val="solid"/>
                      <a:round/>
                      <a:headEnd type="none" w="med" len="med"/>
                      <a:tailEnd type="none" w="med" len="med"/>
                    </a:lnR>
                  </a:tcPr>
                </a:tc>
                <a:tc>
                  <a:txBody>
                    <a:bodyPr/>
                    <a:lstStyle/>
                    <a:p>
                      <a:pPr marL="0" marR="0" algn="ctr">
                        <a:spcBef>
                          <a:spcPts val="0"/>
                        </a:spcBef>
                        <a:spcAft>
                          <a:spcPts val="0"/>
                        </a:spcAft>
                      </a:pPr>
                      <a:r>
                        <a:rPr lang="en-US" sz="1100" dirty="0">
                          <a:solidFill>
                            <a:schemeClr val="bg1"/>
                          </a:solidFill>
                          <a:effectLst/>
                          <a:latin typeface="+mn-lt"/>
                          <a:ea typeface="Times New Roman" panose="02020603050405020304" pitchFamily="18" charset="0"/>
                          <a:cs typeface="Arial" panose="020B0604020202020204" pitchFamily="34" charset="0"/>
                        </a:rPr>
                        <a:t>66%</a:t>
                      </a:r>
                    </a:p>
                  </a:txBody>
                  <a:tcPr marL="36127" marR="36127" marT="0" marB="0" anchor="ctr">
                    <a:lnL w="28575" cap="flat" cmpd="sng" algn="ctr">
                      <a:solidFill>
                        <a:schemeClr val="tx2"/>
                      </a:solidFill>
                      <a:prstDash val="solid"/>
                      <a:round/>
                      <a:headEnd type="none" w="med" len="med"/>
                      <a:tailEnd type="none" w="med" len="med"/>
                    </a:lnL>
                  </a:tcPr>
                </a:tc>
                <a:tc>
                  <a:txBody>
                    <a:bodyPr/>
                    <a:lstStyle/>
                    <a:p>
                      <a:pPr marL="0" marR="0" algn="ctr">
                        <a:spcBef>
                          <a:spcPts val="0"/>
                        </a:spcBef>
                        <a:spcAft>
                          <a:spcPts val="0"/>
                        </a:spcAft>
                      </a:pPr>
                      <a:r>
                        <a:rPr lang="en-US" sz="1100" dirty="0">
                          <a:solidFill>
                            <a:schemeClr val="bg1"/>
                          </a:solidFill>
                          <a:effectLst/>
                          <a:latin typeface="+mn-lt"/>
                          <a:ea typeface="Times New Roman" panose="02020603050405020304" pitchFamily="18" charset="0"/>
                          <a:cs typeface="Arial" panose="020B0604020202020204" pitchFamily="34" charset="0"/>
                        </a:rPr>
                        <a:t>66%</a:t>
                      </a:r>
                    </a:p>
                  </a:txBody>
                  <a:tcPr marL="36127" marR="36127" marT="0" marB="0" anchor="ctr">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2356315593"/>
                  </a:ext>
                </a:extLst>
              </a:tr>
              <a:tr h="18082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effectLst/>
                          <a:latin typeface="+mn-lt"/>
                          <a:ea typeface="Times New Roman" panose="02020603050405020304" pitchFamily="18" charset="0"/>
                          <a:cs typeface="Arial" panose="020B0604020202020204" pitchFamily="34" charset="0"/>
                        </a:rPr>
                        <a:t>Disease stage III/IV</a:t>
                      </a:r>
                    </a:p>
                  </a:txBody>
                  <a:tcPr marL="36127" marR="36127" marT="0" marB="0" anchor="ctr">
                    <a:lnL w="12700" cap="flat" cmpd="sng" algn="ctr">
                      <a:solidFill>
                        <a:schemeClr val="tx2"/>
                      </a:solidFill>
                      <a:prstDash val="solid"/>
                      <a:round/>
                      <a:headEnd type="none" w="med" len="med"/>
                      <a:tailEnd type="none" w="med" len="med"/>
                    </a:ln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effectLst/>
                        <a:latin typeface="+mn-lt"/>
                        <a:ea typeface="Times New Roman" panose="02020603050405020304" pitchFamily="18" charset="0"/>
                        <a:cs typeface="Arial" panose="020B0604020202020204" pitchFamily="34" charset="0"/>
                      </a:endParaRPr>
                    </a:p>
                  </a:txBody>
                  <a:tcPr marL="48169" marR="48169" marT="0" marB="0" anchor="ctr"/>
                </a:tc>
                <a:tc>
                  <a:txBody>
                    <a:bodyPr/>
                    <a:lstStyle/>
                    <a:p>
                      <a:pPr marL="0" marR="0" algn="ctr" defTabSz="1084263">
                        <a:spcBef>
                          <a:spcPts val="0"/>
                        </a:spcBef>
                        <a:spcAft>
                          <a:spcPts val="0"/>
                        </a:spcAft>
                      </a:pPr>
                      <a:r>
                        <a:rPr lang="en-US" sz="1100" dirty="0">
                          <a:solidFill>
                            <a:schemeClr val="bg1"/>
                          </a:solidFill>
                          <a:effectLst/>
                          <a:latin typeface="+mn-lt"/>
                          <a:ea typeface="Times New Roman" panose="02020603050405020304" pitchFamily="18" charset="0"/>
                          <a:cs typeface="Arial" panose="020B0604020202020204" pitchFamily="34" charset="0"/>
                        </a:rPr>
                        <a:t>87%</a:t>
                      </a:r>
                    </a:p>
                  </a:txBody>
                  <a:tcPr marL="0" marR="0" marT="0" marB="0" anchor="ctr"/>
                </a:tc>
                <a:tc>
                  <a:txBody>
                    <a:bodyPr/>
                    <a:lstStyle/>
                    <a:p>
                      <a:pPr marL="0" marR="0" algn="ctr">
                        <a:spcBef>
                          <a:spcPts val="0"/>
                        </a:spcBef>
                        <a:spcAft>
                          <a:spcPts val="0"/>
                        </a:spcAft>
                      </a:pPr>
                      <a:r>
                        <a:rPr lang="en-US" sz="1100" dirty="0">
                          <a:solidFill>
                            <a:schemeClr val="bg1"/>
                          </a:solidFill>
                          <a:effectLst/>
                          <a:latin typeface="+mn-lt"/>
                          <a:ea typeface="Times New Roman" panose="02020603050405020304" pitchFamily="18" charset="0"/>
                          <a:cs typeface="Arial" panose="020B0604020202020204" pitchFamily="34" charset="0"/>
                        </a:rPr>
                        <a:t>88%</a:t>
                      </a:r>
                    </a:p>
                  </a:txBody>
                  <a:tcPr marL="0" marR="0" marT="0" marB="0" anchor="ctr">
                    <a:lnR w="28575" cap="flat" cmpd="sng" algn="ctr">
                      <a:solidFill>
                        <a:schemeClr val="tx2"/>
                      </a:solidFill>
                      <a:prstDash val="solid"/>
                      <a:round/>
                      <a:headEnd type="none" w="med" len="med"/>
                      <a:tailEnd type="none" w="med" len="med"/>
                    </a:lnR>
                  </a:tcPr>
                </a:tc>
                <a:tc>
                  <a:txBody>
                    <a:bodyPr/>
                    <a:lstStyle/>
                    <a:p>
                      <a:pPr marL="0" marR="0" algn="ctr">
                        <a:spcBef>
                          <a:spcPts val="0"/>
                        </a:spcBef>
                        <a:spcAft>
                          <a:spcPts val="0"/>
                        </a:spcAft>
                      </a:pPr>
                      <a:r>
                        <a:rPr lang="en-US" sz="1100" dirty="0">
                          <a:solidFill>
                            <a:schemeClr val="bg1"/>
                          </a:solidFill>
                          <a:effectLst/>
                          <a:latin typeface="+mn-lt"/>
                          <a:ea typeface="Times New Roman" panose="02020603050405020304" pitchFamily="18" charset="0"/>
                          <a:cs typeface="Arial" panose="020B0604020202020204" pitchFamily="34" charset="0"/>
                        </a:rPr>
                        <a:t>97%</a:t>
                      </a:r>
                    </a:p>
                  </a:txBody>
                  <a:tcPr marL="0" marR="0" marT="0" marB="0" anchor="ctr">
                    <a:lnL w="28575" cap="flat" cmpd="sng" algn="ctr">
                      <a:solidFill>
                        <a:schemeClr val="tx2"/>
                      </a:solidFill>
                      <a:prstDash val="solid"/>
                      <a:round/>
                      <a:headEnd type="none" w="med" len="med"/>
                      <a:tailEnd type="none" w="med" len="med"/>
                    </a:lnL>
                  </a:tcPr>
                </a:tc>
                <a:tc>
                  <a:txBody>
                    <a:bodyPr/>
                    <a:lstStyle/>
                    <a:p>
                      <a:pPr marL="0" marR="0" algn="ctr">
                        <a:spcBef>
                          <a:spcPts val="0"/>
                        </a:spcBef>
                        <a:spcAft>
                          <a:spcPts val="0"/>
                        </a:spcAft>
                      </a:pPr>
                      <a:r>
                        <a:rPr lang="en-US" sz="1100" dirty="0">
                          <a:solidFill>
                            <a:schemeClr val="bg1"/>
                          </a:solidFill>
                          <a:effectLst/>
                          <a:latin typeface="+mn-lt"/>
                          <a:ea typeface="Times New Roman" panose="02020603050405020304" pitchFamily="18" charset="0"/>
                          <a:cs typeface="Arial" panose="020B0604020202020204" pitchFamily="34" charset="0"/>
                        </a:rPr>
                        <a:t>96%</a:t>
                      </a:r>
                    </a:p>
                  </a:txBody>
                  <a:tcPr marL="0" marR="0" marT="0" marB="0" anchor="ctr">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2733426598"/>
                  </a:ext>
                </a:extLst>
              </a:tr>
              <a:tr h="180821">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effectLst/>
                          <a:latin typeface="+mn-lt"/>
                          <a:ea typeface="Times New Roman" panose="02020603050405020304" pitchFamily="18" charset="0"/>
                          <a:cs typeface="Arial" panose="020B0604020202020204" pitchFamily="34" charset="0"/>
                        </a:rPr>
                        <a:t>ECOG</a:t>
                      </a:r>
                    </a:p>
                  </a:txBody>
                  <a:tcPr marL="36127" marR="36127" marT="0" marB="0" anchor="ctr">
                    <a:lnL w="12700" cap="flat" cmpd="sng" algn="ctr">
                      <a:solidFill>
                        <a:schemeClr val="tx2"/>
                      </a:solidFill>
                      <a:prstDash val="solid"/>
                      <a:round/>
                      <a:headEnd type="none" w="med" len="med"/>
                      <a:tailEnd type="none" w="med" len="med"/>
                    </a:ln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b="0" dirty="0">
                          <a:solidFill>
                            <a:schemeClr val="bg1"/>
                          </a:solidFill>
                          <a:effectLst/>
                          <a:latin typeface="+mn-lt"/>
                          <a:ea typeface="Times New Roman" panose="02020603050405020304" pitchFamily="18" charset="0"/>
                          <a:cs typeface="Arial" panose="020B0604020202020204" pitchFamily="34" charset="0"/>
                        </a:rPr>
                        <a:t>0-1</a:t>
                      </a:r>
                    </a:p>
                  </a:txBody>
                  <a:tcPr marL="36127" marR="36127" marT="0" marB="0" anchor="ctr"/>
                </a:tc>
                <a:tc>
                  <a:txBody>
                    <a:bodyPr/>
                    <a:lstStyle/>
                    <a:p>
                      <a:pPr marL="0" marR="0" algn="ctr" defTabSz="1084263">
                        <a:spcBef>
                          <a:spcPts val="0"/>
                        </a:spcBef>
                        <a:spcAft>
                          <a:spcPts val="0"/>
                        </a:spcAft>
                      </a:pPr>
                      <a:r>
                        <a:rPr lang="en-US" sz="1100" dirty="0">
                          <a:solidFill>
                            <a:schemeClr val="bg1"/>
                          </a:solidFill>
                          <a:effectLst/>
                          <a:latin typeface="+mn-lt"/>
                          <a:ea typeface="Times New Roman" panose="02020603050405020304" pitchFamily="18" charset="0"/>
                          <a:cs typeface="Arial" panose="020B0604020202020204" pitchFamily="34" charset="0"/>
                        </a:rPr>
                        <a:t>82%</a:t>
                      </a:r>
                    </a:p>
                  </a:txBody>
                  <a:tcPr marL="0" marR="0" marT="0" marB="0" anchor="ctr"/>
                </a:tc>
                <a:tc>
                  <a:txBody>
                    <a:bodyPr/>
                    <a:lstStyle/>
                    <a:p>
                      <a:pPr marL="0" marR="0" algn="ctr">
                        <a:spcBef>
                          <a:spcPts val="0"/>
                        </a:spcBef>
                        <a:spcAft>
                          <a:spcPts val="0"/>
                        </a:spcAft>
                      </a:pPr>
                      <a:r>
                        <a:rPr lang="en-US" sz="1100" dirty="0">
                          <a:solidFill>
                            <a:schemeClr val="bg1"/>
                          </a:solidFill>
                          <a:effectLst/>
                          <a:latin typeface="+mn-lt"/>
                          <a:ea typeface="Times New Roman" panose="02020603050405020304" pitchFamily="18" charset="0"/>
                          <a:cs typeface="Arial" panose="020B0604020202020204" pitchFamily="34" charset="0"/>
                        </a:rPr>
                        <a:t>80%</a:t>
                      </a:r>
                    </a:p>
                  </a:txBody>
                  <a:tcPr marL="0" marR="0" marT="0" marB="0" anchor="ctr">
                    <a:lnR w="28575" cap="flat" cmpd="sng" algn="ctr">
                      <a:solidFill>
                        <a:schemeClr val="tx2"/>
                      </a:solidFill>
                      <a:prstDash val="solid"/>
                      <a:round/>
                      <a:headEnd type="none" w="med" len="med"/>
                      <a:tailEnd type="none" w="med" len="med"/>
                    </a:lnR>
                  </a:tcPr>
                </a:tc>
                <a:tc>
                  <a:txBody>
                    <a:bodyPr/>
                    <a:lstStyle/>
                    <a:p>
                      <a:pPr marL="0" marR="0" algn="ctr" defTabSz="1084263">
                        <a:spcBef>
                          <a:spcPts val="0"/>
                        </a:spcBef>
                        <a:spcAft>
                          <a:spcPts val="0"/>
                        </a:spcAft>
                      </a:pPr>
                      <a:r>
                        <a:rPr lang="en-US" sz="1100" dirty="0">
                          <a:solidFill>
                            <a:schemeClr val="bg1"/>
                          </a:solidFill>
                          <a:effectLst/>
                          <a:latin typeface="+mn-lt"/>
                          <a:ea typeface="Times New Roman" panose="02020603050405020304" pitchFamily="18" charset="0"/>
                          <a:cs typeface="Arial" panose="020B0604020202020204" pitchFamily="34" charset="0"/>
                        </a:rPr>
                        <a:t>39%</a:t>
                      </a:r>
                    </a:p>
                  </a:txBody>
                  <a:tcPr marL="0" marR="0" marT="0" marB="0" anchor="ctr">
                    <a:lnL w="28575" cap="flat" cmpd="sng" algn="ctr">
                      <a:solidFill>
                        <a:schemeClr val="tx2"/>
                      </a:solidFill>
                      <a:prstDash val="solid"/>
                      <a:round/>
                      <a:headEnd type="none" w="med" len="med"/>
                      <a:tailEnd type="none" w="med" len="med"/>
                    </a:lnL>
                  </a:tcPr>
                </a:tc>
                <a:tc>
                  <a:txBody>
                    <a:bodyPr/>
                    <a:lstStyle/>
                    <a:p>
                      <a:pPr marL="0" marR="0" algn="ctr" defTabSz="1084263">
                        <a:spcBef>
                          <a:spcPts val="0"/>
                        </a:spcBef>
                        <a:spcAft>
                          <a:spcPts val="0"/>
                        </a:spcAft>
                      </a:pPr>
                      <a:r>
                        <a:rPr lang="en-US" sz="1100" dirty="0">
                          <a:solidFill>
                            <a:schemeClr val="bg1"/>
                          </a:solidFill>
                          <a:effectLst/>
                          <a:latin typeface="+mn-lt"/>
                          <a:ea typeface="Times New Roman" panose="02020603050405020304" pitchFamily="18" charset="0"/>
                          <a:cs typeface="Arial" panose="020B0604020202020204" pitchFamily="34" charset="0"/>
                        </a:rPr>
                        <a:t>35%</a:t>
                      </a:r>
                    </a:p>
                  </a:txBody>
                  <a:tcPr marL="0" marR="0" marT="0" marB="0" anchor="ctr">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354283410"/>
                  </a:ext>
                </a:extLst>
              </a:tr>
              <a:tr h="180821">
                <a:tc vMerge="1">
                  <a:txBody>
                    <a:bodyPr/>
                    <a:lstStyle/>
                    <a:p>
                      <a:endParaRPr lang="en-US"/>
                    </a:p>
                  </a:txBody>
                  <a:tcPr/>
                </a:tc>
                <a:tc>
                  <a:txBody>
                    <a:bodyPr/>
                    <a:lstStyle/>
                    <a:p>
                      <a:pPr algn="r"/>
                      <a:r>
                        <a:rPr lang="en-US" sz="1100" b="0" dirty="0">
                          <a:solidFill>
                            <a:schemeClr val="bg1"/>
                          </a:solidFill>
                          <a:effectLst/>
                          <a:latin typeface="+mn-lt"/>
                          <a:cs typeface="Arial" panose="020B0604020202020204" pitchFamily="34" charset="0"/>
                        </a:rPr>
                        <a:t>2</a:t>
                      </a:r>
                      <a:endParaRPr lang="en-US" sz="1100" b="0" dirty="0">
                        <a:solidFill>
                          <a:schemeClr val="bg1"/>
                        </a:solidFill>
                      </a:endParaRPr>
                    </a:p>
                  </a:txBody>
                  <a:tcPr marL="36127" marR="36127" marT="0" marB="0" anchor="ctr"/>
                </a:tc>
                <a:tc>
                  <a:txBody>
                    <a:bodyPr/>
                    <a:lstStyle/>
                    <a:p>
                      <a:pPr marL="0" marR="0" algn="ctr" defTabSz="1084263">
                        <a:spcBef>
                          <a:spcPts val="0"/>
                        </a:spcBef>
                        <a:spcAft>
                          <a:spcPts val="0"/>
                        </a:spcAft>
                      </a:pPr>
                      <a:r>
                        <a:rPr lang="en-US" sz="1100" dirty="0">
                          <a:solidFill>
                            <a:schemeClr val="bg1"/>
                          </a:solidFill>
                          <a:effectLst/>
                          <a:latin typeface="+mn-lt"/>
                          <a:ea typeface="Times New Roman" panose="02020603050405020304" pitchFamily="18" charset="0"/>
                          <a:cs typeface="Arial" panose="020B0604020202020204" pitchFamily="34" charset="0"/>
                        </a:rPr>
                        <a:t>18%</a:t>
                      </a:r>
                    </a:p>
                  </a:txBody>
                  <a:tcPr marL="0" marR="0" marT="0" marB="0" anchor="ctr"/>
                </a:tc>
                <a:tc>
                  <a:txBody>
                    <a:bodyPr/>
                    <a:lstStyle/>
                    <a:p>
                      <a:pPr algn="ctr"/>
                      <a:r>
                        <a:rPr lang="en-US" sz="1100" dirty="0">
                          <a:solidFill>
                            <a:schemeClr val="bg1"/>
                          </a:solidFill>
                        </a:rPr>
                        <a:t>20%</a:t>
                      </a:r>
                    </a:p>
                  </a:txBody>
                  <a:tcPr marL="0" marR="0" marT="0" marB="0" anchor="ctr">
                    <a:lnR w="28575" cap="flat" cmpd="sng" algn="ctr">
                      <a:solidFill>
                        <a:schemeClr val="tx2"/>
                      </a:solidFill>
                      <a:prstDash val="solid"/>
                      <a:round/>
                      <a:headEnd type="none" w="med" len="med"/>
                      <a:tailEnd type="none" w="med" len="med"/>
                    </a:lnR>
                  </a:tcPr>
                </a:tc>
                <a:tc>
                  <a:txBody>
                    <a:bodyPr/>
                    <a:lstStyle/>
                    <a:p>
                      <a:pPr marL="0" marR="0" algn="ctr" defTabSz="1084263">
                        <a:spcBef>
                          <a:spcPts val="0"/>
                        </a:spcBef>
                        <a:spcAft>
                          <a:spcPts val="0"/>
                        </a:spcAft>
                      </a:pPr>
                      <a:r>
                        <a:rPr lang="en-US" sz="1100" dirty="0">
                          <a:solidFill>
                            <a:schemeClr val="bg1"/>
                          </a:solidFill>
                          <a:effectLst/>
                          <a:latin typeface="+mn-lt"/>
                          <a:ea typeface="Times New Roman" panose="02020603050405020304" pitchFamily="18" charset="0"/>
                          <a:cs typeface="Arial" panose="020B0604020202020204" pitchFamily="34" charset="0"/>
                        </a:rPr>
                        <a:t>61%</a:t>
                      </a:r>
                    </a:p>
                  </a:txBody>
                  <a:tcPr marL="0" marR="0" marT="0" marB="0" anchor="ctr">
                    <a:lnL w="28575" cap="flat" cmpd="sng" algn="ctr">
                      <a:solidFill>
                        <a:schemeClr val="tx2"/>
                      </a:solidFill>
                      <a:prstDash val="solid"/>
                      <a:round/>
                      <a:headEnd type="none" w="med" len="med"/>
                      <a:tailEnd type="none" w="med" len="med"/>
                    </a:lnL>
                  </a:tcPr>
                </a:tc>
                <a:tc>
                  <a:txBody>
                    <a:bodyPr/>
                    <a:lstStyle/>
                    <a:p>
                      <a:pPr marL="0" marR="0" algn="ctr" defTabSz="1084263">
                        <a:spcBef>
                          <a:spcPts val="0"/>
                        </a:spcBef>
                        <a:spcAft>
                          <a:spcPts val="0"/>
                        </a:spcAft>
                      </a:pPr>
                      <a:r>
                        <a:rPr lang="en-US" sz="1100" dirty="0">
                          <a:solidFill>
                            <a:schemeClr val="bg1"/>
                          </a:solidFill>
                          <a:effectLst/>
                          <a:latin typeface="+mn-lt"/>
                          <a:ea typeface="Times New Roman" panose="02020603050405020304" pitchFamily="18" charset="0"/>
                          <a:cs typeface="Arial" panose="020B0604020202020204" pitchFamily="34" charset="0"/>
                        </a:rPr>
                        <a:t>65%</a:t>
                      </a:r>
                    </a:p>
                  </a:txBody>
                  <a:tcPr marL="0" marR="0" marT="0" marB="0" anchor="ctr">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3539612386"/>
                  </a:ext>
                </a:extLst>
              </a:tr>
              <a:tr h="18082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effectLst/>
                          <a:latin typeface="+mn-lt"/>
                          <a:ea typeface="Times New Roman" panose="02020603050405020304" pitchFamily="18" charset="0"/>
                          <a:cs typeface="Arial" panose="020B0604020202020204" pitchFamily="34" charset="0"/>
                        </a:rPr>
                        <a:t>Median time dx to tx, days</a:t>
                      </a:r>
                    </a:p>
                  </a:txBody>
                  <a:tcPr marL="36127" marR="36127" marT="0" marB="0" anchor="ctr">
                    <a:lnL w="12700" cap="flat" cmpd="sng" algn="ctr">
                      <a:solidFill>
                        <a:schemeClr val="tx2"/>
                      </a:solidFill>
                      <a:prstDash val="solid"/>
                      <a:round/>
                      <a:headEnd type="none" w="med" len="med"/>
                      <a:tailEnd type="none" w="med" len="med"/>
                    </a:ln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effectLst/>
                        <a:latin typeface="+mn-lt"/>
                        <a:ea typeface="Times New Roman" panose="02020603050405020304" pitchFamily="18" charset="0"/>
                        <a:cs typeface="Arial" panose="020B0604020202020204" pitchFamily="34" charset="0"/>
                      </a:endParaRPr>
                    </a:p>
                  </a:txBody>
                  <a:tcPr marL="48169" marR="48169" marT="0" marB="0" anchor="ctr"/>
                </a:tc>
                <a:tc>
                  <a:txBody>
                    <a:bodyPr/>
                    <a:lstStyle/>
                    <a:p>
                      <a:pPr marL="0" marR="0" algn="ctr" defTabSz="1084263">
                        <a:spcBef>
                          <a:spcPts val="0"/>
                        </a:spcBef>
                        <a:spcAft>
                          <a:spcPts val="0"/>
                        </a:spcAft>
                      </a:pPr>
                      <a:r>
                        <a:rPr lang="en-US" sz="1100" dirty="0">
                          <a:solidFill>
                            <a:schemeClr val="bg1"/>
                          </a:solidFill>
                          <a:effectLst/>
                          <a:latin typeface="+mn-lt"/>
                          <a:ea typeface="Times New Roman" panose="02020603050405020304" pitchFamily="18" charset="0"/>
                          <a:cs typeface="Arial" panose="020B0604020202020204" pitchFamily="34" charset="0"/>
                        </a:rPr>
                        <a:t>31</a:t>
                      </a:r>
                    </a:p>
                  </a:txBody>
                  <a:tcPr marL="0" marR="0" marT="0" marB="0" anchor="ctr"/>
                </a:tc>
                <a:tc>
                  <a:txBody>
                    <a:bodyPr/>
                    <a:lstStyle/>
                    <a:p>
                      <a:pPr algn="ctr"/>
                      <a:r>
                        <a:rPr lang="en-US" sz="1100" dirty="0">
                          <a:solidFill>
                            <a:schemeClr val="bg1"/>
                          </a:solidFill>
                        </a:rPr>
                        <a:t>31</a:t>
                      </a:r>
                    </a:p>
                  </a:txBody>
                  <a:tcPr marL="0" marR="0" marT="0" marB="0" anchor="ctr">
                    <a:lnR w="28575" cap="flat" cmpd="sng" algn="ctr">
                      <a:solidFill>
                        <a:schemeClr val="tx2"/>
                      </a:solidFill>
                      <a:prstDash val="solid"/>
                      <a:round/>
                      <a:headEnd type="none" w="med" len="med"/>
                      <a:tailEnd type="none" w="med" len="med"/>
                    </a:lnR>
                  </a:tcPr>
                </a:tc>
                <a:tc>
                  <a:txBody>
                    <a:bodyPr/>
                    <a:lstStyle/>
                    <a:p>
                      <a:pPr marL="0" marR="0" algn="ctr" defTabSz="1084263">
                        <a:spcBef>
                          <a:spcPts val="0"/>
                        </a:spcBef>
                        <a:spcAft>
                          <a:spcPts val="0"/>
                        </a:spcAft>
                      </a:pPr>
                      <a:r>
                        <a:rPr lang="en-US" sz="1100" dirty="0">
                          <a:solidFill>
                            <a:schemeClr val="bg1"/>
                          </a:solidFill>
                          <a:effectLst/>
                          <a:latin typeface="+mn-lt"/>
                          <a:ea typeface="Times New Roman" panose="02020603050405020304" pitchFamily="18" charset="0"/>
                          <a:cs typeface="Arial" panose="020B0604020202020204" pitchFamily="34" charset="0"/>
                        </a:rPr>
                        <a:t>21</a:t>
                      </a:r>
                    </a:p>
                  </a:txBody>
                  <a:tcPr marL="0" marR="0" marT="0" marB="0" anchor="ctr">
                    <a:lnL w="28575" cap="flat" cmpd="sng" algn="ctr">
                      <a:solidFill>
                        <a:schemeClr val="tx2"/>
                      </a:solidFill>
                      <a:prstDash val="solid"/>
                      <a:round/>
                      <a:headEnd type="none" w="med" len="med"/>
                      <a:tailEnd type="none" w="med" len="med"/>
                    </a:lnL>
                  </a:tcPr>
                </a:tc>
                <a:tc>
                  <a:txBody>
                    <a:bodyPr/>
                    <a:lstStyle/>
                    <a:p>
                      <a:pPr algn="ctr"/>
                      <a:r>
                        <a:rPr lang="en-US" sz="1100" dirty="0">
                          <a:solidFill>
                            <a:schemeClr val="bg1"/>
                          </a:solidFill>
                        </a:rPr>
                        <a:t>19</a:t>
                      </a:r>
                    </a:p>
                  </a:txBody>
                  <a:tcPr marL="0" marR="0" marT="0" marB="0" anchor="ctr">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4017479246"/>
                  </a:ext>
                </a:extLst>
              </a:tr>
              <a:tr h="18082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effectLst/>
                          <a:latin typeface="+mn-lt"/>
                          <a:ea typeface="Times New Roman" panose="02020603050405020304" pitchFamily="18" charset="0"/>
                          <a:cs typeface="Arial" panose="020B0604020202020204" pitchFamily="34" charset="0"/>
                        </a:rPr>
                        <a:t>ORR (CR)</a:t>
                      </a:r>
                    </a:p>
                  </a:txBody>
                  <a:tcPr marL="36127" marR="36127" marT="0" marB="0" anchor="ctr">
                    <a:lnL w="12700" cap="flat" cmpd="sng" algn="ctr">
                      <a:solidFill>
                        <a:schemeClr val="tx2"/>
                      </a:solidFill>
                      <a:prstDash val="solid"/>
                      <a:round/>
                      <a:headEnd type="none" w="med" len="med"/>
                      <a:tailEnd type="none" w="med" len="med"/>
                    </a:ln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effectLst/>
                        <a:latin typeface="+mn-lt"/>
                        <a:ea typeface="Times New Roman" panose="02020603050405020304" pitchFamily="18" charset="0"/>
                        <a:cs typeface="Arial" panose="020B0604020202020204" pitchFamily="34" charset="0"/>
                      </a:endParaRPr>
                    </a:p>
                  </a:txBody>
                  <a:tcPr marL="48169" marR="48169" marT="0" marB="0" anchor="ctr"/>
                </a:tc>
                <a:tc>
                  <a:txBody>
                    <a:bodyPr/>
                    <a:lstStyle/>
                    <a:p>
                      <a:pPr marL="0" marR="0" algn="ctr" defTabSz="1084263">
                        <a:spcBef>
                          <a:spcPts val="0"/>
                        </a:spcBef>
                        <a:spcAft>
                          <a:spcPts val="0"/>
                        </a:spcAft>
                      </a:pPr>
                      <a:r>
                        <a:rPr lang="en-US" sz="1100" dirty="0">
                          <a:solidFill>
                            <a:schemeClr val="bg1"/>
                          </a:solidFill>
                          <a:effectLst/>
                          <a:latin typeface="+mn-lt"/>
                          <a:ea typeface="Times New Roman" panose="02020603050405020304" pitchFamily="18" charset="0"/>
                          <a:cs typeface="Arial" panose="020B0604020202020204" pitchFamily="34" charset="0"/>
                        </a:rPr>
                        <a:t>91% (69%)</a:t>
                      </a:r>
                    </a:p>
                  </a:txBody>
                  <a:tcPr marL="0" marR="0" marT="0" marB="0" anchor="ctr"/>
                </a:tc>
                <a:tc>
                  <a:txBody>
                    <a:bodyPr/>
                    <a:lstStyle/>
                    <a:p>
                      <a:pPr algn="ctr"/>
                      <a:r>
                        <a:rPr lang="en-US" sz="1100" dirty="0">
                          <a:solidFill>
                            <a:schemeClr val="bg1"/>
                          </a:solidFill>
                        </a:rPr>
                        <a:t>91% (65%)</a:t>
                      </a:r>
                    </a:p>
                  </a:txBody>
                  <a:tcPr marL="0" marR="0" marT="0" marB="0" anchor="ctr">
                    <a:lnR w="28575" cap="flat" cmpd="sng" algn="ctr">
                      <a:solidFill>
                        <a:schemeClr val="tx2"/>
                      </a:solidFill>
                      <a:prstDash val="solid"/>
                      <a:round/>
                      <a:headEnd type="none" w="med" len="med"/>
                      <a:tailEnd type="none" w="med" len="med"/>
                    </a:lnR>
                  </a:tcPr>
                </a:tc>
                <a:tc>
                  <a:txBody>
                    <a:bodyPr/>
                    <a:lstStyle/>
                    <a:p>
                      <a:pPr marL="0" marR="0" algn="ctr" defTabSz="1084263">
                        <a:spcBef>
                          <a:spcPts val="0"/>
                        </a:spcBef>
                        <a:spcAft>
                          <a:spcPts val="0"/>
                        </a:spcAft>
                      </a:pPr>
                      <a:r>
                        <a:rPr lang="en-US" sz="1100" dirty="0">
                          <a:solidFill>
                            <a:schemeClr val="bg1"/>
                          </a:solidFill>
                          <a:effectLst/>
                          <a:latin typeface="+mn-lt"/>
                          <a:ea typeface="Times New Roman" panose="02020603050405020304" pitchFamily="18" charset="0"/>
                          <a:cs typeface="Arial" panose="020B0604020202020204" pitchFamily="34" charset="0"/>
                        </a:rPr>
                        <a:t>97% (72%)</a:t>
                      </a:r>
                    </a:p>
                  </a:txBody>
                  <a:tcPr marL="0" marR="0" marT="0" marB="0" anchor="ctr">
                    <a:lnL w="28575" cap="flat" cmpd="sng" algn="ctr">
                      <a:solidFill>
                        <a:schemeClr val="tx2"/>
                      </a:solidFill>
                      <a:prstDash val="solid"/>
                      <a:round/>
                      <a:headEnd type="none" w="med" len="med"/>
                      <a:tailEnd type="none" w="med" len="med"/>
                    </a:lnL>
                  </a:tcPr>
                </a:tc>
                <a:tc>
                  <a:txBody>
                    <a:bodyPr/>
                    <a:lstStyle/>
                    <a:p>
                      <a:pPr marL="0" marR="0" algn="ctr" defTabSz="1084263">
                        <a:spcBef>
                          <a:spcPts val="0"/>
                        </a:spcBef>
                        <a:spcAft>
                          <a:spcPts val="0"/>
                        </a:spcAft>
                      </a:pPr>
                      <a:r>
                        <a:rPr lang="en-US" sz="1100" dirty="0">
                          <a:solidFill>
                            <a:schemeClr val="bg1"/>
                          </a:solidFill>
                          <a:effectLst/>
                          <a:latin typeface="+mn-lt"/>
                          <a:ea typeface="Times New Roman" panose="02020603050405020304" pitchFamily="18" charset="0"/>
                          <a:cs typeface="Arial" panose="020B0604020202020204" pitchFamily="34" charset="0"/>
                        </a:rPr>
                        <a:t>91% (67%)</a:t>
                      </a:r>
                    </a:p>
                  </a:txBody>
                  <a:tcPr marL="0" marR="0" marT="0" marB="0" anchor="ctr">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3914422908"/>
                  </a:ext>
                </a:extLst>
              </a:tr>
              <a:tr h="1808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effectLst/>
                          <a:latin typeface="+mn-lt"/>
                          <a:ea typeface="Times New Roman" panose="02020603050405020304" pitchFamily="18" charset="0"/>
                          <a:cs typeface="Arial" panose="020B0604020202020204" pitchFamily="34" charset="0"/>
                        </a:rPr>
                        <a:t>2-Year PFS</a:t>
                      </a:r>
                    </a:p>
                  </a:txBody>
                  <a:tcPr marL="36127" marR="36127" marT="0" marB="0" anchor="ctr">
                    <a:lnL w="12700" cap="flat" cmpd="sng" algn="ctr">
                      <a:solidFill>
                        <a:schemeClr val="tx2"/>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a:solidFill>
                          <a:schemeClr val="bg1"/>
                        </a:solidFill>
                        <a:effectLst/>
                        <a:latin typeface="+mn-lt"/>
                        <a:ea typeface="Times New Roman" panose="02020603050405020304" pitchFamily="18" charset="0"/>
                        <a:cs typeface="Arial" panose="020B0604020202020204" pitchFamily="34" charset="0"/>
                      </a:endParaRPr>
                    </a:p>
                  </a:txBody>
                  <a:tcPr marL="36127" marR="36127" marT="0" marB="0" anchor="ctr"/>
                </a:tc>
                <a:tc>
                  <a:txBody>
                    <a:bodyPr/>
                    <a:lstStyle/>
                    <a:p>
                      <a:pPr marL="0" marR="0" algn="ctr" defTabSz="1084263">
                        <a:spcBef>
                          <a:spcPts val="0"/>
                        </a:spcBef>
                        <a:spcAft>
                          <a:spcPts val="0"/>
                        </a:spcAft>
                      </a:pPr>
                      <a:r>
                        <a:rPr lang="en-US" sz="1100" dirty="0">
                          <a:solidFill>
                            <a:schemeClr val="bg1"/>
                          </a:solidFill>
                          <a:effectLst/>
                          <a:latin typeface="+mn-lt"/>
                          <a:ea typeface="Times New Roman" panose="02020603050405020304" pitchFamily="18" charset="0"/>
                          <a:cs typeface="Arial" panose="020B0604020202020204" pitchFamily="34" charset="0"/>
                        </a:rPr>
                        <a:t>67%</a:t>
                      </a:r>
                    </a:p>
                  </a:txBody>
                  <a:tcPr marL="0" marR="0" marT="0" marB="0" anchor="ctr"/>
                </a:tc>
                <a:tc>
                  <a:txBody>
                    <a:bodyPr/>
                    <a:lstStyle/>
                    <a:p>
                      <a:pPr algn="ctr"/>
                      <a:r>
                        <a:rPr lang="en-US" sz="1100" dirty="0">
                          <a:solidFill>
                            <a:schemeClr val="bg1"/>
                          </a:solidFill>
                        </a:rPr>
                        <a:t>64%</a:t>
                      </a:r>
                    </a:p>
                  </a:txBody>
                  <a:tcPr marL="0" marR="0" marT="0" marB="0" anchor="ctr">
                    <a:lnR w="28575" cap="flat" cmpd="sng" algn="ctr">
                      <a:solidFill>
                        <a:schemeClr val="tx2"/>
                      </a:solidFill>
                      <a:prstDash val="solid"/>
                      <a:round/>
                      <a:headEnd type="none" w="med" len="med"/>
                      <a:tailEnd type="none" w="med" len="med"/>
                    </a:lnR>
                  </a:tcPr>
                </a:tc>
                <a:tc>
                  <a:txBody>
                    <a:bodyPr/>
                    <a:lstStyle/>
                    <a:p>
                      <a:pPr marL="0" marR="0" algn="ctr" defTabSz="1084263">
                        <a:spcBef>
                          <a:spcPts val="0"/>
                        </a:spcBef>
                        <a:spcAft>
                          <a:spcPts val="0"/>
                        </a:spcAft>
                      </a:pPr>
                      <a:r>
                        <a:rPr lang="en-US" sz="1100" dirty="0">
                          <a:solidFill>
                            <a:schemeClr val="bg1"/>
                          </a:solidFill>
                          <a:effectLst/>
                          <a:latin typeface="+mn-lt"/>
                          <a:ea typeface="Times New Roman" panose="02020603050405020304" pitchFamily="18" charset="0"/>
                          <a:cs typeface="Arial" panose="020B0604020202020204" pitchFamily="34" charset="0"/>
                        </a:rPr>
                        <a:t>76%</a:t>
                      </a:r>
                    </a:p>
                  </a:txBody>
                  <a:tcPr marL="0" marR="0" marT="0" marB="0" anchor="ctr">
                    <a:lnL w="28575" cap="flat" cmpd="sng" algn="ctr">
                      <a:solidFill>
                        <a:schemeClr val="tx2"/>
                      </a:solidFill>
                      <a:prstDash val="solid"/>
                      <a:round/>
                      <a:headEnd type="none" w="med" len="med"/>
                      <a:tailEnd type="none" w="med" len="med"/>
                    </a:lnL>
                  </a:tcPr>
                </a:tc>
                <a:tc>
                  <a:txBody>
                    <a:bodyPr/>
                    <a:lstStyle/>
                    <a:p>
                      <a:pPr marL="0" marR="0" algn="ctr" defTabSz="1084263">
                        <a:spcBef>
                          <a:spcPts val="0"/>
                        </a:spcBef>
                        <a:spcAft>
                          <a:spcPts val="0"/>
                        </a:spcAft>
                      </a:pPr>
                      <a:r>
                        <a:rPr lang="en-US" sz="1100" dirty="0">
                          <a:solidFill>
                            <a:schemeClr val="bg1"/>
                          </a:solidFill>
                          <a:effectLst/>
                          <a:latin typeface="+mn-lt"/>
                          <a:ea typeface="Times New Roman" panose="02020603050405020304" pitchFamily="18" charset="0"/>
                          <a:cs typeface="Arial" panose="020B0604020202020204" pitchFamily="34" charset="0"/>
                        </a:rPr>
                        <a:t>70%</a:t>
                      </a:r>
                    </a:p>
                  </a:txBody>
                  <a:tcPr marL="0" marR="0" marT="0" marB="0" anchor="ctr">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1923768802"/>
                  </a:ext>
                </a:extLst>
              </a:tr>
              <a:tr h="1808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effectLst/>
                          <a:latin typeface="+mn-lt"/>
                          <a:ea typeface="Times New Roman" panose="02020603050405020304" pitchFamily="18" charset="0"/>
                          <a:cs typeface="Arial" panose="020B0604020202020204" pitchFamily="34" charset="0"/>
                        </a:rPr>
                        <a:t>Median follow-up</a:t>
                      </a:r>
                    </a:p>
                  </a:txBody>
                  <a:tcPr marL="36127" marR="36127" marT="0" marB="0" anchor="ctr">
                    <a:lnL w="12700" cap="flat" cmpd="sng" algn="ctr">
                      <a:solidFill>
                        <a:schemeClr val="tx2"/>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1" dirty="0">
                        <a:solidFill>
                          <a:schemeClr val="bg1"/>
                        </a:solidFill>
                        <a:effectLst/>
                        <a:latin typeface="+mn-lt"/>
                        <a:ea typeface="Times New Roman" panose="02020603050405020304" pitchFamily="18" charset="0"/>
                        <a:cs typeface="Arial" panose="020B0604020202020204" pitchFamily="34" charset="0"/>
                      </a:endParaRPr>
                    </a:p>
                  </a:txBody>
                  <a:tcPr marL="36127" marR="36127" marT="0" marB="0" anchor="ctr"/>
                </a:tc>
                <a:tc gridSpan="2">
                  <a:txBody>
                    <a:bodyPr/>
                    <a:lstStyle/>
                    <a:p>
                      <a:pPr marL="0" marR="0" algn="ctr" defTabSz="1084263">
                        <a:spcBef>
                          <a:spcPts val="0"/>
                        </a:spcBef>
                        <a:spcAft>
                          <a:spcPts val="0"/>
                        </a:spcAft>
                      </a:pPr>
                      <a:r>
                        <a:rPr lang="en-US" sz="1100" dirty="0">
                          <a:solidFill>
                            <a:schemeClr val="bg1"/>
                          </a:solidFill>
                          <a:effectLst/>
                          <a:latin typeface="+mn-lt"/>
                          <a:ea typeface="Times New Roman" panose="02020603050405020304" pitchFamily="18" charset="0"/>
                          <a:cs typeface="Arial" panose="020B0604020202020204" pitchFamily="34" charset="0"/>
                        </a:rPr>
                        <a:t>27.1 mo (range, 0-47)</a:t>
                      </a:r>
                    </a:p>
                  </a:txBody>
                  <a:tcPr marL="0" marR="0" marT="0" marB="0" anchor="ctr">
                    <a:lnR w="28575" cap="flat" cmpd="sng" algn="ctr">
                      <a:solidFill>
                        <a:schemeClr val="tx2"/>
                      </a:solidFill>
                      <a:prstDash val="solid"/>
                      <a:round/>
                      <a:headEnd type="none" w="med" len="med"/>
                      <a:tailEnd type="none" w="med" len="med"/>
                    </a:lnR>
                  </a:tcPr>
                </a:tc>
                <a:tc hMerge="1">
                  <a:txBody>
                    <a:bodyPr/>
                    <a:lstStyle/>
                    <a:p>
                      <a:pPr algn="ctr"/>
                      <a:endParaRPr lang="en-US" sz="1500" dirty="0">
                        <a:solidFill>
                          <a:srgbClr val="FF0000"/>
                        </a:solidFill>
                      </a:endParaRPr>
                    </a:p>
                  </a:txBody>
                  <a:tcPr marL="0" marR="0" marT="0" marB="0" anchor="ctr">
                    <a:lnR w="28575" cap="flat" cmpd="sng" algn="ctr">
                      <a:solidFill>
                        <a:schemeClr val="tx2"/>
                      </a:solidFill>
                      <a:prstDash val="solid"/>
                      <a:round/>
                      <a:headEnd type="none" w="med" len="med"/>
                      <a:tailEnd type="none" w="med" len="med"/>
                    </a:lnR>
                  </a:tcPr>
                </a:tc>
                <a:tc gridSpan="2">
                  <a:txBody>
                    <a:bodyPr/>
                    <a:lstStyle/>
                    <a:p>
                      <a:pPr marL="0" marR="0" algn="ctr" defTabSz="1084263">
                        <a:spcBef>
                          <a:spcPts val="0"/>
                        </a:spcBef>
                        <a:spcAft>
                          <a:spcPts val="0"/>
                        </a:spcAft>
                      </a:pPr>
                      <a:r>
                        <a:rPr lang="en-US" sz="1100" dirty="0">
                          <a:solidFill>
                            <a:schemeClr val="bg1"/>
                          </a:solidFill>
                          <a:effectLst/>
                          <a:latin typeface="+mn-lt"/>
                          <a:ea typeface="Times New Roman" panose="02020603050405020304" pitchFamily="18" charset="0"/>
                          <a:cs typeface="Arial" panose="020B0604020202020204" pitchFamily="34" charset="0"/>
                        </a:rPr>
                        <a:t>2.5 years</a:t>
                      </a:r>
                    </a:p>
                  </a:txBody>
                  <a:tcPr marL="0" marR="0" marT="0" marB="0"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tc hMerge="1">
                  <a:txBody>
                    <a:bodyPr/>
                    <a:lstStyle/>
                    <a:p>
                      <a:pPr marL="0" marR="0" algn="ctr" defTabSz="1084263">
                        <a:spcBef>
                          <a:spcPts val="0"/>
                        </a:spcBef>
                        <a:spcAft>
                          <a:spcPts val="0"/>
                        </a:spcAft>
                      </a:pPr>
                      <a:endParaRPr lang="en-US" sz="1500" dirty="0">
                        <a:effectLst/>
                        <a:latin typeface="+mn-lt"/>
                        <a:ea typeface="Times New Roman" panose="02020603050405020304" pitchFamily="18" charset="0"/>
                        <a:cs typeface="Arial" panose="020B0604020202020204" pitchFamily="34" charset="0"/>
                      </a:endParaRPr>
                    </a:p>
                  </a:txBody>
                  <a:tcPr marL="0" marR="0" marT="0" marB="0" anchor="ctr">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130820175"/>
                  </a:ext>
                </a:extLst>
              </a:tr>
              <a:tr h="228248">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100" b="1" dirty="0">
                          <a:solidFill>
                            <a:schemeClr val="bg1"/>
                          </a:solidFill>
                          <a:effectLst/>
                          <a:latin typeface="+mn-lt"/>
                          <a:ea typeface="Times New Roman" panose="02020603050405020304" pitchFamily="18" charset="0"/>
                          <a:cs typeface="Arial" panose="020B0604020202020204" pitchFamily="34" charset="0"/>
                        </a:rPr>
                        <a:t>2-Year OS</a:t>
                      </a:r>
                    </a:p>
                  </a:txBody>
                  <a:tcPr marL="36127" marR="36127" marT="0" marB="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en-US" sz="1100" b="1" dirty="0">
                        <a:solidFill>
                          <a:schemeClr val="bg1"/>
                        </a:solidFill>
                        <a:effectLst/>
                        <a:latin typeface="+mn-lt"/>
                        <a:ea typeface="Times New Roman" panose="02020603050405020304" pitchFamily="18" charset="0"/>
                        <a:cs typeface="Arial" panose="020B0604020202020204" pitchFamily="34" charset="0"/>
                      </a:endParaRPr>
                    </a:p>
                  </a:txBody>
                  <a:tcPr marL="36127" marR="361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algn="ctr" defTabSz="1084263">
                        <a:lnSpc>
                          <a:spcPct val="90000"/>
                        </a:lnSpc>
                        <a:spcBef>
                          <a:spcPts val="0"/>
                        </a:spcBef>
                        <a:spcAft>
                          <a:spcPts val="0"/>
                        </a:spcAft>
                      </a:pPr>
                      <a:r>
                        <a:rPr lang="en-US" sz="1100" dirty="0">
                          <a:solidFill>
                            <a:schemeClr val="bg1"/>
                          </a:solidFill>
                          <a:effectLst/>
                          <a:latin typeface="+mn-lt"/>
                          <a:ea typeface="Times New Roman" panose="02020603050405020304" pitchFamily="18" charset="0"/>
                          <a:cs typeface="Arial" panose="020B0604020202020204" pitchFamily="34" charset="0"/>
                        </a:rPr>
                        <a:t>79%</a:t>
                      </a:r>
                    </a:p>
                  </a:txBody>
                  <a:tcPr marL="36127" marR="36127"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sz="1100" dirty="0">
                          <a:solidFill>
                            <a:schemeClr val="bg1"/>
                          </a:solidFill>
                          <a:effectLst/>
                          <a:latin typeface="+mn-lt"/>
                          <a:ea typeface="Times New Roman" panose="02020603050405020304" pitchFamily="18" charset="0"/>
                          <a:cs typeface="Arial" panose="020B0604020202020204" pitchFamily="34" charset="0"/>
                        </a:rPr>
                        <a:t>80%</a:t>
                      </a:r>
                      <a:endParaRPr lang="en-US" sz="1400" dirty="0">
                        <a:solidFill>
                          <a:schemeClr val="bg1"/>
                        </a:solidFill>
                      </a:endParaRPr>
                    </a:p>
                  </a:txBody>
                  <a:tcPr marL="36127" marR="36127" marT="0" marB="0" anchor="ctr">
                    <a:lnL w="12700" cap="flat" cmpd="sng" algn="ctr">
                      <a:solidFill>
                        <a:schemeClr val="bg1"/>
                      </a:solidFill>
                      <a:prstDash val="solid"/>
                      <a:round/>
                      <a:headEnd type="none" w="med" len="med"/>
                      <a:tailEnd type="none" w="med" len="med"/>
                    </a:lnL>
                    <a:lnR w="28575" cap="flat" cmpd="sng" algn="ctr">
                      <a:solidFill>
                        <a:schemeClr val="tx2"/>
                      </a:solidFill>
                      <a:prstDash val="solid"/>
                      <a:round/>
                      <a:headEnd type="none" w="med" len="med"/>
                      <a:tailEnd type="none" w="med" len="med"/>
                    </a:lnR>
                  </a:tcPr>
                </a:tc>
                <a:tc>
                  <a:txBody>
                    <a:bodyPr/>
                    <a:lstStyle/>
                    <a:p>
                      <a:pPr marL="127000" marR="0" lvl="0" indent="0" algn="ctr" defTabSz="1084263" rtl="0" eaLnBrk="1" fontAlgn="auto" latinLnBrk="0" hangingPunct="1">
                        <a:lnSpc>
                          <a:spcPct val="90000"/>
                        </a:lnSpc>
                        <a:spcBef>
                          <a:spcPts val="0"/>
                        </a:spcBef>
                        <a:spcAft>
                          <a:spcPts val="0"/>
                        </a:spcAft>
                        <a:buClrTx/>
                        <a:buSzTx/>
                        <a:buFontTx/>
                        <a:buNone/>
                        <a:tabLst/>
                        <a:defRPr/>
                      </a:pPr>
                      <a:r>
                        <a:rPr lang="en-US" sz="1100" b="0" i="0" baseline="0" dirty="0">
                          <a:solidFill>
                            <a:schemeClr val="bg1"/>
                          </a:solidFill>
                          <a:effectLst/>
                        </a:rPr>
                        <a:t>86%</a:t>
                      </a:r>
                    </a:p>
                  </a:txBody>
                  <a:tcPr marL="0" marR="0" marT="0" marB="0" anchor="ctr">
                    <a:lnL w="28575"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sz="1100" b="0" i="0" baseline="0" dirty="0">
                          <a:solidFill>
                            <a:schemeClr val="bg1"/>
                          </a:solidFill>
                          <a:effectLst/>
                        </a:rPr>
                        <a:t>80%</a:t>
                      </a:r>
                      <a:endParaRPr lang="en-US" sz="1400"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tx2"/>
                      </a:solidFill>
                      <a:prstDash val="solid"/>
                      <a:round/>
                      <a:headEnd type="none" w="med" len="med"/>
                      <a:tailEnd type="none" w="med" len="med"/>
                    </a:lnR>
                  </a:tcPr>
                </a:tc>
                <a:extLst>
                  <a:ext uri="{0D108BD9-81ED-4DB2-BD59-A6C34878D82A}">
                    <a16:rowId xmlns:a16="http://schemas.microsoft.com/office/drawing/2014/main" val="218611886"/>
                  </a:ext>
                </a:extLst>
              </a:tr>
              <a:tr h="325478">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100" b="1" dirty="0">
                          <a:solidFill>
                            <a:schemeClr val="bg1"/>
                          </a:solidFill>
                          <a:effectLst/>
                          <a:latin typeface="+mn-lt"/>
                          <a:ea typeface="Times New Roman" panose="02020603050405020304" pitchFamily="18" charset="0"/>
                          <a:cs typeface="Arial" panose="020B0604020202020204" pitchFamily="34" charset="0"/>
                        </a:rPr>
                        <a:t>Safety</a:t>
                      </a:r>
                    </a:p>
                  </a:txBody>
                  <a:tcPr marL="36127" marR="36127" marT="0" marB="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2"/>
                      </a:solidFill>
                      <a:prstDash val="solid"/>
                      <a:round/>
                      <a:headEnd type="none" w="med" len="med"/>
                      <a:tailEnd type="none" w="med" len="med"/>
                    </a:lnB>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lang="en-US" sz="1100" b="1" dirty="0">
                        <a:solidFill>
                          <a:schemeClr val="bg1"/>
                        </a:solidFill>
                        <a:effectLst/>
                        <a:latin typeface="+mn-lt"/>
                        <a:ea typeface="Times New Roman" panose="02020603050405020304" pitchFamily="18" charset="0"/>
                        <a:cs typeface="Arial" panose="020B0604020202020204" pitchFamily="34" charset="0"/>
                      </a:endParaRPr>
                    </a:p>
                  </a:txBody>
                  <a:tcPr marL="36127" marR="3612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2"/>
                      </a:solidFill>
                      <a:prstDash val="solid"/>
                      <a:round/>
                      <a:headEnd type="none" w="med" len="med"/>
                      <a:tailEnd type="none" w="med" len="med"/>
                    </a:lnB>
                  </a:tcPr>
                </a:tc>
                <a:tc gridSpan="2">
                  <a:txBody>
                    <a:bodyPr/>
                    <a:lstStyle/>
                    <a:p>
                      <a:pPr marL="0" marR="0" algn="ctr" defTabSz="1084263">
                        <a:lnSpc>
                          <a:spcPct val="90000"/>
                        </a:lnSpc>
                        <a:spcBef>
                          <a:spcPts val="0"/>
                        </a:spcBef>
                        <a:spcAft>
                          <a:spcPts val="0"/>
                        </a:spcAft>
                      </a:pPr>
                      <a:r>
                        <a:rPr lang="en-US" sz="1100" dirty="0">
                          <a:solidFill>
                            <a:schemeClr val="bg1"/>
                          </a:solidFill>
                          <a:effectLst/>
                          <a:latin typeface="+mn-lt"/>
                          <a:ea typeface="Times New Roman" panose="02020603050405020304" pitchFamily="18" charset="0"/>
                          <a:cs typeface="Arial" panose="020B0604020202020204" pitchFamily="34" charset="0"/>
                        </a:rPr>
                        <a:t>Most common grade 3/4 AEs were hematologic: neutropenia, leukopenia, and anemia</a:t>
                      </a:r>
                    </a:p>
                  </a:txBody>
                  <a:tcPr marL="36127" marR="36127" marT="0" marB="0" anchor="ctr">
                    <a:lnL w="12700" cap="flat" cmpd="sng" algn="ctr">
                      <a:noFill/>
                      <a:prstDash val="solid"/>
                      <a:round/>
                      <a:headEnd type="none" w="med" len="med"/>
                      <a:tailEnd type="none" w="med" len="med"/>
                    </a:lnL>
                    <a:lnR w="28575"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tc hMerge="1">
                  <a:txBody>
                    <a:bodyPr/>
                    <a:lstStyle/>
                    <a:p>
                      <a:pPr algn="ctr"/>
                      <a:endParaRPr lang="en-US" sz="1600" dirty="0"/>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gridSpan="2">
                  <a:txBody>
                    <a:bodyPr/>
                    <a:lstStyle/>
                    <a:p>
                      <a:pPr marL="127000" marR="0" lvl="0" indent="0" algn="ctr" defTabSz="1084263" rtl="0" eaLnBrk="1" fontAlgn="auto" latinLnBrk="0" hangingPunct="1">
                        <a:lnSpc>
                          <a:spcPct val="90000"/>
                        </a:lnSpc>
                        <a:spcBef>
                          <a:spcPts val="0"/>
                        </a:spcBef>
                        <a:spcAft>
                          <a:spcPts val="0"/>
                        </a:spcAft>
                        <a:buClrTx/>
                        <a:buSzTx/>
                        <a:buFontTx/>
                        <a:buNone/>
                        <a:tabLst/>
                        <a:defRPr/>
                      </a:pPr>
                      <a:r>
                        <a:rPr lang="en-US" sz="1100" b="0" i="0" baseline="0" dirty="0">
                          <a:solidFill>
                            <a:schemeClr val="bg1"/>
                          </a:solidFill>
                        </a:rPr>
                        <a:t>Grade 3/4 AEs with R</a:t>
                      </a:r>
                      <a:r>
                        <a:rPr lang="en-US" sz="1100" b="0" i="0" baseline="30000" dirty="0">
                          <a:solidFill>
                            <a:schemeClr val="bg1"/>
                          </a:solidFill>
                        </a:rPr>
                        <a:t>2-</a:t>
                      </a:r>
                      <a:r>
                        <a:rPr lang="en-US" sz="1100" b="0" i="0" baseline="0" dirty="0">
                          <a:solidFill>
                            <a:schemeClr val="bg1"/>
                          </a:solidFill>
                        </a:rPr>
                        <a:t>CHOP vs R-CHOP: anemia (30% vs 20%), thrombocytopenia (36% vs 12%)</a:t>
                      </a:r>
                      <a:endParaRPr lang="en-US" sz="1100" b="0" i="0" baseline="0" dirty="0">
                        <a:solidFill>
                          <a:schemeClr val="bg1"/>
                        </a:solidFill>
                        <a:effectLst/>
                      </a:endParaRPr>
                    </a:p>
                  </a:txBody>
                  <a:tcPr marL="0" marR="0" marT="0" marB="0" anchor="ctr">
                    <a:lnL w="28575"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solidFill>
                        <a:schemeClr val="tx2"/>
                      </a:solidFill>
                      <a:prstDash val="solid"/>
                      <a:round/>
                      <a:headEnd type="none" w="med" len="med"/>
                      <a:tailEnd type="none" w="med" len="med"/>
                    </a:lnB>
                  </a:tcPr>
                </a:tc>
                <a:tc hMerge="1">
                  <a:txBody>
                    <a:bodyPr/>
                    <a:lstStyle/>
                    <a:p>
                      <a:pPr marL="0" marR="0" algn="ctr" defTabSz="1084263">
                        <a:spcBef>
                          <a:spcPts val="0"/>
                        </a:spcBef>
                        <a:spcAft>
                          <a:spcPts val="0"/>
                        </a:spcAft>
                      </a:pPr>
                      <a:endParaRPr lang="en-US" sz="1600" dirty="0">
                        <a:effectLst/>
                        <a:latin typeface="+mn-lt"/>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1771038403"/>
                  </a:ext>
                </a:extLst>
              </a:tr>
            </a:tbl>
          </a:graphicData>
        </a:graphic>
      </p:graphicFrame>
    </p:spTree>
    <p:extLst>
      <p:ext uri="{BB962C8B-B14F-4D97-AF65-F5344CB8AC3E}">
        <p14:creationId xmlns:p14="http://schemas.microsoft.com/office/powerpoint/2010/main" val="96210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067" y="273845"/>
            <a:ext cx="8024283" cy="562040"/>
          </a:xfrm>
        </p:spPr>
        <p:txBody>
          <a:bodyPr>
            <a:noAutofit/>
          </a:bodyPr>
          <a:lstStyle/>
          <a:p>
            <a:r>
              <a:rPr lang="en-US" sz="2100" dirty="0"/>
              <a:t>firstMIND Trial – RCHOP/R2CHOP (E1412 Dose) Plus Tafasitamab </a:t>
            </a:r>
          </a:p>
        </p:txBody>
      </p:sp>
      <p:pic>
        <p:nvPicPr>
          <p:cNvPr id="4" name="Picture 3">
            <a:extLst>
              <a:ext uri="{FF2B5EF4-FFF2-40B4-BE49-F238E27FC236}">
                <a16:creationId xmlns:a16="http://schemas.microsoft.com/office/drawing/2014/main" id="{AB48185E-6770-544A-B377-4C466A6B30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67586" y="1750423"/>
            <a:ext cx="5647764" cy="2232318"/>
          </a:xfrm>
          <a:prstGeom prst="rect">
            <a:avLst/>
          </a:prstGeom>
        </p:spPr>
      </p:pic>
      <p:sp>
        <p:nvSpPr>
          <p:cNvPr id="5" name="Rectangle 4">
            <a:extLst>
              <a:ext uri="{FF2B5EF4-FFF2-40B4-BE49-F238E27FC236}">
                <a16:creationId xmlns:a16="http://schemas.microsoft.com/office/drawing/2014/main" id="{C409DEEB-6D9A-E548-B618-8374E008AE13}"/>
              </a:ext>
            </a:extLst>
          </p:cNvPr>
          <p:cNvSpPr/>
          <p:nvPr/>
        </p:nvSpPr>
        <p:spPr>
          <a:xfrm>
            <a:off x="359442" y="1228190"/>
            <a:ext cx="2115879" cy="3079425"/>
          </a:xfrm>
          <a:prstGeom prst="rect">
            <a:avLst/>
          </a:prstGeom>
          <a:ln/>
        </p:spPr>
        <p:style>
          <a:lnRef idx="2">
            <a:schemeClr val="dk1"/>
          </a:lnRef>
          <a:fillRef idx="1">
            <a:schemeClr val="lt1"/>
          </a:fillRef>
          <a:effectRef idx="0">
            <a:schemeClr val="dk1"/>
          </a:effectRef>
          <a:fontRef idx="minor">
            <a:schemeClr val="dk1"/>
          </a:fontRef>
        </p:style>
        <p:txBody>
          <a:bodyPr lIns="72000" tIns="36000" rIns="72000" bIns="36000" rtlCol="0" anchor="ctr"/>
          <a:lstStyle/>
          <a:p>
            <a:r>
              <a:rPr lang="en-GB" sz="1100" b="1" dirty="0"/>
              <a:t>Newly diagnosed DLBCL NOS</a:t>
            </a:r>
          </a:p>
          <a:p>
            <a:r>
              <a:rPr lang="en-US" sz="1100" dirty="0"/>
              <a:t>• Treatment naïve</a:t>
            </a:r>
          </a:p>
          <a:p>
            <a:r>
              <a:rPr lang="en-US" sz="1100" dirty="0"/>
              <a:t>• Histologically confirmed DLBCL not</a:t>
            </a:r>
          </a:p>
          <a:p>
            <a:r>
              <a:rPr lang="en-US" sz="1100" dirty="0"/>
              <a:t>otherwise specified</a:t>
            </a:r>
          </a:p>
          <a:p>
            <a:r>
              <a:rPr lang="en-US" sz="1100" dirty="0"/>
              <a:t>• Intermediate- to high-risk disease</a:t>
            </a:r>
          </a:p>
          <a:p>
            <a:r>
              <a:rPr lang="en-US" sz="1100" dirty="0"/>
              <a:t>(IPI 2–5)</a:t>
            </a:r>
          </a:p>
          <a:p>
            <a:r>
              <a:rPr lang="en-US" sz="1100" dirty="0"/>
              <a:t>• No double- or triple-hit lymphoma</a:t>
            </a:r>
          </a:p>
          <a:p>
            <a:r>
              <a:rPr lang="en-US" sz="1100" dirty="0"/>
              <a:t>• No transformed or composite lymphoma</a:t>
            </a:r>
          </a:p>
          <a:p>
            <a:endParaRPr lang="en-US" sz="1100" b="1" dirty="0"/>
          </a:p>
          <a:p>
            <a:r>
              <a:rPr lang="en-US" sz="1100" b="1" dirty="0"/>
              <a:t>N=24 (+36 after safety review)</a:t>
            </a:r>
          </a:p>
          <a:p>
            <a:pPr algn="ctr"/>
            <a:endParaRPr lang="en-US" sz="1100" dirty="0">
              <a:solidFill>
                <a:schemeClr val="tx1"/>
              </a:solidFill>
            </a:endParaRPr>
          </a:p>
        </p:txBody>
      </p:sp>
      <p:sp>
        <p:nvSpPr>
          <p:cNvPr id="6" name="Rectangle 5">
            <a:extLst>
              <a:ext uri="{FF2B5EF4-FFF2-40B4-BE49-F238E27FC236}">
                <a16:creationId xmlns:a16="http://schemas.microsoft.com/office/drawing/2014/main" id="{67E485D9-57E5-6140-A467-2414E64E1F93}"/>
              </a:ext>
            </a:extLst>
          </p:cNvPr>
          <p:cNvSpPr/>
          <p:nvPr/>
        </p:nvSpPr>
        <p:spPr>
          <a:xfrm>
            <a:off x="10252003" y="1432421"/>
            <a:ext cx="1405975" cy="520402"/>
          </a:xfrm>
          <a:prstGeom prst="rect">
            <a:avLst/>
          </a:prstGeom>
          <a:ln>
            <a:noFill/>
          </a:ln>
        </p:spPr>
        <p:style>
          <a:lnRef idx="2">
            <a:schemeClr val="dk1"/>
          </a:lnRef>
          <a:fillRef idx="1">
            <a:schemeClr val="lt1"/>
          </a:fillRef>
          <a:effectRef idx="0">
            <a:schemeClr val="dk1"/>
          </a:effectRef>
          <a:fontRef idx="minor">
            <a:schemeClr val="dk1"/>
          </a:fontRef>
        </p:style>
        <p:txBody>
          <a:bodyPr lIns="72000" tIns="36000" rIns="72000" bIns="36000" rtlCol="0" anchor="ctr"/>
          <a:lstStyle/>
          <a:p>
            <a:r>
              <a:rPr lang="en-US" sz="1100" b="1" dirty="0"/>
              <a:t>Estimated Study Completion Date: </a:t>
            </a:r>
            <a:r>
              <a:rPr lang="en-US" sz="1100" dirty="0"/>
              <a:t>May 2022</a:t>
            </a:r>
            <a:endParaRPr lang="en-US" sz="1100" dirty="0">
              <a:solidFill>
                <a:schemeClr val="tx1"/>
              </a:solidFill>
            </a:endParaRPr>
          </a:p>
        </p:txBody>
      </p:sp>
      <p:cxnSp>
        <p:nvCxnSpPr>
          <p:cNvPr id="10" name="Straight Arrow Connector 9">
            <a:extLst>
              <a:ext uri="{FF2B5EF4-FFF2-40B4-BE49-F238E27FC236}">
                <a16:creationId xmlns:a16="http://schemas.microsoft.com/office/drawing/2014/main" id="{667BACC6-DE04-4146-AD9C-03955BA98407}"/>
              </a:ext>
            </a:extLst>
          </p:cNvPr>
          <p:cNvCxnSpPr/>
          <p:nvPr/>
        </p:nvCxnSpPr>
        <p:spPr>
          <a:xfrm flipV="1">
            <a:off x="9355628" y="3328022"/>
            <a:ext cx="0" cy="2769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074D7888-818C-4B4A-9E72-3208B03B94F5}"/>
              </a:ext>
            </a:extLst>
          </p:cNvPr>
          <p:cNvCxnSpPr/>
          <p:nvPr/>
        </p:nvCxnSpPr>
        <p:spPr>
          <a:xfrm>
            <a:off x="9355628" y="4093856"/>
            <a:ext cx="0" cy="2744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E65C3462-95BE-F343-8F40-3A6F16C30C64}"/>
              </a:ext>
            </a:extLst>
          </p:cNvPr>
          <p:cNvSpPr txBox="1"/>
          <p:nvPr/>
        </p:nvSpPr>
        <p:spPr>
          <a:xfrm>
            <a:off x="3635896" y="4897279"/>
            <a:ext cx="2592288" cy="246221"/>
          </a:xfrm>
          <a:prstGeom prst="rect">
            <a:avLst/>
          </a:prstGeom>
          <a:noFill/>
        </p:spPr>
        <p:txBody>
          <a:bodyPr wrap="square" rtlCol="0">
            <a:spAutoFit/>
          </a:bodyPr>
          <a:lstStyle/>
          <a:p>
            <a:r>
              <a:rPr lang="en-US" sz="1000" dirty="0"/>
              <a:t>Belada D et al. ASH 2020. Abstract 3028.  </a:t>
            </a:r>
          </a:p>
        </p:txBody>
      </p:sp>
    </p:spTree>
    <p:extLst>
      <p:ext uri="{BB962C8B-B14F-4D97-AF65-F5344CB8AC3E}">
        <p14:creationId xmlns:p14="http://schemas.microsoft.com/office/powerpoint/2010/main" val="1838571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Freeform: Shape 85">
            <a:extLst>
              <a:ext uri="{FF2B5EF4-FFF2-40B4-BE49-F238E27FC236}">
                <a16:creationId xmlns:a16="http://schemas.microsoft.com/office/drawing/2014/main" id="{388CA952-DF73-41B6-B366-7D2914F3CD0F}"/>
              </a:ext>
            </a:extLst>
          </p:cNvPr>
          <p:cNvSpPr/>
          <p:nvPr/>
        </p:nvSpPr>
        <p:spPr>
          <a:xfrm>
            <a:off x="6310249" y="2155928"/>
            <a:ext cx="293915" cy="459798"/>
          </a:xfrm>
          <a:custGeom>
            <a:avLst/>
            <a:gdLst>
              <a:gd name="connsiteX0" fmla="*/ 0 w 581891"/>
              <a:gd name="connsiteY0" fmla="*/ 451263 h 451263"/>
              <a:gd name="connsiteX1" fmla="*/ 581891 w 581891"/>
              <a:gd name="connsiteY1" fmla="*/ 451263 h 451263"/>
              <a:gd name="connsiteX2" fmla="*/ 581891 w 581891"/>
              <a:gd name="connsiteY2" fmla="*/ 0 h 451263"/>
            </a:gdLst>
            <a:ahLst/>
            <a:cxnLst>
              <a:cxn ang="0">
                <a:pos x="connsiteX0" y="connsiteY0"/>
              </a:cxn>
              <a:cxn ang="0">
                <a:pos x="connsiteX1" y="connsiteY1"/>
              </a:cxn>
              <a:cxn ang="0">
                <a:pos x="connsiteX2" y="connsiteY2"/>
              </a:cxn>
            </a:cxnLst>
            <a:rect l="l" t="t" r="r" b="b"/>
            <a:pathLst>
              <a:path w="581891" h="451263">
                <a:moveTo>
                  <a:pt x="0" y="451263"/>
                </a:moveTo>
                <a:lnTo>
                  <a:pt x="581891" y="451263"/>
                </a:lnTo>
                <a:lnTo>
                  <a:pt x="581891" y="0"/>
                </a:lnTo>
              </a:path>
            </a:pathLst>
          </a:custGeom>
          <a:ln w="22225">
            <a:solidFill>
              <a:schemeClr val="tx2"/>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itle 1">
            <a:extLst>
              <a:ext uri="{FF2B5EF4-FFF2-40B4-BE49-F238E27FC236}">
                <a16:creationId xmlns:a16="http://schemas.microsoft.com/office/drawing/2014/main" id="{3EC32763-4684-42F6-8967-86ADE2AC4998}"/>
              </a:ext>
            </a:extLst>
          </p:cNvPr>
          <p:cNvSpPr>
            <a:spLocks noGrp="1"/>
          </p:cNvSpPr>
          <p:nvPr>
            <p:ph type="title"/>
          </p:nvPr>
        </p:nvSpPr>
        <p:spPr>
          <a:xfrm>
            <a:off x="457200" y="265882"/>
            <a:ext cx="8229600" cy="583406"/>
          </a:xfrm>
        </p:spPr>
        <p:txBody>
          <a:bodyPr>
            <a:normAutofit/>
          </a:bodyPr>
          <a:lstStyle/>
          <a:p>
            <a:r>
              <a:rPr lang="en-US" sz="2400" dirty="0"/>
              <a:t>Future? Pattern of Care in DLBCL</a:t>
            </a:r>
          </a:p>
        </p:txBody>
      </p:sp>
      <p:sp>
        <p:nvSpPr>
          <p:cNvPr id="9" name="TextBox 8">
            <a:extLst>
              <a:ext uri="{FF2B5EF4-FFF2-40B4-BE49-F238E27FC236}">
                <a16:creationId xmlns:a16="http://schemas.microsoft.com/office/drawing/2014/main" id="{BE356E66-CE9A-42B5-8F9C-4C2FC4EB272E}"/>
              </a:ext>
            </a:extLst>
          </p:cNvPr>
          <p:cNvSpPr txBox="1"/>
          <p:nvPr/>
        </p:nvSpPr>
        <p:spPr>
          <a:xfrm>
            <a:off x="800206" y="1384404"/>
            <a:ext cx="758541" cy="276999"/>
          </a:xfrm>
          <a:prstGeom prst="rect">
            <a:avLst/>
          </a:prstGeom>
          <a:noFill/>
        </p:spPr>
        <p:txBody>
          <a:bodyPr wrap="none" rtlCol="0">
            <a:spAutoFit/>
          </a:bodyPr>
          <a:lstStyle/>
          <a:p>
            <a:pPr defTabSz="545622">
              <a:defRPr/>
            </a:pPr>
            <a:r>
              <a:rPr lang="en-US" sz="1200" b="1" dirty="0">
                <a:latin typeface="Trebuchet MS"/>
              </a:rPr>
              <a:t>1st Line</a:t>
            </a:r>
          </a:p>
        </p:txBody>
      </p:sp>
      <p:sp>
        <p:nvSpPr>
          <p:cNvPr id="10" name="TextBox 9">
            <a:extLst>
              <a:ext uri="{FF2B5EF4-FFF2-40B4-BE49-F238E27FC236}">
                <a16:creationId xmlns:a16="http://schemas.microsoft.com/office/drawing/2014/main" id="{EB67A448-E1CE-4101-B9EF-B793C35AA864}"/>
              </a:ext>
            </a:extLst>
          </p:cNvPr>
          <p:cNvSpPr txBox="1"/>
          <p:nvPr/>
        </p:nvSpPr>
        <p:spPr>
          <a:xfrm>
            <a:off x="2719129" y="1384404"/>
            <a:ext cx="813043" cy="276999"/>
          </a:xfrm>
          <a:prstGeom prst="rect">
            <a:avLst/>
          </a:prstGeom>
          <a:noFill/>
        </p:spPr>
        <p:txBody>
          <a:bodyPr wrap="none" rtlCol="0">
            <a:spAutoFit/>
          </a:bodyPr>
          <a:lstStyle/>
          <a:p>
            <a:pPr defTabSz="545622">
              <a:defRPr/>
            </a:pPr>
            <a:r>
              <a:rPr lang="en-US" sz="1200" b="1" dirty="0">
                <a:latin typeface="Trebuchet MS"/>
              </a:rPr>
              <a:t>2nd Line</a:t>
            </a:r>
          </a:p>
        </p:txBody>
      </p:sp>
      <p:sp>
        <p:nvSpPr>
          <p:cNvPr id="11" name="TextBox 10">
            <a:extLst>
              <a:ext uri="{FF2B5EF4-FFF2-40B4-BE49-F238E27FC236}">
                <a16:creationId xmlns:a16="http://schemas.microsoft.com/office/drawing/2014/main" id="{E9B9B26C-4BEB-4947-9C40-A48DFD9A305F}"/>
              </a:ext>
            </a:extLst>
          </p:cNvPr>
          <p:cNvSpPr txBox="1"/>
          <p:nvPr/>
        </p:nvSpPr>
        <p:spPr>
          <a:xfrm>
            <a:off x="6855406" y="1384404"/>
            <a:ext cx="877163" cy="276999"/>
          </a:xfrm>
          <a:prstGeom prst="rect">
            <a:avLst/>
          </a:prstGeom>
          <a:noFill/>
        </p:spPr>
        <p:txBody>
          <a:bodyPr wrap="none" rtlCol="0">
            <a:spAutoFit/>
          </a:bodyPr>
          <a:lstStyle/>
          <a:p>
            <a:pPr defTabSz="545622">
              <a:defRPr/>
            </a:pPr>
            <a:r>
              <a:rPr lang="en-US" sz="1200" b="1" dirty="0">
                <a:latin typeface="Trebuchet MS"/>
              </a:rPr>
              <a:t>3rd+ Line</a:t>
            </a:r>
          </a:p>
        </p:txBody>
      </p:sp>
      <p:sp>
        <p:nvSpPr>
          <p:cNvPr id="12" name="Rounded Rectangle 44">
            <a:extLst>
              <a:ext uri="{FF2B5EF4-FFF2-40B4-BE49-F238E27FC236}">
                <a16:creationId xmlns:a16="http://schemas.microsoft.com/office/drawing/2014/main" id="{CA8DD1A1-3C21-417C-878C-24C89C7F773F}"/>
              </a:ext>
            </a:extLst>
          </p:cNvPr>
          <p:cNvSpPr/>
          <p:nvPr/>
        </p:nvSpPr>
        <p:spPr>
          <a:xfrm>
            <a:off x="722871" y="2302328"/>
            <a:ext cx="876862" cy="67953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622">
              <a:defRPr/>
            </a:pPr>
            <a:r>
              <a:rPr lang="en-US" sz="1050" b="1" dirty="0">
                <a:solidFill>
                  <a:schemeClr val="bg1"/>
                </a:solidFill>
                <a:latin typeface="Trebuchet MS"/>
              </a:rPr>
              <a:t>R-CHOP or R-CHOP-like </a:t>
            </a:r>
          </a:p>
        </p:txBody>
      </p:sp>
      <p:sp>
        <p:nvSpPr>
          <p:cNvPr id="14" name="Rounded Rectangle 46">
            <a:extLst>
              <a:ext uri="{FF2B5EF4-FFF2-40B4-BE49-F238E27FC236}">
                <a16:creationId xmlns:a16="http://schemas.microsoft.com/office/drawing/2014/main" id="{C8908146-66F7-4A61-B4E7-B23CB4C5A897}"/>
              </a:ext>
            </a:extLst>
          </p:cNvPr>
          <p:cNvSpPr/>
          <p:nvPr/>
        </p:nvSpPr>
        <p:spPr>
          <a:xfrm>
            <a:off x="2780059" y="3286981"/>
            <a:ext cx="1158288" cy="42394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defTabSz="545622">
              <a:lnSpc>
                <a:spcPct val="90000"/>
              </a:lnSpc>
              <a:defRPr/>
            </a:pPr>
            <a:r>
              <a:rPr lang="en-US" sz="1050" b="1" dirty="0">
                <a:solidFill>
                  <a:schemeClr val="tx1"/>
                </a:solidFill>
                <a:latin typeface="Trebuchet MS"/>
              </a:rPr>
              <a:t>Non-transplant</a:t>
            </a:r>
            <a:br>
              <a:rPr lang="en-US" sz="1050" b="1" dirty="0">
                <a:solidFill>
                  <a:schemeClr val="tx1"/>
                </a:solidFill>
                <a:latin typeface="Trebuchet MS"/>
              </a:rPr>
            </a:br>
            <a:r>
              <a:rPr lang="en-US" sz="1050" b="1" dirty="0">
                <a:solidFill>
                  <a:schemeClr val="tx1"/>
                </a:solidFill>
                <a:latin typeface="Trebuchet MS"/>
              </a:rPr>
              <a:t>eligible </a:t>
            </a:r>
          </a:p>
        </p:txBody>
      </p:sp>
      <p:sp>
        <p:nvSpPr>
          <p:cNvPr id="15" name="Rounded Rectangle 47">
            <a:extLst>
              <a:ext uri="{FF2B5EF4-FFF2-40B4-BE49-F238E27FC236}">
                <a16:creationId xmlns:a16="http://schemas.microsoft.com/office/drawing/2014/main" id="{D6CECD5B-2061-44F3-B615-28D28A2EFE0A}"/>
              </a:ext>
            </a:extLst>
          </p:cNvPr>
          <p:cNvSpPr/>
          <p:nvPr/>
        </p:nvSpPr>
        <p:spPr>
          <a:xfrm>
            <a:off x="3964260" y="1943955"/>
            <a:ext cx="1506545" cy="42394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defTabSz="545622">
              <a:lnSpc>
                <a:spcPct val="90000"/>
              </a:lnSpc>
              <a:defRPr/>
            </a:pPr>
            <a:r>
              <a:rPr lang="en-US" sz="1050" b="1" dirty="0">
                <a:solidFill>
                  <a:schemeClr val="bg1"/>
                </a:solidFill>
                <a:latin typeface="Trebuchet MS"/>
              </a:rPr>
              <a:t>High dose chemo</a:t>
            </a:r>
            <a:br>
              <a:rPr lang="en-US" sz="1050" b="1" dirty="0">
                <a:solidFill>
                  <a:schemeClr val="bg1"/>
                </a:solidFill>
                <a:latin typeface="Trebuchet MS"/>
              </a:rPr>
            </a:br>
            <a:r>
              <a:rPr lang="en-US" sz="1050" b="1" dirty="0">
                <a:solidFill>
                  <a:schemeClr val="bg1"/>
                </a:solidFill>
                <a:latin typeface="Trebuchet MS"/>
              </a:rPr>
              <a:t>(</a:t>
            </a:r>
            <a:r>
              <a:rPr lang="en-US" sz="1050" b="1" dirty="0" err="1">
                <a:solidFill>
                  <a:schemeClr val="bg1"/>
                </a:solidFill>
                <a:latin typeface="Trebuchet MS"/>
              </a:rPr>
              <a:t>eg</a:t>
            </a:r>
            <a:r>
              <a:rPr lang="en-US" sz="1050" b="1" dirty="0">
                <a:solidFill>
                  <a:schemeClr val="bg1"/>
                </a:solidFill>
                <a:latin typeface="Trebuchet MS"/>
              </a:rPr>
              <a:t>, RICE, R-DHAP)</a:t>
            </a:r>
          </a:p>
        </p:txBody>
      </p:sp>
      <p:sp>
        <p:nvSpPr>
          <p:cNvPr id="16" name="Rounded Rectangle 50">
            <a:extLst>
              <a:ext uri="{FF2B5EF4-FFF2-40B4-BE49-F238E27FC236}">
                <a16:creationId xmlns:a16="http://schemas.microsoft.com/office/drawing/2014/main" id="{9F93B263-B897-4B93-9627-297E38C8413D}"/>
              </a:ext>
            </a:extLst>
          </p:cNvPr>
          <p:cNvSpPr/>
          <p:nvPr/>
        </p:nvSpPr>
        <p:spPr>
          <a:xfrm>
            <a:off x="3962436" y="3206533"/>
            <a:ext cx="1519232" cy="58484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defTabSz="545622">
              <a:lnSpc>
                <a:spcPct val="90000"/>
              </a:lnSpc>
              <a:defRPr/>
            </a:pPr>
            <a:r>
              <a:rPr lang="en-US" sz="1050" b="1" dirty="0" err="1">
                <a:solidFill>
                  <a:schemeClr val="bg1"/>
                </a:solidFill>
                <a:latin typeface="Trebuchet MS"/>
              </a:rPr>
              <a:t>Tafa</a:t>
            </a:r>
            <a:r>
              <a:rPr lang="en-US" sz="1050" b="1" dirty="0">
                <a:solidFill>
                  <a:schemeClr val="bg1"/>
                </a:solidFill>
                <a:latin typeface="Trebuchet MS"/>
              </a:rPr>
              <a:t>-Len </a:t>
            </a:r>
          </a:p>
          <a:p>
            <a:pPr algn="ctr" defTabSz="545622">
              <a:lnSpc>
                <a:spcPct val="90000"/>
              </a:lnSpc>
              <a:defRPr/>
            </a:pPr>
            <a:r>
              <a:rPr lang="en-US" sz="1050" b="1" dirty="0">
                <a:solidFill>
                  <a:schemeClr val="bg1"/>
                </a:solidFill>
                <a:latin typeface="Trebuchet MS"/>
              </a:rPr>
              <a:t>Pola-BR</a:t>
            </a:r>
          </a:p>
          <a:p>
            <a:pPr algn="ctr" defTabSz="545622">
              <a:lnSpc>
                <a:spcPct val="90000"/>
              </a:lnSpc>
              <a:defRPr/>
            </a:pPr>
            <a:r>
              <a:rPr lang="en-US" sz="1050" b="1" dirty="0" err="1">
                <a:solidFill>
                  <a:schemeClr val="bg1"/>
                </a:solidFill>
                <a:latin typeface="Trebuchet MS"/>
              </a:rPr>
              <a:t>Othter</a:t>
            </a:r>
            <a:endParaRPr lang="en-US" sz="1050" b="1" dirty="0">
              <a:solidFill>
                <a:schemeClr val="bg1"/>
              </a:solidFill>
              <a:latin typeface="Trebuchet MS"/>
            </a:endParaRPr>
          </a:p>
        </p:txBody>
      </p:sp>
      <p:sp>
        <p:nvSpPr>
          <p:cNvPr id="17" name="Rounded Rectangle 51">
            <a:extLst>
              <a:ext uri="{FF2B5EF4-FFF2-40B4-BE49-F238E27FC236}">
                <a16:creationId xmlns:a16="http://schemas.microsoft.com/office/drawing/2014/main" id="{625CA31B-2BB4-4E5D-9086-661F961C2CF5}"/>
              </a:ext>
            </a:extLst>
          </p:cNvPr>
          <p:cNvSpPr/>
          <p:nvPr/>
        </p:nvSpPr>
        <p:spPr>
          <a:xfrm>
            <a:off x="5669429" y="2471467"/>
            <a:ext cx="649726" cy="284537"/>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622">
              <a:defRPr/>
            </a:pPr>
            <a:r>
              <a:rPr lang="en-US" sz="1050" b="1" dirty="0">
                <a:solidFill>
                  <a:schemeClr val="bg1"/>
                </a:solidFill>
                <a:latin typeface="Trebuchet MS"/>
              </a:rPr>
              <a:t>ASCT</a:t>
            </a:r>
          </a:p>
        </p:txBody>
      </p:sp>
      <p:sp>
        <p:nvSpPr>
          <p:cNvPr id="26" name="Rounded Rectangle 73">
            <a:extLst>
              <a:ext uri="{FF2B5EF4-FFF2-40B4-BE49-F238E27FC236}">
                <a16:creationId xmlns:a16="http://schemas.microsoft.com/office/drawing/2014/main" id="{7C3C8639-49E8-4F17-98AA-439A057D3B8F}"/>
              </a:ext>
            </a:extLst>
          </p:cNvPr>
          <p:cNvSpPr/>
          <p:nvPr/>
        </p:nvSpPr>
        <p:spPr>
          <a:xfrm>
            <a:off x="816938" y="3481903"/>
            <a:ext cx="688731" cy="281766"/>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622">
              <a:defRPr/>
            </a:pPr>
            <a:r>
              <a:rPr lang="en-US" sz="1050" b="1" dirty="0">
                <a:solidFill>
                  <a:schemeClr val="bg1"/>
                </a:solidFill>
                <a:latin typeface="Trebuchet MS"/>
              </a:rPr>
              <a:t>CURE</a:t>
            </a:r>
          </a:p>
        </p:txBody>
      </p:sp>
      <p:cxnSp>
        <p:nvCxnSpPr>
          <p:cNvPr id="27" name="Straight Arrow Connector 26">
            <a:extLst>
              <a:ext uri="{FF2B5EF4-FFF2-40B4-BE49-F238E27FC236}">
                <a16:creationId xmlns:a16="http://schemas.microsoft.com/office/drawing/2014/main" id="{B198C6DF-3D2F-47C5-9C29-E7A5318BB009}"/>
              </a:ext>
            </a:extLst>
          </p:cNvPr>
          <p:cNvCxnSpPr>
            <a:cxnSpLocks/>
            <a:stCxn id="17" idx="2"/>
            <a:endCxn id="63" idx="0"/>
          </p:cNvCxnSpPr>
          <p:nvPr/>
        </p:nvCxnSpPr>
        <p:spPr>
          <a:xfrm>
            <a:off x="5994291" y="2756003"/>
            <a:ext cx="0" cy="201845"/>
          </a:xfrm>
          <a:prstGeom prst="straightConnector1">
            <a:avLst/>
          </a:prstGeom>
          <a:ln w="22225">
            <a:solidFill>
              <a:schemeClr val="tx2"/>
            </a:solidFill>
            <a:tailEnd type="stealth" w="lg" len="lg"/>
          </a:ln>
        </p:spPr>
        <p:style>
          <a:lnRef idx="1">
            <a:schemeClr val="accent1"/>
          </a:lnRef>
          <a:fillRef idx="0">
            <a:schemeClr val="accent1"/>
          </a:fillRef>
          <a:effectRef idx="0">
            <a:schemeClr val="accent1"/>
          </a:effectRef>
          <a:fontRef idx="minor">
            <a:schemeClr val="tx1"/>
          </a:fontRef>
        </p:style>
      </p:cxnSp>
      <p:sp>
        <p:nvSpPr>
          <p:cNvPr id="29" name="Rounded Rectangle 81">
            <a:extLst>
              <a:ext uri="{FF2B5EF4-FFF2-40B4-BE49-F238E27FC236}">
                <a16:creationId xmlns:a16="http://schemas.microsoft.com/office/drawing/2014/main" id="{16E6AE1C-25AA-4D47-9B3A-8D9B01C7CCA7}"/>
              </a:ext>
            </a:extLst>
          </p:cNvPr>
          <p:cNvSpPr/>
          <p:nvPr/>
        </p:nvSpPr>
        <p:spPr>
          <a:xfrm>
            <a:off x="2176809" y="1890760"/>
            <a:ext cx="509274" cy="28174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545622"/>
            <a:r>
              <a:rPr lang="en-US" sz="1200" b="1" dirty="0">
                <a:solidFill>
                  <a:srgbClr val="FF0000"/>
                </a:solidFill>
                <a:latin typeface="Trebuchet MS"/>
              </a:rPr>
              <a:t>50%</a:t>
            </a:r>
            <a:r>
              <a:rPr lang="en-US" sz="1200" b="1" baseline="30000" dirty="0">
                <a:solidFill>
                  <a:srgbClr val="FF0000"/>
                </a:solidFill>
                <a:latin typeface="Trebuchet MS"/>
              </a:rPr>
              <a:t>c</a:t>
            </a:r>
          </a:p>
        </p:txBody>
      </p:sp>
      <p:sp>
        <p:nvSpPr>
          <p:cNvPr id="30" name="Rounded Rectangle 82">
            <a:extLst>
              <a:ext uri="{FF2B5EF4-FFF2-40B4-BE49-F238E27FC236}">
                <a16:creationId xmlns:a16="http://schemas.microsoft.com/office/drawing/2014/main" id="{46FD392D-143B-420A-B23E-B1B61F09ADEC}"/>
              </a:ext>
            </a:extLst>
          </p:cNvPr>
          <p:cNvSpPr/>
          <p:nvPr/>
        </p:nvSpPr>
        <p:spPr>
          <a:xfrm>
            <a:off x="2176810" y="3210534"/>
            <a:ext cx="507511" cy="3329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545622"/>
            <a:r>
              <a:rPr lang="en-US" sz="1200" b="1" dirty="0">
                <a:solidFill>
                  <a:srgbClr val="FF0000"/>
                </a:solidFill>
                <a:latin typeface="Trebuchet MS"/>
              </a:rPr>
              <a:t>50%</a:t>
            </a:r>
          </a:p>
        </p:txBody>
      </p:sp>
      <p:sp>
        <p:nvSpPr>
          <p:cNvPr id="31" name="Rounded Rectangle 83">
            <a:extLst>
              <a:ext uri="{FF2B5EF4-FFF2-40B4-BE49-F238E27FC236}">
                <a16:creationId xmlns:a16="http://schemas.microsoft.com/office/drawing/2014/main" id="{C08E5650-7E53-4322-BD81-FFD359A0299E}"/>
              </a:ext>
            </a:extLst>
          </p:cNvPr>
          <p:cNvSpPr/>
          <p:nvPr/>
        </p:nvSpPr>
        <p:spPr>
          <a:xfrm>
            <a:off x="5951756" y="1820822"/>
            <a:ext cx="604740" cy="3978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622"/>
            <a:r>
              <a:rPr lang="en-US" sz="1200" b="1" dirty="0">
                <a:solidFill>
                  <a:srgbClr val="FF0000"/>
                </a:solidFill>
                <a:latin typeface="Trebuchet MS"/>
              </a:rPr>
              <a:t>50%</a:t>
            </a:r>
            <a:r>
              <a:rPr lang="en-US" sz="1200" b="1" baseline="30000" dirty="0">
                <a:solidFill>
                  <a:srgbClr val="FF0000"/>
                </a:solidFill>
                <a:latin typeface="Trebuchet MS"/>
              </a:rPr>
              <a:t>b</a:t>
            </a:r>
            <a:endParaRPr lang="en-US" sz="1200" b="1" dirty="0">
              <a:solidFill>
                <a:srgbClr val="FF0000"/>
              </a:solidFill>
              <a:latin typeface="Trebuchet MS"/>
            </a:endParaRPr>
          </a:p>
        </p:txBody>
      </p:sp>
      <p:sp>
        <p:nvSpPr>
          <p:cNvPr id="32" name="Rounded Rectangle 84">
            <a:extLst>
              <a:ext uri="{FF2B5EF4-FFF2-40B4-BE49-F238E27FC236}">
                <a16:creationId xmlns:a16="http://schemas.microsoft.com/office/drawing/2014/main" id="{223EC39F-7352-4EDB-977D-643A0814C8FF}"/>
              </a:ext>
            </a:extLst>
          </p:cNvPr>
          <p:cNvSpPr/>
          <p:nvPr/>
        </p:nvSpPr>
        <p:spPr>
          <a:xfrm>
            <a:off x="5492882" y="2155928"/>
            <a:ext cx="543953" cy="3622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622"/>
            <a:r>
              <a:rPr lang="en-US" sz="1200" b="1" dirty="0">
                <a:solidFill>
                  <a:srgbClr val="FF0000"/>
                </a:solidFill>
                <a:latin typeface="Trebuchet MS"/>
              </a:rPr>
              <a:t>50%</a:t>
            </a:r>
          </a:p>
        </p:txBody>
      </p:sp>
      <p:sp>
        <p:nvSpPr>
          <p:cNvPr id="35" name="Rounded Rectangle 88">
            <a:extLst>
              <a:ext uri="{FF2B5EF4-FFF2-40B4-BE49-F238E27FC236}">
                <a16:creationId xmlns:a16="http://schemas.microsoft.com/office/drawing/2014/main" id="{20EE9FE0-3EBC-4415-9E98-8E978985329E}"/>
              </a:ext>
            </a:extLst>
          </p:cNvPr>
          <p:cNvSpPr/>
          <p:nvPr/>
        </p:nvSpPr>
        <p:spPr>
          <a:xfrm>
            <a:off x="722872" y="3799284"/>
            <a:ext cx="972085" cy="28176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622">
              <a:defRPr/>
            </a:pPr>
            <a:r>
              <a:rPr lang="en-US" sz="1050" b="1" dirty="0">
                <a:solidFill>
                  <a:srgbClr val="000000"/>
                </a:solidFill>
                <a:latin typeface="Trebuchet MS"/>
              </a:rPr>
              <a:t>50%-60%</a:t>
            </a:r>
            <a:r>
              <a:rPr lang="en-US" sz="1050" b="1" baseline="30000" dirty="0">
                <a:solidFill>
                  <a:srgbClr val="000000"/>
                </a:solidFill>
                <a:latin typeface="Trebuchet MS"/>
              </a:rPr>
              <a:t>a,b</a:t>
            </a:r>
            <a:endParaRPr lang="en-US" sz="1050" b="1" dirty="0">
              <a:solidFill>
                <a:srgbClr val="000000"/>
              </a:solidFill>
              <a:latin typeface="Trebuchet MS"/>
            </a:endParaRPr>
          </a:p>
        </p:txBody>
      </p:sp>
      <p:sp>
        <p:nvSpPr>
          <p:cNvPr id="42" name="Rounded Rectangle 87">
            <a:extLst>
              <a:ext uri="{FF2B5EF4-FFF2-40B4-BE49-F238E27FC236}">
                <a16:creationId xmlns:a16="http://schemas.microsoft.com/office/drawing/2014/main" id="{A018CF19-0364-4635-B856-BBED31625FBA}"/>
              </a:ext>
            </a:extLst>
          </p:cNvPr>
          <p:cNvSpPr/>
          <p:nvPr/>
        </p:nvSpPr>
        <p:spPr>
          <a:xfrm>
            <a:off x="7265606" y="2412670"/>
            <a:ext cx="1128519" cy="24885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622">
              <a:defRPr/>
            </a:pPr>
            <a:r>
              <a:rPr lang="en-US" sz="1050" b="1" dirty="0">
                <a:solidFill>
                  <a:schemeClr val="bg1"/>
                </a:solidFill>
                <a:latin typeface="Trebuchet MS"/>
              </a:rPr>
              <a:t>Pola-BR </a:t>
            </a:r>
          </a:p>
        </p:txBody>
      </p:sp>
      <p:sp>
        <p:nvSpPr>
          <p:cNvPr id="43" name="Rounded Rectangle 87">
            <a:extLst>
              <a:ext uri="{FF2B5EF4-FFF2-40B4-BE49-F238E27FC236}">
                <a16:creationId xmlns:a16="http://schemas.microsoft.com/office/drawing/2014/main" id="{33146E3C-0B8F-4BFA-9544-713DB76B5D91}"/>
              </a:ext>
            </a:extLst>
          </p:cNvPr>
          <p:cNvSpPr/>
          <p:nvPr/>
        </p:nvSpPr>
        <p:spPr>
          <a:xfrm>
            <a:off x="7278533" y="3441720"/>
            <a:ext cx="1128519" cy="24885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622">
              <a:defRPr/>
            </a:pPr>
            <a:r>
              <a:rPr lang="en-US" sz="1050" b="1" dirty="0" err="1"/>
              <a:t>Lonca-Tesirine</a:t>
            </a:r>
            <a:r>
              <a:rPr lang="en-US" sz="1050" b="1" dirty="0">
                <a:solidFill>
                  <a:schemeClr val="bg1"/>
                </a:solidFill>
                <a:latin typeface="Trebuchet MS"/>
              </a:rPr>
              <a:t> </a:t>
            </a:r>
          </a:p>
        </p:txBody>
      </p:sp>
      <p:sp>
        <p:nvSpPr>
          <p:cNvPr id="44" name="Rounded Rectangle 52">
            <a:extLst>
              <a:ext uri="{FF2B5EF4-FFF2-40B4-BE49-F238E27FC236}">
                <a16:creationId xmlns:a16="http://schemas.microsoft.com/office/drawing/2014/main" id="{A3E039C8-7574-4402-A60F-BFD8E2171A22}"/>
              </a:ext>
            </a:extLst>
          </p:cNvPr>
          <p:cNvSpPr/>
          <p:nvPr/>
        </p:nvSpPr>
        <p:spPr>
          <a:xfrm>
            <a:off x="5605656" y="3201074"/>
            <a:ext cx="712506" cy="3199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622"/>
            <a:r>
              <a:rPr lang="en-US" sz="1050" b="1" dirty="0">
                <a:solidFill>
                  <a:srgbClr val="000000"/>
                </a:solidFill>
                <a:latin typeface="Trebuchet MS"/>
              </a:rPr>
              <a:t>10-15%</a:t>
            </a:r>
            <a:r>
              <a:rPr lang="en-US" sz="1050" b="1" baseline="30000" dirty="0">
                <a:solidFill>
                  <a:srgbClr val="000000"/>
                </a:solidFill>
                <a:latin typeface="Trebuchet MS"/>
              </a:rPr>
              <a:t>c</a:t>
            </a:r>
            <a:endParaRPr lang="en-US" sz="1050" b="1" dirty="0">
              <a:solidFill>
                <a:srgbClr val="000000"/>
              </a:solidFill>
              <a:latin typeface="Trebuchet MS"/>
            </a:endParaRPr>
          </a:p>
        </p:txBody>
      </p:sp>
      <p:sp>
        <p:nvSpPr>
          <p:cNvPr id="46" name="Text Placeholder 8">
            <a:extLst>
              <a:ext uri="{FF2B5EF4-FFF2-40B4-BE49-F238E27FC236}">
                <a16:creationId xmlns:a16="http://schemas.microsoft.com/office/drawing/2014/main" id="{E92A7C6C-7B9C-4963-9255-CCE91210A10A}"/>
              </a:ext>
            </a:extLst>
          </p:cNvPr>
          <p:cNvSpPr txBox="1">
            <a:spLocks/>
          </p:cNvSpPr>
          <p:nvPr/>
        </p:nvSpPr>
        <p:spPr>
          <a:xfrm>
            <a:off x="1703113" y="4670001"/>
            <a:ext cx="4778903" cy="438582"/>
          </a:xfrm>
          <a:prstGeom prst="rect">
            <a:avLst/>
          </a:prstGeom>
        </p:spPr>
        <p:txBody>
          <a:bodyPr wrap="square">
            <a:spAutoFit/>
          </a:bodyPr>
          <a:lstStyle>
            <a:lvl1pPr marL="285750" indent="-285750" algn="l" defTabSz="914400" rtl="0" eaLnBrk="1" latinLnBrk="0" hangingPunct="1">
              <a:spcBef>
                <a:spcPts val="600"/>
              </a:spcBef>
              <a:buClr>
                <a:schemeClr val="accent6"/>
              </a:buClr>
              <a:buFont typeface="Wingdings 2" panose="05020102010507070707" pitchFamily="18" charset="2"/>
              <a:buChar char=""/>
              <a:defRPr sz="2800" kern="1200">
                <a:solidFill>
                  <a:schemeClr val="tx1"/>
                </a:solidFill>
                <a:latin typeface="Trebuchet MS" panose="020B0603020202020204" pitchFamily="34" charset="0"/>
                <a:ea typeface="+mn-ea"/>
                <a:cs typeface="+mn-cs"/>
              </a:defRPr>
            </a:lvl1pPr>
            <a:lvl2pPr marL="687388" indent="-339725" algn="l" defTabSz="914400" rtl="0" eaLnBrk="1" latinLnBrk="0" hangingPunct="1">
              <a:spcBef>
                <a:spcPts val="600"/>
              </a:spcBef>
              <a:buClr>
                <a:schemeClr val="tx1"/>
              </a:buClr>
              <a:buFont typeface="Arial" panose="020B0604020202020204" pitchFamily="34" charset="0"/>
              <a:buChar char="–"/>
              <a:defRPr sz="2800" kern="1200">
                <a:solidFill>
                  <a:schemeClr val="tx1"/>
                </a:solidFill>
                <a:latin typeface="Trebuchet MS" panose="020B0603020202020204" pitchFamily="34" charset="0"/>
                <a:ea typeface="+mn-ea"/>
                <a:cs typeface="+mn-cs"/>
              </a:defRPr>
            </a:lvl2pPr>
            <a:lvl3pPr marL="1031875" indent="-285750" algn="l" defTabSz="914400" rtl="0" eaLnBrk="1" latinLnBrk="0" hangingPunct="1">
              <a:spcBef>
                <a:spcPts val="600"/>
              </a:spcBef>
              <a:buClr>
                <a:schemeClr val="accent2"/>
              </a:buClr>
              <a:buFont typeface="Arial" panose="020B0604020202020204" pitchFamily="34" charset="0"/>
              <a:buChar char="•"/>
              <a:defRPr sz="2800" kern="1200">
                <a:solidFill>
                  <a:schemeClr val="tx1"/>
                </a:solidFill>
                <a:latin typeface="Trebuchet MS" panose="020B0603020202020204" pitchFamily="34" charset="0"/>
                <a:ea typeface="+mn-ea"/>
                <a:cs typeface="+mn-cs"/>
              </a:defRPr>
            </a:lvl3pPr>
            <a:lvl4pPr marL="1543050" indent="-339725" algn="l" defTabSz="914400" rtl="0" eaLnBrk="1" latinLnBrk="0" hangingPunct="1">
              <a:spcBef>
                <a:spcPts val="600"/>
              </a:spcBef>
              <a:buClr>
                <a:schemeClr val="tx1"/>
              </a:buClr>
              <a:buFont typeface="Arial" panose="020B0604020202020204" pitchFamily="34" charset="0"/>
              <a:buChar char="–"/>
              <a:defRPr sz="2800" kern="1200">
                <a:solidFill>
                  <a:schemeClr val="tx1"/>
                </a:solidFill>
                <a:latin typeface="Trebuchet MS" panose="020B0603020202020204" pitchFamily="34" charset="0"/>
                <a:ea typeface="+mn-ea"/>
                <a:cs typeface="+mn-cs"/>
              </a:defRPr>
            </a:lvl4pPr>
            <a:lvl5pPr marL="1946275" indent="-285750" algn="l" defTabSz="914400" rtl="0" eaLnBrk="1" latinLnBrk="0" hangingPunct="1">
              <a:spcBef>
                <a:spcPts val="600"/>
              </a:spcBef>
              <a:buClr>
                <a:schemeClr val="tx1"/>
              </a:buClr>
              <a:buFont typeface="Arial" panose="020B0604020202020204" pitchFamily="34" charset="0"/>
              <a:buChar char="»"/>
              <a:defRPr sz="28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de-DE" sz="750" dirty="0">
                <a:solidFill>
                  <a:schemeClr val="bg1"/>
                </a:solidFill>
              </a:rPr>
              <a:t>SCT=stem-cell transplantation.</a:t>
            </a:r>
          </a:p>
          <a:p>
            <a:pPr marL="0" indent="0">
              <a:spcBef>
                <a:spcPts val="0"/>
              </a:spcBef>
              <a:buNone/>
            </a:pPr>
            <a:r>
              <a:rPr lang="de-DE" sz="750" baseline="30000" dirty="0">
                <a:solidFill>
                  <a:schemeClr val="bg1"/>
                </a:solidFill>
              </a:rPr>
              <a:t>a</a:t>
            </a:r>
            <a:r>
              <a:rPr lang="de-DE" sz="750" dirty="0">
                <a:solidFill>
                  <a:schemeClr val="bg1"/>
                </a:solidFill>
              </a:rPr>
              <a:t> Decisions Resource Group. DLBCL Epidemiology data; </a:t>
            </a:r>
            <a:r>
              <a:rPr lang="de-DE" sz="750" baseline="30000" dirty="0">
                <a:solidFill>
                  <a:schemeClr val="bg1"/>
                </a:solidFill>
              </a:rPr>
              <a:t>b</a:t>
            </a:r>
            <a:r>
              <a:rPr lang="de-DE" sz="750" dirty="0">
                <a:solidFill>
                  <a:schemeClr val="bg1"/>
                </a:solidFill>
              </a:rPr>
              <a:t> </a:t>
            </a:r>
            <a:r>
              <a:rPr lang="en-US" sz="750" dirty="0" err="1">
                <a:solidFill>
                  <a:schemeClr val="bg1"/>
                </a:solidFill>
              </a:rPr>
              <a:t>Sehn</a:t>
            </a:r>
            <a:r>
              <a:rPr lang="en-US" sz="750" dirty="0">
                <a:solidFill>
                  <a:schemeClr val="bg1"/>
                </a:solidFill>
              </a:rPr>
              <a:t> LH, Gascoyne RD. </a:t>
            </a:r>
            <a:r>
              <a:rPr lang="en-US" sz="750" i="1" dirty="0">
                <a:solidFill>
                  <a:schemeClr val="bg1"/>
                </a:solidFill>
              </a:rPr>
              <a:t>Blood</a:t>
            </a:r>
            <a:r>
              <a:rPr lang="en-US" sz="750" dirty="0">
                <a:solidFill>
                  <a:schemeClr val="bg1"/>
                </a:solidFill>
              </a:rPr>
              <a:t>. 2015;125:22-32; </a:t>
            </a:r>
          </a:p>
          <a:p>
            <a:pPr marL="0" indent="0">
              <a:spcBef>
                <a:spcPts val="0"/>
              </a:spcBef>
              <a:buNone/>
            </a:pPr>
            <a:r>
              <a:rPr lang="en-US" sz="750" baseline="30000" dirty="0">
                <a:solidFill>
                  <a:schemeClr val="bg1"/>
                </a:solidFill>
              </a:rPr>
              <a:t>c</a:t>
            </a:r>
            <a:r>
              <a:rPr lang="de-DE" sz="750" dirty="0">
                <a:solidFill>
                  <a:schemeClr val="bg1"/>
                </a:solidFill>
              </a:rPr>
              <a:t> Friedberg JW, et al. </a:t>
            </a:r>
            <a:r>
              <a:rPr lang="de-DE" sz="750" i="1" dirty="0">
                <a:solidFill>
                  <a:schemeClr val="bg1"/>
                </a:solidFill>
              </a:rPr>
              <a:t>Hematology Am Soc Hematol Educ Program</a:t>
            </a:r>
            <a:r>
              <a:rPr lang="de-DE" sz="750" dirty="0">
                <a:solidFill>
                  <a:schemeClr val="bg1"/>
                </a:solidFill>
              </a:rPr>
              <a:t>. 2011;2011:498-505; </a:t>
            </a:r>
          </a:p>
        </p:txBody>
      </p:sp>
      <p:cxnSp>
        <p:nvCxnSpPr>
          <p:cNvPr id="47" name="Straight Arrow Connector 46">
            <a:extLst>
              <a:ext uri="{FF2B5EF4-FFF2-40B4-BE49-F238E27FC236}">
                <a16:creationId xmlns:a16="http://schemas.microsoft.com/office/drawing/2014/main" id="{C979F8FF-8E68-45AD-800F-FF6712338458}"/>
              </a:ext>
            </a:extLst>
          </p:cNvPr>
          <p:cNvCxnSpPr>
            <a:cxnSpLocks/>
            <a:stCxn id="12" idx="2"/>
            <a:endCxn id="26" idx="0"/>
          </p:cNvCxnSpPr>
          <p:nvPr/>
        </p:nvCxnSpPr>
        <p:spPr>
          <a:xfrm>
            <a:off x="1161303" y="2981862"/>
            <a:ext cx="1" cy="500042"/>
          </a:xfrm>
          <a:prstGeom prst="straightConnector1">
            <a:avLst/>
          </a:prstGeom>
          <a:ln w="22225">
            <a:solidFill>
              <a:schemeClr val="tx2"/>
            </a:solidFill>
            <a:tailEnd type="stealth" w="lg" len="lg"/>
          </a:ln>
        </p:spPr>
        <p:style>
          <a:lnRef idx="1">
            <a:schemeClr val="accent1"/>
          </a:lnRef>
          <a:fillRef idx="0">
            <a:schemeClr val="accent1"/>
          </a:fillRef>
          <a:effectRef idx="0">
            <a:schemeClr val="accent1"/>
          </a:effectRef>
          <a:fontRef idx="minor">
            <a:schemeClr val="tx1"/>
          </a:fontRef>
        </p:style>
      </p:cxnSp>
      <p:sp>
        <p:nvSpPr>
          <p:cNvPr id="48" name="Rounded Rectangle 46">
            <a:extLst>
              <a:ext uri="{FF2B5EF4-FFF2-40B4-BE49-F238E27FC236}">
                <a16:creationId xmlns:a16="http://schemas.microsoft.com/office/drawing/2014/main" id="{5D482145-6115-45E4-8D77-488EEE9E9437}"/>
              </a:ext>
            </a:extLst>
          </p:cNvPr>
          <p:cNvSpPr/>
          <p:nvPr/>
        </p:nvSpPr>
        <p:spPr>
          <a:xfrm>
            <a:off x="2808258" y="1943955"/>
            <a:ext cx="1083881" cy="42394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defTabSz="545622">
              <a:lnSpc>
                <a:spcPct val="90000"/>
              </a:lnSpc>
              <a:defRPr/>
            </a:pPr>
            <a:r>
              <a:rPr lang="en-US" sz="1050" b="1" dirty="0">
                <a:solidFill>
                  <a:schemeClr val="tx1"/>
                </a:solidFill>
                <a:latin typeface="Trebuchet MS"/>
              </a:rPr>
              <a:t>Transplant</a:t>
            </a:r>
            <a:br>
              <a:rPr lang="en-US" sz="1050" b="1" dirty="0">
                <a:solidFill>
                  <a:schemeClr val="tx1"/>
                </a:solidFill>
                <a:latin typeface="Trebuchet MS"/>
              </a:rPr>
            </a:br>
            <a:r>
              <a:rPr lang="en-US" sz="1050" b="1" dirty="0">
                <a:solidFill>
                  <a:schemeClr val="tx1"/>
                </a:solidFill>
                <a:latin typeface="Trebuchet MS"/>
              </a:rPr>
              <a:t>eligible </a:t>
            </a:r>
          </a:p>
        </p:txBody>
      </p:sp>
      <p:cxnSp>
        <p:nvCxnSpPr>
          <p:cNvPr id="54" name="Connector: Elbow 53">
            <a:extLst>
              <a:ext uri="{FF2B5EF4-FFF2-40B4-BE49-F238E27FC236}">
                <a16:creationId xmlns:a16="http://schemas.microsoft.com/office/drawing/2014/main" id="{C55CA1F4-4AFB-4F75-BAF4-519B6A03CC63}"/>
              </a:ext>
            </a:extLst>
          </p:cNvPr>
          <p:cNvCxnSpPr>
            <a:cxnSpLocks/>
            <a:stCxn id="12" idx="3"/>
            <a:endCxn id="48" idx="1"/>
          </p:cNvCxnSpPr>
          <p:nvPr/>
        </p:nvCxnSpPr>
        <p:spPr>
          <a:xfrm flipV="1">
            <a:off x="1599733" y="2155928"/>
            <a:ext cx="1208525" cy="486167"/>
          </a:xfrm>
          <a:prstGeom prst="bentConnector3">
            <a:avLst/>
          </a:prstGeom>
          <a:ln w="22225">
            <a:solidFill>
              <a:schemeClr val="tx2"/>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FEA6928A-BEE4-4C11-9284-CB3EC5C44F18}"/>
              </a:ext>
            </a:extLst>
          </p:cNvPr>
          <p:cNvCxnSpPr>
            <a:cxnSpLocks/>
            <a:stCxn id="12" idx="3"/>
            <a:endCxn id="14" idx="1"/>
          </p:cNvCxnSpPr>
          <p:nvPr/>
        </p:nvCxnSpPr>
        <p:spPr>
          <a:xfrm>
            <a:off x="1599733" y="2642095"/>
            <a:ext cx="1180326" cy="856859"/>
          </a:xfrm>
          <a:prstGeom prst="bentConnector3">
            <a:avLst/>
          </a:prstGeom>
          <a:ln w="22225">
            <a:solidFill>
              <a:schemeClr val="tx2"/>
            </a:solidFill>
            <a:tailEnd type="stealth" w="lg" len="lg"/>
          </a:ln>
        </p:spPr>
        <p:style>
          <a:lnRef idx="1">
            <a:schemeClr val="accent1"/>
          </a:lnRef>
          <a:fillRef idx="0">
            <a:schemeClr val="accent1"/>
          </a:fillRef>
          <a:effectRef idx="0">
            <a:schemeClr val="accent1"/>
          </a:effectRef>
          <a:fontRef idx="minor">
            <a:schemeClr val="tx1"/>
          </a:fontRef>
        </p:style>
      </p:cxnSp>
      <p:sp>
        <p:nvSpPr>
          <p:cNvPr id="63" name="Rounded Rectangle 51">
            <a:extLst>
              <a:ext uri="{FF2B5EF4-FFF2-40B4-BE49-F238E27FC236}">
                <a16:creationId xmlns:a16="http://schemas.microsoft.com/office/drawing/2014/main" id="{D6ED23AD-37A4-44A4-90E0-BFF884488C83}"/>
              </a:ext>
            </a:extLst>
          </p:cNvPr>
          <p:cNvSpPr/>
          <p:nvPr/>
        </p:nvSpPr>
        <p:spPr>
          <a:xfrm>
            <a:off x="5669429" y="2957849"/>
            <a:ext cx="649726" cy="284537"/>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622">
              <a:defRPr/>
            </a:pPr>
            <a:r>
              <a:rPr lang="en-US" sz="1050" b="1" dirty="0">
                <a:solidFill>
                  <a:schemeClr val="bg1"/>
                </a:solidFill>
                <a:latin typeface="Trebuchet MS"/>
              </a:rPr>
              <a:t>CURE</a:t>
            </a:r>
          </a:p>
        </p:txBody>
      </p:sp>
      <p:cxnSp>
        <p:nvCxnSpPr>
          <p:cNvPr id="76" name="Straight Arrow Connector 75">
            <a:extLst>
              <a:ext uri="{FF2B5EF4-FFF2-40B4-BE49-F238E27FC236}">
                <a16:creationId xmlns:a16="http://schemas.microsoft.com/office/drawing/2014/main" id="{A1D3BD25-B860-44BC-8B0D-60B6E6B4EBD7}"/>
              </a:ext>
            </a:extLst>
          </p:cNvPr>
          <p:cNvCxnSpPr>
            <a:cxnSpLocks/>
            <a:stCxn id="15" idx="3"/>
          </p:cNvCxnSpPr>
          <p:nvPr/>
        </p:nvCxnSpPr>
        <p:spPr>
          <a:xfrm>
            <a:off x="5470805" y="2155928"/>
            <a:ext cx="1729267" cy="15952"/>
          </a:xfrm>
          <a:prstGeom prst="straightConnector1">
            <a:avLst/>
          </a:prstGeom>
          <a:ln w="22225">
            <a:solidFill>
              <a:schemeClr val="tx2"/>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0" name="Connector: Elbow 79">
            <a:extLst>
              <a:ext uri="{FF2B5EF4-FFF2-40B4-BE49-F238E27FC236}">
                <a16:creationId xmlns:a16="http://schemas.microsoft.com/office/drawing/2014/main" id="{6466D41A-57CB-47EB-AD8F-A944FB39DCA3}"/>
              </a:ext>
            </a:extLst>
          </p:cNvPr>
          <p:cNvCxnSpPr>
            <a:cxnSpLocks/>
            <a:stCxn id="15" idx="3"/>
            <a:endCxn id="17" idx="0"/>
          </p:cNvCxnSpPr>
          <p:nvPr/>
        </p:nvCxnSpPr>
        <p:spPr>
          <a:xfrm>
            <a:off x="5470805" y="2155928"/>
            <a:ext cx="523487" cy="315539"/>
          </a:xfrm>
          <a:prstGeom prst="bentConnector2">
            <a:avLst/>
          </a:prstGeom>
          <a:ln w="22225">
            <a:solidFill>
              <a:schemeClr val="tx2"/>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9D53817B-57EC-4C97-BD4D-75BE27574808}"/>
              </a:ext>
            </a:extLst>
          </p:cNvPr>
          <p:cNvCxnSpPr>
            <a:cxnSpLocks/>
            <a:stCxn id="16" idx="3"/>
          </p:cNvCxnSpPr>
          <p:nvPr/>
        </p:nvCxnSpPr>
        <p:spPr>
          <a:xfrm flipV="1">
            <a:off x="5481668" y="3489089"/>
            <a:ext cx="1682621" cy="9865"/>
          </a:xfrm>
          <a:prstGeom prst="straightConnector1">
            <a:avLst/>
          </a:prstGeom>
          <a:ln w="22225">
            <a:solidFill>
              <a:schemeClr val="tx2"/>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E666A007-CC0B-44ED-A586-A1F696061969}"/>
              </a:ext>
            </a:extLst>
          </p:cNvPr>
          <p:cNvCxnSpPr/>
          <p:nvPr/>
        </p:nvCxnSpPr>
        <p:spPr>
          <a:xfrm>
            <a:off x="2684327" y="1384403"/>
            <a:ext cx="0" cy="3021528"/>
          </a:xfrm>
          <a:prstGeom prst="line">
            <a:avLst/>
          </a:prstGeom>
          <a:ln w="25400">
            <a:solidFill>
              <a:schemeClr val="bg1">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99CC505-4797-46F0-AB82-A8869713D68D}"/>
              </a:ext>
            </a:extLst>
          </p:cNvPr>
          <p:cNvCxnSpPr/>
          <p:nvPr/>
        </p:nvCxnSpPr>
        <p:spPr>
          <a:xfrm>
            <a:off x="6800105" y="1384403"/>
            <a:ext cx="0" cy="3021528"/>
          </a:xfrm>
          <a:prstGeom prst="line">
            <a:avLst/>
          </a:prstGeom>
          <a:ln w="25400">
            <a:solidFill>
              <a:schemeClr val="bg1">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5" name="Rounded Rectangle 53">
            <a:extLst>
              <a:ext uri="{FF2B5EF4-FFF2-40B4-BE49-F238E27FC236}">
                <a16:creationId xmlns:a16="http://schemas.microsoft.com/office/drawing/2014/main" id="{C7E402AA-0811-1F46-A76F-7D27260B5191}"/>
              </a:ext>
            </a:extLst>
          </p:cNvPr>
          <p:cNvSpPr/>
          <p:nvPr/>
        </p:nvSpPr>
        <p:spPr>
          <a:xfrm>
            <a:off x="7269838" y="2783251"/>
            <a:ext cx="1128519" cy="24885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622">
              <a:defRPr/>
            </a:pPr>
            <a:r>
              <a:rPr lang="en-US" sz="1050" b="1" dirty="0" err="1">
                <a:solidFill>
                  <a:schemeClr val="bg1"/>
                </a:solidFill>
                <a:latin typeface="Trebuchet MS"/>
              </a:rPr>
              <a:t>Tafa</a:t>
            </a:r>
            <a:r>
              <a:rPr lang="en-US" sz="1050" b="1" dirty="0">
                <a:solidFill>
                  <a:schemeClr val="bg1"/>
                </a:solidFill>
                <a:latin typeface="Trebuchet MS"/>
              </a:rPr>
              <a:t>-Len</a:t>
            </a:r>
            <a:endParaRPr lang="en-US" sz="1050" b="1" baseline="30000" dirty="0">
              <a:solidFill>
                <a:schemeClr val="bg1"/>
              </a:solidFill>
              <a:latin typeface="Trebuchet MS"/>
            </a:endParaRPr>
          </a:p>
        </p:txBody>
      </p:sp>
      <p:sp>
        <p:nvSpPr>
          <p:cNvPr id="57" name="Rounded Rectangle 87">
            <a:extLst>
              <a:ext uri="{FF2B5EF4-FFF2-40B4-BE49-F238E27FC236}">
                <a16:creationId xmlns:a16="http://schemas.microsoft.com/office/drawing/2014/main" id="{0873CD79-56C0-E74D-9796-7A2AAAD2D5E1}"/>
              </a:ext>
            </a:extLst>
          </p:cNvPr>
          <p:cNvSpPr/>
          <p:nvPr/>
        </p:nvSpPr>
        <p:spPr>
          <a:xfrm>
            <a:off x="7259152" y="3110800"/>
            <a:ext cx="1128519" cy="24885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622">
              <a:defRPr/>
            </a:pPr>
            <a:r>
              <a:rPr lang="en-US" sz="1050" b="1" dirty="0">
                <a:solidFill>
                  <a:schemeClr val="bg1"/>
                </a:solidFill>
                <a:latin typeface="Trebuchet MS"/>
              </a:rPr>
              <a:t>Selinexor</a:t>
            </a:r>
          </a:p>
        </p:txBody>
      </p:sp>
      <p:sp>
        <p:nvSpPr>
          <p:cNvPr id="59" name="Rounded Rectangle 87">
            <a:extLst>
              <a:ext uri="{FF2B5EF4-FFF2-40B4-BE49-F238E27FC236}">
                <a16:creationId xmlns:a16="http://schemas.microsoft.com/office/drawing/2014/main" id="{48C6C734-034D-F54E-A29E-E7F10A9AA3DB}"/>
              </a:ext>
            </a:extLst>
          </p:cNvPr>
          <p:cNvSpPr/>
          <p:nvPr/>
        </p:nvSpPr>
        <p:spPr>
          <a:xfrm>
            <a:off x="7265221" y="2031499"/>
            <a:ext cx="1128519" cy="24885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622">
              <a:defRPr/>
            </a:pPr>
            <a:r>
              <a:rPr lang="en-US" sz="1050" b="1" dirty="0">
                <a:solidFill>
                  <a:schemeClr val="bg1"/>
                </a:solidFill>
                <a:latin typeface="Trebuchet MS"/>
              </a:rPr>
              <a:t>CART</a:t>
            </a:r>
          </a:p>
        </p:txBody>
      </p:sp>
      <p:sp>
        <p:nvSpPr>
          <p:cNvPr id="36" name="Rounded Rectangle 87">
            <a:extLst>
              <a:ext uri="{FF2B5EF4-FFF2-40B4-BE49-F238E27FC236}">
                <a16:creationId xmlns:a16="http://schemas.microsoft.com/office/drawing/2014/main" id="{6CC6311F-4231-B74C-9A09-521961D11B0C}"/>
              </a:ext>
            </a:extLst>
          </p:cNvPr>
          <p:cNvSpPr/>
          <p:nvPr/>
        </p:nvSpPr>
        <p:spPr>
          <a:xfrm>
            <a:off x="7278533" y="3738123"/>
            <a:ext cx="1128519" cy="24885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622">
              <a:defRPr/>
            </a:pPr>
            <a:r>
              <a:rPr lang="en-US" sz="1050" b="1" dirty="0">
                <a:solidFill>
                  <a:schemeClr val="bg1"/>
                </a:solidFill>
                <a:latin typeface="Trebuchet MS"/>
              </a:rPr>
              <a:t>Other chemo… </a:t>
            </a:r>
          </a:p>
        </p:txBody>
      </p:sp>
      <p:sp>
        <p:nvSpPr>
          <p:cNvPr id="37" name="Footer Placeholder 3">
            <a:extLst>
              <a:ext uri="{FF2B5EF4-FFF2-40B4-BE49-F238E27FC236}">
                <a16:creationId xmlns:a16="http://schemas.microsoft.com/office/drawing/2014/main" id="{9D3DB11A-A2B4-F443-8505-802DE0F940E1}"/>
              </a:ext>
            </a:extLst>
          </p:cNvPr>
          <p:cNvSpPr>
            <a:spLocks noGrp="1"/>
          </p:cNvSpPr>
          <p:nvPr>
            <p:ph type="ftr" sz="quarter" idx="11"/>
          </p:nvPr>
        </p:nvSpPr>
        <p:spPr>
          <a:xfrm>
            <a:off x="491068" y="6496842"/>
            <a:ext cx="4815417" cy="208758"/>
          </a:xfrm>
          <a:prstGeom prst="rect">
            <a:avLst/>
          </a:prstGeom>
        </p:spPr>
        <p:txBody>
          <a:bodyPr vert="horz" lIns="0" tIns="0" rIns="0" bIns="0" rtlCol="0" anchor="b" anchorCtr="0"/>
          <a:lstStyle>
            <a:defPPr>
              <a:defRPr lang="en-US"/>
            </a:defPPr>
            <a:lvl1pPr marL="0" indent="9525" algn="l" defTabSz="457200" rtl="0" eaLnBrk="1" latinLnBrk="0" hangingPunct="1">
              <a:tabLst/>
              <a:defRPr sz="800" b="0" i="0" kern="1200">
                <a:solidFill>
                  <a:schemeClr val="bg1"/>
                </a:solidFill>
                <a:latin typeface="+mn-lt"/>
                <a:ea typeface="Corbel" charset="0"/>
                <a:cs typeface="Corbel" charset="0"/>
              </a:defRPr>
            </a:lvl1pPr>
            <a:lvl2pPr marL="0" indent="9525" algn="l" defTabSz="457200" rtl="0" eaLnBrk="1" latinLnBrk="0" hangingPunct="1">
              <a:tabLst/>
              <a:defRPr sz="800" kern="1200">
                <a:solidFill>
                  <a:schemeClr val="bg1"/>
                </a:solidFill>
                <a:latin typeface="+mn-lt"/>
                <a:ea typeface="Corbel" charset="0"/>
                <a:cs typeface="Corbel" charset="0"/>
              </a:defRPr>
            </a:lvl2pPr>
            <a:lvl3pPr marL="0" indent="9525" algn="l" defTabSz="457200" rtl="0" eaLnBrk="1" latinLnBrk="0" hangingPunct="1">
              <a:tabLst/>
              <a:defRPr sz="800" kern="1200">
                <a:solidFill>
                  <a:schemeClr val="bg1"/>
                </a:solidFill>
                <a:latin typeface="+mn-lt"/>
                <a:ea typeface="Corbel" charset="0"/>
                <a:cs typeface="Corbel" charset="0"/>
              </a:defRPr>
            </a:lvl3pPr>
            <a:lvl4pPr marL="0" indent="9525" algn="l" defTabSz="457200" rtl="0" eaLnBrk="1" latinLnBrk="0" hangingPunct="1">
              <a:tabLst/>
              <a:defRPr sz="800" kern="1200">
                <a:solidFill>
                  <a:schemeClr val="bg1"/>
                </a:solidFill>
                <a:latin typeface="+mn-lt"/>
                <a:ea typeface="Corbel" charset="0"/>
                <a:cs typeface="Corbel" charset="0"/>
              </a:defRPr>
            </a:lvl4pPr>
            <a:lvl5pPr marL="0" indent="9525" algn="l" defTabSz="457200" rtl="0" eaLnBrk="1" latinLnBrk="0" hangingPunct="1">
              <a:tabLst/>
              <a:defRPr sz="800" kern="1200">
                <a:solidFill>
                  <a:schemeClr val="bg1"/>
                </a:solidFill>
                <a:latin typeface="+mn-lt"/>
                <a:ea typeface="Corbel" charset="0"/>
                <a:cs typeface="Corbel" charset="0"/>
              </a:defRPr>
            </a:lvl5pPr>
            <a:lvl6pPr marL="0" indent="9525" algn="l" defTabSz="457200" rtl="0" eaLnBrk="1" latinLnBrk="0" hangingPunct="1">
              <a:tabLst/>
              <a:defRPr sz="800" kern="1200">
                <a:solidFill>
                  <a:schemeClr val="bg1"/>
                </a:solidFill>
                <a:latin typeface="+mn-lt"/>
                <a:ea typeface="Corbel" charset="0"/>
                <a:cs typeface="Corbel" charset="0"/>
              </a:defRPr>
            </a:lvl6pPr>
            <a:lvl7pPr marL="0" indent="9525" algn="l" defTabSz="457200" rtl="0" eaLnBrk="1" latinLnBrk="0" hangingPunct="1">
              <a:tabLst/>
              <a:defRPr sz="800" kern="1200">
                <a:solidFill>
                  <a:schemeClr val="bg1"/>
                </a:solidFill>
                <a:latin typeface="+mn-lt"/>
                <a:ea typeface="Corbel" charset="0"/>
                <a:cs typeface="Corbel" charset="0"/>
              </a:defRPr>
            </a:lvl7pPr>
            <a:lvl8pPr marL="0" indent="9525" algn="l" defTabSz="457200" rtl="0" eaLnBrk="1" latinLnBrk="0" hangingPunct="1">
              <a:tabLst/>
              <a:defRPr sz="800" kern="1200">
                <a:solidFill>
                  <a:schemeClr val="bg1"/>
                </a:solidFill>
                <a:latin typeface="+mn-lt"/>
                <a:ea typeface="Corbel" charset="0"/>
                <a:cs typeface="Corbel" charset="0"/>
              </a:defRPr>
            </a:lvl8pPr>
            <a:lvl9pPr marL="0" indent="9525" algn="l" defTabSz="457200" rtl="0" eaLnBrk="1" latinLnBrk="0" hangingPunct="1">
              <a:tabLst/>
              <a:defRPr sz="800" kern="1200">
                <a:solidFill>
                  <a:schemeClr val="bg1"/>
                </a:solidFill>
                <a:latin typeface="+mn-lt"/>
                <a:ea typeface="Corbel" charset="0"/>
                <a:cs typeface="Corbel" charset="0"/>
              </a:defRPr>
            </a:lvl9pPr>
          </a:lstStyle>
          <a:p>
            <a:pPr defTabSz="685800" fontAlgn="auto">
              <a:spcBef>
                <a:spcPts val="0"/>
              </a:spcBef>
              <a:spcAft>
                <a:spcPts val="0"/>
              </a:spcAft>
              <a:defRPr/>
            </a:pPr>
            <a:endParaRPr lang="en-US" sz="900" dirty="0">
              <a:solidFill>
                <a:prstClr val="black">
                  <a:tint val="75000"/>
                </a:prstClr>
              </a:solidFill>
              <a:latin typeface="Calibri"/>
            </a:endParaRPr>
          </a:p>
        </p:txBody>
      </p:sp>
    </p:spTree>
    <p:extLst>
      <p:ext uri="{BB962C8B-B14F-4D97-AF65-F5344CB8AC3E}">
        <p14:creationId xmlns:p14="http://schemas.microsoft.com/office/powerpoint/2010/main" val="251523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Freeform: Shape 85">
            <a:extLst>
              <a:ext uri="{FF2B5EF4-FFF2-40B4-BE49-F238E27FC236}">
                <a16:creationId xmlns:a16="http://schemas.microsoft.com/office/drawing/2014/main" id="{388CA952-DF73-41B6-B366-7D2914F3CD0F}"/>
              </a:ext>
            </a:extLst>
          </p:cNvPr>
          <p:cNvSpPr/>
          <p:nvPr/>
        </p:nvSpPr>
        <p:spPr>
          <a:xfrm>
            <a:off x="6310249" y="2155928"/>
            <a:ext cx="293915" cy="459798"/>
          </a:xfrm>
          <a:custGeom>
            <a:avLst/>
            <a:gdLst>
              <a:gd name="connsiteX0" fmla="*/ 0 w 581891"/>
              <a:gd name="connsiteY0" fmla="*/ 451263 h 451263"/>
              <a:gd name="connsiteX1" fmla="*/ 581891 w 581891"/>
              <a:gd name="connsiteY1" fmla="*/ 451263 h 451263"/>
              <a:gd name="connsiteX2" fmla="*/ 581891 w 581891"/>
              <a:gd name="connsiteY2" fmla="*/ 0 h 451263"/>
            </a:gdLst>
            <a:ahLst/>
            <a:cxnLst>
              <a:cxn ang="0">
                <a:pos x="connsiteX0" y="connsiteY0"/>
              </a:cxn>
              <a:cxn ang="0">
                <a:pos x="connsiteX1" y="connsiteY1"/>
              </a:cxn>
              <a:cxn ang="0">
                <a:pos x="connsiteX2" y="connsiteY2"/>
              </a:cxn>
            </a:cxnLst>
            <a:rect l="l" t="t" r="r" b="b"/>
            <a:pathLst>
              <a:path w="581891" h="451263">
                <a:moveTo>
                  <a:pt x="0" y="451263"/>
                </a:moveTo>
                <a:lnTo>
                  <a:pt x="581891" y="451263"/>
                </a:lnTo>
                <a:lnTo>
                  <a:pt x="581891" y="0"/>
                </a:lnTo>
              </a:path>
            </a:pathLst>
          </a:custGeom>
          <a:ln w="22225">
            <a:solidFill>
              <a:schemeClr val="tx2"/>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itle 1">
            <a:extLst>
              <a:ext uri="{FF2B5EF4-FFF2-40B4-BE49-F238E27FC236}">
                <a16:creationId xmlns:a16="http://schemas.microsoft.com/office/drawing/2014/main" id="{3EC32763-4684-42F6-8967-86ADE2AC4998}"/>
              </a:ext>
            </a:extLst>
          </p:cNvPr>
          <p:cNvSpPr>
            <a:spLocks noGrp="1"/>
          </p:cNvSpPr>
          <p:nvPr>
            <p:ph type="title"/>
          </p:nvPr>
        </p:nvSpPr>
        <p:spPr>
          <a:xfrm>
            <a:off x="457200" y="265882"/>
            <a:ext cx="8229600" cy="583406"/>
          </a:xfrm>
        </p:spPr>
        <p:txBody>
          <a:bodyPr>
            <a:normAutofit/>
          </a:bodyPr>
          <a:lstStyle/>
          <a:p>
            <a:r>
              <a:rPr lang="en-US" sz="2400" dirty="0"/>
              <a:t>Future? Pattern of Care in DLBCL</a:t>
            </a:r>
          </a:p>
        </p:txBody>
      </p:sp>
      <p:sp>
        <p:nvSpPr>
          <p:cNvPr id="9" name="TextBox 8">
            <a:extLst>
              <a:ext uri="{FF2B5EF4-FFF2-40B4-BE49-F238E27FC236}">
                <a16:creationId xmlns:a16="http://schemas.microsoft.com/office/drawing/2014/main" id="{BE356E66-CE9A-42B5-8F9C-4C2FC4EB272E}"/>
              </a:ext>
            </a:extLst>
          </p:cNvPr>
          <p:cNvSpPr txBox="1"/>
          <p:nvPr/>
        </p:nvSpPr>
        <p:spPr>
          <a:xfrm>
            <a:off x="800206" y="1384404"/>
            <a:ext cx="758541" cy="276999"/>
          </a:xfrm>
          <a:prstGeom prst="rect">
            <a:avLst/>
          </a:prstGeom>
          <a:noFill/>
        </p:spPr>
        <p:txBody>
          <a:bodyPr wrap="none" rtlCol="0">
            <a:spAutoFit/>
          </a:bodyPr>
          <a:lstStyle/>
          <a:p>
            <a:pPr defTabSz="545622">
              <a:defRPr/>
            </a:pPr>
            <a:r>
              <a:rPr lang="en-US" sz="1200" b="1" dirty="0">
                <a:latin typeface="Trebuchet MS"/>
              </a:rPr>
              <a:t>1st Line</a:t>
            </a:r>
          </a:p>
        </p:txBody>
      </p:sp>
      <p:sp>
        <p:nvSpPr>
          <p:cNvPr id="10" name="TextBox 9">
            <a:extLst>
              <a:ext uri="{FF2B5EF4-FFF2-40B4-BE49-F238E27FC236}">
                <a16:creationId xmlns:a16="http://schemas.microsoft.com/office/drawing/2014/main" id="{EB67A448-E1CE-4101-B9EF-B793C35AA864}"/>
              </a:ext>
            </a:extLst>
          </p:cNvPr>
          <p:cNvSpPr txBox="1"/>
          <p:nvPr/>
        </p:nvSpPr>
        <p:spPr>
          <a:xfrm>
            <a:off x="2719129" y="1384404"/>
            <a:ext cx="813043" cy="276999"/>
          </a:xfrm>
          <a:prstGeom prst="rect">
            <a:avLst/>
          </a:prstGeom>
          <a:noFill/>
        </p:spPr>
        <p:txBody>
          <a:bodyPr wrap="none" rtlCol="0">
            <a:spAutoFit/>
          </a:bodyPr>
          <a:lstStyle/>
          <a:p>
            <a:pPr defTabSz="545622">
              <a:defRPr/>
            </a:pPr>
            <a:r>
              <a:rPr lang="en-US" sz="1200" b="1" dirty="0">
                <a:latin typeface="Trebuchet MS"/>
              </a:rPr>
              <a:t>2nd Line</a:t>
            </a:r>
          </a:p>
        </p:txBody>
      </p:sp>
      <p:sp>
        <p:nvSpPr>
          <p:cNvPr id="11" name="TextBox 10">
            <a:extLst>
              <a:ext uri="{FF2B5EF4-FFF2-40B4-BE49-F238E27FC236}">
                <a16:creationId xmlns:a16="http://schemas.microsoft.com/office/drawing/2014/main" id="{E9B9B26C-4BEB-4947-9C40-A48DFD9A305F}"/>
              </a:ext>
            </a:extLst>
          </p:cNvPr>
          <p:cNvSpPr txBox="1"/>
          <p:nvPr/>
        </p:nvSpPr>
        <p:spPr>
          <a:xfrm>
            <a:off x="6855406" y="1384404"/>
            <a:ext cx="877163" cy="276999"/>
          </a:xfrm>
          <a:prstGeom prst="rect">
            <a:avLst/>
          </a:prstGeom>
          <a:noFill/>
        </p:spPr>
        <p:txBody>
          <a:bodyPr wrap="none" rtlCol="0">
            <a:spAutoFit/>
          </a:bodyPr>
          <a:lstStyle/>
          <a:p>
            <a:pPr defTabSz="545622">
              <a:defRPr/>
            </a:pPr>
            <a:r>
              <a:rPr lang="en-US" sz="1200" b="1" dirty="0">
                <a:latin typeface="Trebuchet MS"/>
              </a:rPr>
              <a:t>3rd+ Line</a:t>
            </a:r>
          </a:p>
        </p:txBody>
      </p:sp>
      <p:sp>
        <p:nvSpPr>
          <p:cNvPr id="12" name="Rounded Rectangle 44">
            <a:extLst>
              <a:ext uri="{FF2B5EF4-FFF2-40B4-BE49-F238E27FC236}">
                <a16:creationId xmlns:a16="http://schemas.microsoft.com/office/drawing/2014/main" id="{CA8DD1A1-3C21-417C-878C-24C89C7F773F}"/>
              </a:ext>
            </a:extLst>
          </p:cNvPr>
          <p:cNvSpPr/>
          <p:nvPr/>
        </p:nvSpPr>
        <p:spPr>
          <a:xfrm>
            <a:off x="722871" y="2302328"/>
            <a:ext cx="876862" cy="67953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622">
              <a:defRPr/>
            </a:pPr>
            <a:r>
              <a:rPr lang="en-US" sz="1050" b="1" dirty="0">
                <a:solidFill>
                  <a:schemeClr val="bg1"/>
                </a:solidFill>
                <a:latin typeface="Trebuchet MS"/>
              </a:rPr>
              <a:t>R-CHOP or R-CHOP-like </a:t>
            </a:r>
          </a:p>
        </p:txBody>
      </p:sp>
      <p:sp>
        <p:nvSpPr>
          <p:cNvPr id="14" name="Rounded Rectangle 46">
            <a:extLst>
              <a:ext uri="{FF2B5EF4-FFF2-40B4-BE49-F238E27FC236}">
                <a16:creationId xmlns:a16="http://schemas.microsoft.com/office/drawing/2014/main" id="{C8908146-66F7-4A61-B4E7-B23CB4C5A897}"/>
              </a:ext>
            </a:extLst>
          </p:cNvPr>
          <p:cNvSpPr/>
          <p:nvPr/>
        </p:nvSpPr>
        <p:spPr>
          <a:xfrm>
            <a:off x="2780059" y="3286981"/>
            <a:ext cx="1158288" cy="42394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defTabSz="545622">
              <a:lnSpc>
                <a:spcPct val="90000"/>
              </a:lnSpc>
              <a:defRPr/>
            </a:pPr>
            <a:r>
              <a:rPr lang="en-US" sz="1050" b="1" dirty="0">
                <a:solidFill>
                  <a:schemeClr val="bg1"/>
                </a:solidFill>
                <a:latin typeface="Trebuchet MS"/>
              </a:rPr>
              <a:t>Non-transplant</a:t>
            </a:r>
            <a:br>
              <a:rPr lang="en-US" sz="1050" b="1" dirty="0">
                <a:solidFill>
                  <a:schemeClr val="bg1"/>
                </a:solidFill>
                <a:latin typeface="Trebuchet MS"/>
              </a:rPr>
            </a:br>
            <a:r>
              <a:rPr lang="en-US" sz="1050" b="1" dirty="0">
                <a:solidFill>
                  <a:schemeClr val="bg1"/>
                </a:solidFill>
                <a:latin typeface="Trebuchet MS"/>
              </a:rPr>
              <a:t>eligible </a:t>
            </a:r>
          </a:p>
        </p:txBody>
      </p:sp>
      <p:sp>
        <p:nvSpPr>
          <p:cNvPr id="15" name="Rounded Rectangle 47">
            <a:extLst>
              <a:ext uri="{FF2B5EF4-FFF2-40B4-BE49-F238E27FC236}">
                <a16:creationId xmlns:a16="http://schemas.microsoft.com/office/drawing/2014/main" id="{D6CECD5B-2061-44F3-B615-28D28A2EFE0A}"/>
              </a:ext>
            </a:extLst>
          </p:cNvPr>
          <p:cNvSpPr/>
          <p:nvPr/>
        </p:nvSpPr>
        <p:spPr>
          <a:xfrm>
            <a:off x="3964260" y="1943955"/>
            <a:ext cx="1506545" cy="42394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defTabSz="545622">
              <a:lnSpc>
                <a:spcPct val="90000"/>
              </a:lnSpc>
              <a:defRPr/>
            </a:pPr>
            <a:r>
              <a:rPr lang="en-US" sz="1050" b="1" dirty="0">
                <a:solidFill>
                  <a:schemeClr val="bg1"/>
                </a:solidFill>
                <a:latin typeface="Trebuchet MS"/>
              </a:rPr>
              <a:t>High dose chemo</a:t>
            </a:r>
            <a:br>
              <a:rPr lang="en-US" sz="1050" b="1" dirty="0">
                <a:solidFill>
                  <a:schemeClr val="bg1"/>
                </a:solidFill>
                <a:latin typeface="Trebuchet MS"/>
              </a:rPr>
            </a:br>
            <a:r>
              <a:rPr lang="en-US" sz="1050" b="1" dirty="0">
                <a:solidFill>
                  <a:schemeClr val="bg1"/>
                </a:solidFill>
                <a:latin typeface="Trebuchet MS"/>
              </a:rPr>
              <a:t>(</a:t>
            </a:r>
            <a:r>
              <a:rPr lang="en-US" sz="1050" b="1" dirty="0" err="1">
                <a:solidFill>
                  <a:schemeClr val="bg1"/>
                </a:solidFill>
                <a:latin typeface="Trebuchet MS"/>
              </a:rPr>
              <a:t>eg</a:t>
            </a:r>
            <a:r>
              <a:rPr lang="en-US" sz="1050" b="1" dirty="0">
                <a:solidFill>
                  <a:schemeClr val="bg1"/>
                </a:solidFill>
                <a:latin typeface="Trebuchet MS"/>
              </a:rPr>
              <a:t>, RICE, R-DHAP)</a:t>
            </a:r>
          </a:p>
        </p:txBody>
      </p:sp>
      <p:sp>
        <p:nvSpPr>
          <p:cNvPr id="16" name="Rounded Rectangle 50">
            <a:extLst>
              <a:ext uri="{FF2B5EF4-FFF2-40B4-BE49-F238E27FC236}">
                <a16:creationId xmlns:a16="http://schemas.microsoft.com/office/drawing/2014/main" id="{9F93B263-B897-4B93-9627-297E38C8413D}"/>
              </a:ext>
            </a:extLst>
          </p:cNvPr>
          <p:cNvSpPr/>
          <p:nvPr/>
        </p:nvSpPr>
        <p:spPr>
          <a:xfrm>
            <a:off x="3962436" y="3206533"/>
            <a:ext cx="1519232" cy="58484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defTabSz="545622">
              <a:lnSpc>
                <a:spcPct val="90000"/>
              </a:lnSpc>
              <a:defRPr/>
            </a:pPr>
            <a:r>
              <a:rPr lang="en-US" sz="1050" b="1" dirty="0" err="1">
                <a:solidFill>
                  <a:schemeClr val="bg1"/>
                </a:solidFill>
                <a:latin typeface="Trebuchet MS"/>
              </a:rPr>
              <a:t>Tafa</a:t>
            </a:r>
            <a:r>
              <a:rPr lang="en-US" sz="1050" b="1" dirty="0">
                <a:solidFill>
                  <a:schemeClr val="bg1"/>
                </a:solidFill>
                <a:latin typeface="Trebuchet MS"/>
              </a:rPr>
              <a:t>-Len </a:t>
            </a:r>
          </a:p>
          <a:p>
            <a:pPr algn="ctr" defTabSz="545622">
              <a:lnSpc>
                <a:spcPct val="90000"/>
              </a:lnSpc>
              <a:defRPr/>
            </a:pPr>
            <a:r>
              <a:rPr lang="en-US" sz="1050" b="1" dirty="0">
                <a:solidFill>
                  <a:schemeClr val="bg1"/>
                </a:solidFill>
                <a:latin typeface="Trebuchet MS"/>
              </a:rPr>
              <a:t>Pola-BR</a:t>
            </a:r>
          </a:p>
          <a:p>
            <a:pPr algn="ctr" defTabSz="545622">
              <a:lnSpc>
                <a:spcPct val="90000"/>
              </a:lnSpc>
              <a:defRPr/>
            </a:pPr>
            <a:r>
              <a:rPr lang="en-US" sz="1050" b="1" dirty="0" err="1">
                <a:solidFill>
                  <a:schemeClr val="bg1"/>
                </a:solidFill>
                <a:latin typeface="Trebuchet MS"/>
              </a:rPr>
              <a:t>Othter</a:t>
            </a:r>
            <a:endParaRPr lang="en-US" sz="1050" b="1" dirty="0">
              <a:solidFill>
                <a:schemeClr val="bg1"/>
              </a:solidFill>
              <a:latin typeface="Trebuchet MS"/>
            </a:endParaRPr>
          </a:p>
        </p:txBody>
      </p:sp>
      <p:sp>
        <p:nvSpPr>
          <p:cNvPr id="17" name="Rounded Rectangle 51">
            <a:extLst>
              <a:ext uri="{FF2B5EF4-FFF2-40B4-BE49-F238E27FC236}">
                <a16:creationId xmlns:a16="http://schemas.microsoft.com/office/drawing/2014/main" id="{625CA31B-2BB4-4E5D-9086-661F961C2CF5}"/>
              </a:ext>
            </a:extLst>
          </p:cNvPr>
          <p:cNvSpPr/>
          <p:nvPr/>
        </p:nvSpPr>
        <p:spPr>
          <a:xfrm>
            <a:off x="5669429" y="2471467"/>
            <a:ext cx="649726" cy="284537"/>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622">
              <a:defRPr/>
            </a:pPr>
            <a:r>
              <a:rPr lang="en-US" sz="1050" b="1" dirty="0">
                <a:solidFill>
                  <a:schemeClr val="bg1"/>
                </a:solidFill>
                <a:latin typeface="Trebuchet MS"/>
              </a:rPr>
              <a:t>ASCT</a:t>
            </a:r>
          </a:p>
        </p:txBody>
      </p:sp>
      <p:sp>
        <p:nvSpPr>
          <p:cNvPr id="26" name="Rounded Rectangle 73">
            <a:extLst>
              <a:ext uri="{FF2B5EF4-FFF2-40B4-BE49-F238E27FC236}">
                <a16:creationId xmlns:a16="http://schemas.microsoft.com/office/drawing/2014/main" id="{7C3C8639-49E8-4F17-98AA-439A057D3B8F}"/>
              </a:ext>
            </a:extLst>
          </p:cNvPr>
          <p:cNvSpPr/>
          <p:nvPr/>
        </p:nvSpPr>
        <p:spPr>
          <a:xfrm>
            <a:off x="816938" y="3481903"/>
            <a:ext cx="688731" cy="281766"/>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622">
              <a:defRPr/>
            </a:pPr>
            <a:r>
              <a:rPr lang="en-US" sz="1050" b="1" dirty="0">
                <a:solidFill>
                  <a:schemeClr val="bg1"/>
                </a:solidFill>
                <a:latin typeface="Trebuchet MS"/>
              </a:rPr>
              <a:t>CURE</a:t>
            </a:r>
          </a:p>
        </p:txBody>
      </p:sp>
      <p:cxnSp>
        <p:nvCxnSpPr>
          <p:cNvPr id="27" name="Straight Arrow Connector 26">
            <a:extLst>
              <a:ext uri="{FF2B5EF4-FFF2-40B4-BE49-F238E27FC236}">
                <a16:creationId xmlns:a16="http://schemas.microsoft.com/office/drawing/2014/main" id="{B198C6DF-3D2F-47C5-9C29-E7A5318BB009}"/>
              </a:ext>
            </a:extLst>
          </p:cNvPr>
          <p:cNvCxnSpPr>
            <a:cxnSpLocks/>
            <a:stCxn id="17" idx="2"/>
            <a:endCxn id="63" idx="0"/>
          </p:cNvCxnSpPr>
          <p:nvPr/>
        </p:nvCxnSpPr>
        <p:spPr>
          <a:xfrm>
            <a:off x="5994291" y="2756003"/>
            <a:ext cx="0" cy="201845"/>
          </a:xfrm>
          <a:prstGeom prst="straightConnector1">
            <a:avLst/>
          </a:prstGeom>
          <a:ln w="22225">
            <a:solidFill>
              <a:schemeClr val="tx2"/>
            </a:solidFill>
            <a:tailEnd type="stealth" w="lg" len="lg"/>
          </a:ln>
        </p:spPr>
        <p:style>
          <a:lnRef idx="1">
            <a:schemeClr val="accent1"/>
          </a:lnRef>
          <a:fillRef idx="0">
            <a:schemeClr val="accent1"/>
          </a:fillRef>
          <a:effectRef idx="0">
            <a:schemeClr val="accent1"/>
          </a:effectRef>
          <a:fontRef idx="minor">
            <a:schemeClr val="tx1"/>
          </a:fontRef>
        </p:style>
      </p:cxnSp>
      <p:sp>
        <p:nvSpPr>
          <p:cNvPr id="29" name="Rounded Rectangle 81">
            <a:extLst>
              <a:ext uri="{FF2B5EF4-FFF2-40B4-BE49-F238E27FC236}">
                <a16:creationId xmlns:a16="http://schemas.microsoft.com/office/drawing/2014/main" id="{16E6AE1C-25AA-4D47-9B3A-8D9B01C7CCA7}"/>
              </a:ext>
            </a:extLst>
          </p:cNvPr>
          <p:cNvSpPr/>
          <p:nvPr/>
        </p:nvSpPr>
        <p:spPr>
          <a:xfrm>
            <a:off x="2176809" y="1890760"/>
            <a:ext cx="509274" cy="28174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545622"/>
            <a:r>
              <a:rPr lang="en-US" sz="1200" b="1" dirty="0">
                <a:solidFill>
                  <a:srgbClr val="FF0000"/>
                </a:solidFill>
                <a:latin typeface="Trebuchet MS"/>
              </a:rPr>
              <a:t>50%</a:t>
            </a:r>
            <a:r>
              <a:rPr lang="en-US" sz="1200" b="1" baseline="30000" dirty="0">
                <a:solidFill>
                  <a:srgbClr val="FF0000"/>
                </a:solidFill>
                <a:latin typeface="Trebuchet MS"/>
              </a:rPr>
              <a:t>c</a:t>
            </a:r>
          </a:p>
        </p:txBody>
      </p:sp>
      <p:sp>
        <p:nvSpPr>
          <p:cNvPr id="30" name="Rounded Rectangle 82">
            <a:extLst>
              <a:ext uri="{FF2B5EF4-FFF2-40B4-BE49-F238E27FC236}">
                <a16:creationId xmlns:a16="http://schemas.microsoft.com/office/drawing/2014/main" id="{46FD392D-143B-420A-B23E-B1B61F09ADEC}"/>
              </a:ext>
            </a:extLst>
          </p:cNvPr>
          <p:cNvSpPr/>
          <p:nvPr/>
        </p:nvSpPr>
        <p:spPr>
          <a:xfrm>
            <a:off x="2176810" y="3210534"/>
            <a:ext cx="507511" cy="3329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545622"/>
            <a:r>
              <a:rPr lang="en-US" sz="1200" b="1" dirty="0">
                <a:solidFill>
                  <a:srgbClr val="FF0000"/>
                </a:solidFill>
                <a:latin typeface="Trebuchet MS"/>
              </a:rPr>
              <a:t>50%</a:t>
            </a:r>
          </a:p>
        </p:txBody>
      </p:sp>
      <p:sp>
        <p:nvSpPr>
          <p:cNvPr id="31" name="Rounded Rectangle 83">
            <a:extLst>
              <a:ext uri="{FF2B5EF4-FFF2-40B4-BE49-F238E27FC236}">
                <a16:creationId xmlns:a16="http://schemas.microsoft.com/office/drawing/2014/main" id="{C08E5650-7E53-4322-BD81-FFD359A0299E}"/>
              </a:ext>
            </a:extLst>
          </p:cNvPr>
          <p:cNvSpPr/>
          <p:nvPr/>
        </p:nvSpPr>
        <p:spPr>
          <a:xfrm>
            <a:off x="5951756" y="1820822"/>
            <a:ext cx="604740" cy="3978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622"/>
            <a:r>
              <a:rPr lang="en-US" sz="1200" b="1" dirty="0">
                <a:solidFill>
                  <a:srgbClr val="FF0000"/>
                </a:solidFill>
                <a:latin typeface="Trebuchet MS"/>
              </a:rPr>
              <a:t>50%</a:t>
            </a:r>
            <a:r>
              <a:rPr lang="en-US" sz="1200" b="1" baseline="30000" dirty="0">
                <a:solidFill>
                  <a:srgbClr val="FF0000"/>
                </a:solidFill>
                <a:latin typeface="Trebuchet MS"/>
              </a:rPr>
              <a:t>b</a:t>
            </a:r>
            <a:endParaRPr lang="en-US" sz="1200" b="1" dirty="0">
              <a:solidFill>
                <a:srgbClr val="FF0000"/>
              </a:solidFill>
              <a:latin typeface="Trebuchet MS"/>
            </a:endParaRPr>
          </a:p>
        </p:txBody>
      </p:sp>
      <p:sp>
        <p:nvSpPr>
          <p:cNvPr id="32" name="Rounded Rectangle 84">
            <a:extLst>
              <a:ext uri="{FF2B5EF4-FFF2-40B4-BE49-F238E27FC236}">
                <a16:creationId xmlns:a16="http://schemas.microsoft.com/office/drawing/2014/main" id="{223EC39F-7352-4EDB-977D-643A0814C8FF}"/>
              </a:ext>
            </a:extLst>
          </p:cNvPr>
          <p:cNvSpPr/>
          <p:nvPr/>
        </p:nvSpPr>
        <p:spPr>
          <a:xfrm>
            <a:off x="5492882" y="2155928"/>
            <a:ext cx="543953" cy="3622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622"/>
            <a:r>
              <a:rPr lang="en-US" sz="1200" b="1" dirty="0">
                <a:solidFill>
                  <a:srgbClr val="FF0000"/>
                </a:solidFill>
                <a:latin typeface="Trebuchet MS"/>
              </a:rPr>
              <a:t>50%</a:t>
            </a:r>
          </a:p>
        </p:txBody>
      </p:sp>
      <p:sp>
        <p:nvSpPr>
          <p:cNvPr id="35" name="Rounded Rectangle 88">
            <a:extLst>
              <a:ext uri="{FF2B5EF4-FFF2-40B4-BE49-F238E27FC236}">
                <a16:creationId xmlns:a16="http://schemas.microsoft.com/office/drawing/2014/main" id="{20EE9FE0-3EBC-4415-9E98-8E978985329E}"/>
              </a:ext>
            </a:extLst>
          </p:cNvPr>
          <p:cNvSpPr/>
          <p:nvPr/>
        </p:nvSpPr>
        <p:spPr>
          <a:xfrm>
            <a:off x="722872" y="3799284"/>
            <a:ext cx="972085" cy="28176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622">
              <a:defRPr/>
            </a:pPr>
            <a:r>
              <a:rPr lang="en-US" sz="1050" b="1" dirty="0">
                <a:solidFill>
                  <a:srgbClr val="000000"/>
                </a:solidFill>
                <a:latin typeface="Trebuchet MS"/>
              </a:rPr>
              <a:t>50%-60%</a:t>
            </a:r>
            <a:r>
              <a:rPr lang="en-US" sz="1050" b="1" baseline="30000" dirty="0">
                <a:solidFill>
                  <a:srgbClr val="000000"/>
                </a:solidFill>
                <a:latin typeface="Trebuchet MS"/>
              </a:rPr>
              <a:t>a,b</a:t>
            </a:r>
            <a:endParaRPr lang="en-US" sz="1050" b="1" dirty="0">
              <a:solidFill>
                <a:srgbClr val="000000"/>
              </a:solidFill>
              <a:latin typeface="Trebuchet MS"/>
            </a:endParaRPr>
          </a:p>
        </p:txBody>
      </p:sp>
      <p:sp>
        <p:nvSpPr>
          <p:cNvPr id="42" name="Rounded Rectangle 87">
            <a:extLst>
              <a:ext uri="{FF2B5EF4-FFF2-40B4-BE49-F238E27FC236}">
                <a16:creationId xmlns:a16="http://schemas.microsoft.com/office/drawing/2014/main" id="{A018CF19-0364-4635-B856-BBED31625FBA}"/>
              </a:ext>
            </a:extLst>
          </p:cNvPr>
          <p:cNvSpPr/>
          <p:nvPr/>
        </p:nvSpPr>
        <p:spPr>
          <a:xfrm>
            <a:off x="7265606" y="2412670"/>
            <a:ext cx="1128519" cy="24885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622">
              <a:defRPr/>
            </a:pPr>
            <a:r>
              <a:rPr lang="en-US" sz="1050" b="1" dirty="0">
                <a:solidFill>
                  <a:schemeClr val="bg1"/>
                </a:solidFill>
                <a:latin typeface="Trebuchet MS"/>
              </a:rPr>
              <a:t>Pola-BR </a:t>
            </a:r>
          </a:p>
        </p:txBody>
      </p:sp>
      <p:sp>
        <p:nvSpPr>
          <p:cNvPr id="43" name="Rounded Rectangle 87">
            <a:extLst>
              <a:ext uri="{FF2B5EF4-FFF2-40B4-BE49-F238E27FC236}">
                <a16:creationId xmlns:a16="http://schemas.microsoft.com/office/drawing/2014/main" id="{33146E3C-0B8F-4BFA-9544-713DB76B5D91}"/>
              </a:ext>
            </a:extLst>
          </p:cNvPr>
          <p:cNvSpPr/>
          <p:nvPr/>
        </p:nvSpPr>
        <p:spPr>
          <a:xfrm>
            <a:off x="7278533" y="3441720"/>
            <a:ext cx="1128519" cy="24885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622">
              <a:defRPr/>
            </a:pPr>
            <a:r>
              <a:rPr lang="en-US" sz="1050" b="1" dirty="0" err="1"/>
              <a:t>Lonca-Tesirine</a:t>
            </a:r>
            <a:r>
              <a:rPr lang="en-US" sz="1050" b="1" dirty="0">
                <a:solidFill>
                  <a:schemeClr val="bg1"/>
                </a:solidFill>
                <a:latin typeface="Trebuchet MS"/>
              </a:rPr>
              <a:t> </a:t>
            </a:r>
          </a:p>
        </p:txBody>
      </p:sp>
      <p:sp>
        <p:nvSpPr>
          <p:cNvPr id="44" name="Rounded Rectangle 52">
            <a:extLst>
              <a:ext uri="{FF2B5EF4-FFF2-40B4-BE49-F238E27FC236}">
                <a16:creationId xmlns:a16="http://schemas.microsoft.com/office/drawing/2014/main" id="{A3E039C8-7574-4402-A60F-BFD8E2171A22}"/>
              </a:ext>
            </a:extLst>
          </p:cNvPr>
          <p:cNvSpPr/>
          <p:nvPr/>
        </p:nvSpPr>
        <p:spPr>
          <a:xfrm>
            <a:off x="5605656" y="3201074"/>
            <a:ext cx="712506" cy="3199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622"/>
            <a:r>
              <a:rPr lang="en-US" sz="1050" b="1" dirty="0">
                <a:solidFill>
                  <a:srgbClr val="000000"/>
                </a:solidFill>
                <a:latin typeface="Trebuchet MS"/>
              </a:rPr>
              <a:t>10-15%</a:t>
            </a:r>
            <a:r>
              <a:rPr lang="en-US" sz="1050" b="1" baseline="30000" dirty="0">
                <a:solidFill>
                  <a:srgbClr val="000000"/>
                </a:solidFill>
                <a:latin typeface="Trebuchet MS"/>
              </a:rPr>
              <a:t>c</a:t>
            </a:r>
            <a:endParaRPr lang="en-US" sz="1050" b="1" dirty="0">
              <a:solidFill>
                <a:srgbClr val="000000"/>
              </a:solidFill>
              <a:latin typeface="Trebuchet MS"/>
            </a:endParaRPr>
          </a:p>
        </p:txBody>
      </p:sp>
      <p:sp>
        <p:nvSpPr>
          <p:cNvPr id="46" name="Text Placeholder 8">
            <a:extLst>
              <a:ext uri="{FF2B5EF4-FFF2-40B4-BE49-F238E27FC236}">
                <a16:creationId xmlns:a16="http://schemas.microsoft.com/office/drawing/2014/main" id="{E92A7C6C-7B9C-4963-9255-CCE91210A10A}"/>
              </a:ext>
            </a:extLst>
          </p:cNvPr>
          <p:cNvSpPr txBox="1">
            <a:spLocks/>
          </p:cNvSpPr>
          <p:nvPr/>
        </p:nvSpPr>
        <p:spPr>
          <a:xfrm>
            <a:off x="1703113" y="4670001"/>
            <a:ext cx="4778903" cy="438582"/>
          </a:xfrm>
          <a:prstGeom prst="rect">
            <a:avLst/>
          </a:prstGeom>
        </p:spPr>
        <p:txBody>
          <a:bodyPr wrap="square">
            <a:spAutoFit/>
          </a:bodyPr>
          <a:lstStyle>
            <a:lvl1pPr marL="285750" indent="-285750" algn="l" defTabSz="914400" rtl="0" eaLnBrk="1" latinLnBrk="0" hangingPunct="1">
              <a:spcBef>
                <a:spcPts val="600"/>
              </a:spcBef>
              <a:buClr>
                <a:schemeClr val="accent6"/>
              </a:buClr>
              <a:buFont typeface="Wingdings 2" panose="05020102010507070707" pitchFamily="18" charset="2"/>
              <a:buChar char=""/>
              <a:defRPr sz="2800" kern="1200">
                <a:solidFill>
                  <a:schemeClr val="tx1"/>
                </a:solidFill>
                <a:latin typeface="Trebuchet MS" panose="020B0603020202020204" pitchFamily="34" charset="0"/>
                <a:ea typeface="+mn-ea"/>
                <a:cs typeface="+mn-cs"/>
              </a:defRPr>
            </a:lvl1pPr>
            <a:lvl2pPr marL="687388" indent="-339725" algn="l" defTabSz="914400" rtl="0" eaLnBrk="1" latinLnBrk="0" hangingPunct="1">
              <a:spcBef>
                <a:spcPts val="600"/>
              </a:spcBef>
              <a:buClr>
                <a:schemeClr val="tx1"/>
              </a:buClr>
              <a:buFont typeface="Arial" panose="020B0604020202020204" pitchFamily="34" charset="0"/>
              <a:buChar char="–"/>
              <a:defRPr sz="2800" kern="1200">
                <a:solidFill>
                  <a:schemeClr val="tx1"/>
                </a:solidFill>
                <a:latin typeface="Trebuchet MS" panose="020B0603020202020204" pitchFamily="34" charset="0"/>
                <a:ea typeface="+mn-ea"/>
                <a:cs typeface="+mn-cs"/>
              </a:defRPr>
            </a:lvl2pPr>
            <a:lvl3pPr marL="1031875" indent="-285750" algn="l" defTabSz="914400" rtl="0" eaLnBrk="1" latinLnBrk="0" hangingPunct="1">
              <a:spcBef>
                <a:spcPts val="600"/>
              </a:spcBef>
              <a:buClr>
                <a:schemeClr val="accent2"/>
              </a:buClr>
              <a:buFont typeface="Arial" panose="020B0604020202020204" pitchFamily="34" charset="0"/>
              <a:buChar char="•"/>
              <a:defRPr sz="2800" kern="1200">
                <a:solidFill>
                  <a:schemeClr val="tx1"/>
                </a:solidFill>
                <a:latin typeface="Trebuchet MS" panose="020B0603020202020204" pitchFamily="34" charset="0"/>
                <a:ea typeface="+mn-ea"/>
                <a:cs typeface="+mn-cs"/>
              </a:defRPr>
            </a:lvl3pPr>
            <a:lvl4pPr marL="1543050" indent="-339725" algn="l" defTabSz="914400" rtl="0" eaLnBrk="1" latinLnBrk="0" hangingPunct="1">
              <a:spcBef>
                <a:spcPts val="600"/>
              </a:spcBef>
              <a:buClr>
                <a:schemeClr val="tx1"/>
              </a:buClr>
              <a:buFont typeface="Arial" panose="020B0604020202020204" pitchFamily="34" charset="0"/>
              <a:buChar char="–"/>
              <a:defRPr sz="2800" kern="1200">
                <a:solidFill>
                  <a:schemeClr val="tx1"/>
                </a:solidFill>
                <a:latin typeface="Trebuchet MS" panose="020B0603020202020204" pitchFamily="34" charset="0"/>
                <a:ea typeface="+mn-ea"/>
                <a:cs typeface="+mn-cs"/>
              </a:defRPr>
            </a:lvl4pPr>
            <a:lvl5pPr marL="1946275" indent="-285750" algn="l" defTabSz="914400" rtl="0" eaLnBrk="1" latinLnBrk="0" hangingPunct="1">
              <a:spcBef>
                <a:spcPts val="600"/>
              </a:spcBef>
              <a:buClr>
                <a:schemeClr val="tx1"/>
              </a:buClr>
              <a:buFont typeface="Arial" panose="020B0604020202020204" pitchFamily="34" charset="0"/>
              <a:buChar char="»"/>
              <a:defRPr sz="28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de-DE" sz="750" dirty="0">
                <a:solidFill>
                  <a:schemeClr val="bg1"/>
                </a:solidFill>
              </a:rPr>
              <a:t>SCT=stem-cell transplantation.</a:t>
            </a:r>
          </a:p>
          <a:p>
            <a:pPr marL="0" indent="0">
              <a:spcBef>
                <a:spcPts val="0"/>
              </a:spcBef>
              <a:buNone/>
            </a:pPr>
            <a:r>
              <a:rPr lang="de-DE" sz="750" baseline="30000" dirty="0">
                <a:solidFill>
                  <a:schemeClr val="bg1"/>
                </a:solidFill>
              </a:rPr>
              <a:t>a</a:t>
            </a:r>
            <a:r>
              <a:rPr lang="de-DE" sz="750" dirty="0">
                <a:solidFill>
                  <a:schemeClr val="bg1"/>
                </a:solidFill>
              </a:rPr>
              <a:t> Decisions Resource Group. DLBCL Epidemiology data; </a:t>
            </a:r>
            <a:r>
              <a:rPr lang="de-DE" sz="750" baseline="30000" dirty="0">
                <a:solidFill>
                  <a:schemeClr val="bg1"/>
                </a:solidFill>
              </a:rPr>
              <a:t>b</a:t>
            </a:r>
            <a:r>
              <a:rPr lang="de-DE" sz="750" dirty="0">
                <a:solidFill>
                  <a:schemeClr val="bg1"/>
                </a:solidFill>
              </a:rPr>
              <a:t> </a:t>
            </a:r>
            <a:r>
              <a:rPr lang="en-US" sz="750" dirty="0" err="1">
                <a:solidFill>
                  <a:schemeClr val="bg1"/>
                </a:solidFill>
              </a:rPr>
              <a:t>Sehn</a:t>
            </a:r>
            <a:r>
              <a:rPr lang="en-US" sz="750" dirty="0">
                <a:solidFill>
                  <a:schemeClr val="bg1"/>
                </a:solidFill>
              </a:rPr>
              <a:t> LH, Gascoyne RD. </a:t>
            </a:r>
            <a:r>
              <a:rPr lang="en-US" sz="750" i="1" dirty="0">
                <a:solidFill>
                  <a:schemeClr val="bg1"/>
                </a:solidFill>
              </a:rPr>
              <a:t>Blood</a:t>
            </a:r>
            <a:r>
              <a:rPr lang="en-US" sz="750" dirty="0">
                <a:solidFill>
                  <a:schemeClr val="bg1"/>
                </a:solidFill>
              </a:rPr>
              <a:t>. 2015;125:22-32; </a:t>
            </a:r>
          </a:p>
          <a:p>
            <a:pPr marL="0" indent="0">
              <a:spcBef>
                <a:spcPts val="0"/>
              </a:spcBef>
              <a:buNone/>
            </a:pPr>
            <a:r>
              <a:rPr lang="en-US" sz="750" baseline="30000" dirty="0">
                <a:solidFill>
                  <a:schemeClr val="bg1"/>
                </a:solidFill>
              </a:rPr>
              <a:t>c</a:t>
            </a:r>
            <a:r>
              <a:rPr lang="de-DE" sz="750" dirty="0">
                <a:solidFill>
                  <a:schemeClr val="bg1"/>
                </a:solidFill>
              </a:rPr>
              <a:t> Friedberg JW, et al. </a:t>
            </a:r>
            <a:r>
              <a:rPr lang="de-DE" sz="750" i="1" dirty="0">
                <a:solidFill>
                  <a:schemeClr val="bg1"/>
                </a:solidFill>
              </a:rPr>
              <a:t>Hematology Am Soc Hematol Educ Program</a:t>
            </a:r>
            <a:r>
              <a:rPr lang="de-DE" sz="750" dirty="0">
                <a:solidFill>
                  <a:schemeClr val="bg1"/>
                </a:solidFill>
              </a:rPr>
              <a:t>. 2011;2011:498-505; </a:t>
            </a:r>
          </a:p>
        </p:txBody>
      </p:sp>
      <p:cxnSp>
        <p:nvCxnSpPr>
          <p:cNvPr id="47" name="Straight Arrow Connector 46">
            <a:extLst>
              <a:ext uri="{FF2B5EF4-FFF2-40B4-BE49-F238E27FC236}">
                <a16:creationId xmlns:a16="http://schemas.microsoft.com/office/drawing/2014/main" id="{C979F8FF-8E68-45AD-800F-FF6712338458}"/>
              </a:ext>
            </a:extLst>
          </p:cNvPr>
          <p:cNvCxnSpPr>
            <a:cxnSpLocks/>
            <a:stCxn id="12" idx="2"/>
            <a:endCxn id="26" idx="0"/>
          </p:cNvCxnSpPr>
          <p:nvPr/>
        </p:nvCxnSpPr>
        <p:spPr>
          <a:xfrm>
            <a:off x="1161303" y="2981862"/>
            <a:ext cx="1" cy="500042"/>
          </a:xfrm>
          <a:prstGeom prst="straightConnector1">
            <a:avLst/>
          </a:prstGeom>
          <a:ln w="22225">
            <a:solidFill>
              <a:schemeClr val="tx2"/>
            </a:solidFill>
            <a:tailEnd type="stealth" w="lg" len="lg"/>
          </a:ln>
        </p:spPr>
        <p:style>
          <a:lnRef idx="1">
            <a:schemeClr val="accent1"/>
          </a:lnRef>
          <a:fillRef idx="0">
            <a:schemeClr val="accent1"/>
          </a:fillRef>
          <a:effectRef idx="0">
            <a:schemeClr val="accent1"/>
          </a:effectRef>
          <a:fontRef idx="minor">
            <a:schemeClr val="tx1"/>
          </a:fontRef>
        </p:style>
      </p:cxnSp>
      <p:sp>
        <p:nvSpPr>
          <p:cNvPr id="48" name="Rounded Rectangle 46">
            <a:extLst>
              <a:ext uri="{FF2B5EF4-FFF2-40B4-BE49-F238E27FC236}">
                <a16:creationId xmlns:a16="http://schemas.microsoft.com/office/drawing/2014/main" id="{5D482145-6115-45E4-8D77-488EEE9E9437}"/>
              </a:ext>
            </a:extLst>
          </p:cNvPr>
          <p:cNvSpPr/>
          <p:nvPr/>
        </p:nvSpPr>
        <p:spPr>
          <a:xfrm>
            <a:off x="2808258" y="1943955"/>
            <a:ext cx="1083881" cy="42394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defTabSz="545622">
              <a:lnSpc>
                <a:spcPct val="90000"/>
              </a:lnSpc>
              <a:defRPr/>
            </a:pPr>
            <a:r>
              <a:rPr lang="en-US" sz="1050" b="1" dirty="0">
                <a:solidFill>
                  <a:schemeClr val="bg1"/>
                </a:solidFill>
                <a:latin typeface="Trebuchet MS"/>
              </a:rPr>
              <a:t>Transplant</a:t>
            </a:r>
            <a:br>
              <a:rPr lang="en-US" sz="1050" b="1" dirty="0">
                <a:solidFill>
                  <a:schemeClr val="bg1"/>
                </a:solidFill>
                <a:latin typeface="Trebuchet MS"/>
              </a:rPr>
            </a:br>
            <a:r>
              <a:rPr lang="en-US" sz="1050" b="1" dirty="0">
                <a:solidFill>
                  <a:schemeClr val="bg1"/>
                </a:solidFill>
                <a:latin typeface="Trebuchet MS"/>
              </a:rPr>
              <a:t>eligible </a:t>
            </a:r>
          </a:p>
        </p:txBody>
      </p:sp>
      <p:cxnSp>
        <p:nvCxnSpPr>
          <p:cNvPr id="54" name="Connector: Elbow 53">
            <a:extLst>
              <a:ext uri="{FF2B5EF4-FFF2-40B4-BE49-F238E27FC236}">
                <a16:creationId xmlns:a16="http://schemas.microsoft.com/office/drawing/2014/main" id="{C55CA1F4-4AFB-4F75-BAF4-519B6A03CC63}"/>
              </a:ext>
            </a:extLst>
          </p:cNvPr>
          <p:cNvCxnSpPr>
            <a:cxnSpLocks/>
            <a:stCxn id="12" idx="3"/>
            <a:endCxn id="48" idx="1"/>
          </p:cNvCxnSpPr>
          <p:nvPr/>
        </p:nvCxnSpPr>
        <p:spPr>
          <a:xfrm flipV="1">
            <a:off x="1599733" y="2155928"/>
            <a:ext cx="1208525" cy="486167"/>
          </a:xfrm>
          <a:prstGeom prst="bentConnector3">
            <a:avLst/>
          </a:prstGeom>
          <a:ln w="22225">
            <a:solidFill>
              <a:schemeClr val="tx2"/>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FEA6928A-BEE4-4C11-9284-CB3EC5C44F18}"/>
              </a:ext>
            </a:extLst>
          </p:cNvPr>
          <p:cNvCxnSpPr>
            <a:cxnSpLocks/>
            <a:stCxn id="12" idx="3"/>
            <a:endCxn id="14" idx="1"/>
          </p:cNvCxnSpPr>
          <p:nvPr/>
        </p:nvCxnSpPr>
        <p:spPr>
          <a:xfrm>
            <a:off x="1599733" y="2642095"/>
            <a:ext cx="1180326" cy="856859"/>
          </a:xfrm>
          <a:prstGeom prst="bentConnector3">
            <a:avLst/>
          </a:prstGeom>
          <a:ln w="22225">
            <a:solidFill>
              <a:schemeClr val="tx2"/>
            </a:solidFill>
            <a:tailEnd type="stealth" w="lg" len="lg"/>
          </a:ln>
        </p:spPr>
        <p:style>
          <a:lnRef idx="1">
            <a:schemeClr val="accent1"/>
          </a:lnRef>
          <a:fillRef idx="0">
            <a:schemeClr val="accent1"/>
          </a:fillRef>
          <a:effectRef idx="0">
            <a:schemeClr val="accent1"/>
          </a:effectRef>
          <a:fontRef idx="minor">
            <a:schemeClr val="tx1"/>
          </a:fontRef>
        </p:style>
      </p:cxnSp>
      <p:sp>
        <p:nvSpPr>
          <p:cNvPr id="63" name="Rounded Rectangle 51">
            <a:extLst>
              <a:ext uri="{FF2B5EF4-FFF2-40B4-BE49-F238E27FC236}">
                <a16:creationId xmlns:a16="http://schemas.microsoft.com/office/drawing/2014/main" id="{D6ED23AD-37A4-44A4-90E0-BFF884488C83}"/>
              </a:ext>
            </a:extLst>
          </p:cNvPr>
          <p:cNvSpPr/>
          <p:nvPr/>
        </p:nvSpPr>
        <p:spPr>
          <a:xfrm>
            <a:off x="5669429" y="2957849"/>
            <a:ext cx="649726" cy="284537"/>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622">
              <a:defRPr/>
            </a:pPr>
            <a:r>
              <a:rPr lang="en-US" sz="1050" b="1" dirty="0">
                <a:solidFill>
                  <a:schemeClr val="bg1"/>
                </a:solidFill>
                <a:latin typeface="Trebuchet MS"/>
              </a:rPr>
              <a:t>CURE</a:t>
            </a:r>
          </a:p>
        </p:txBody>
      </p:sp>
      <p:cxnSp>
        <p:nvCxnSpPr>
          <p:cNvPr id="76" name="Straight Arrow Connector 75">
            <a:extLst>
              <a:ext uri="{FF2B5EF4-FFF2-40B4-BE49-F238E27FC236}">
                <a16:creationId xmlns:a16="http://schemas.microsoft.com/office/drawing/2014/main" id="{A1D3BD25-B860-44BC-8B0D-60B6E6B4EBD7}"/>
              </a:ext>
            </a:extLst>
          </p:cNvPr>
          <p:cNvCxnSpPr>
            <a:cxnSpLocks/>
            <a:stCxn id="15" idx="3"/>
          </p:cNvCxnSpPr>
          <p:nvPr/>
        </p:nvCxnSpPr>
        <p:spPr>
          <a:xfrm>
            <a:off x="5470805" y="2155928"/>
            <a:ext cx="1729267" cy="15952"/>
          </a:xfrm>
          <a:prstGeom prst="straightConnector1">
            <a:avLst/>
          </a:prstGeom>
          <a:ln w="22225">
            <a:solidFill>
              <a:schemeClr val="tx2"/>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0" name="Connector: Elbow 79">
            <a:extLst>
              <a:ext uri="{FF2B5EF4-FFF2-40B4-BE49-F238E27FC236}">
                <a16:creationId xmlns:a16="http://schemas.microsoft.com/office/drawing/2014/main" id="{6466D41A-57CB-47EB-AD8F-A944FB39DCA3}"/>
              </a:ext>
            </a:extLst>
          </p:cNvPr>
          <p:cNvCxnSpPr>
            <a:cxnSpLocks/>
            <a:stCxn id="15" idx="3"/>
            <a:endCxn id="17" idx="0"/>
          </p:cNvCxnSpPr>
          <p:nvPr/>
        </p:nvCxnSpPr>
        <p:spPr>
          <a:xfrm>
            <a:off x="5470805" y="2155928"/>
            <a:ext cx="523487" cy="315539"/>
          </a:xfrm>
          <a:prstGeom prst="bentConnector2">
            <a:avLst/>
          </a:prstGeom>
          <a:ln w="22225">
            <a:solidFill>
              <a:schemeClr val="tx2"/>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9D53817B-57EC-4C97-BD4D-75BE27574808}"/>
              </a:ext>
            </a:extLst>
          </p:cNvPr>
          <p:cNvCxnSpPr>
            <a:cxnSpLocks/>
            <a:stCxn id="16" idx="3"/>
          </p:cNvCxnSpPr>
          <p:nvPr/>
        </p:nvCxnSpPr>
        <p:spPr>
          <a:xfrm flipV="1">
            <a:off x="5481668" y="3489089"/>
            <a:ext cx="1682621" cy="9865"/>
          </a:xfrm>
          <a:prstGeom prst="straightConnector1">
            <a:avLst/>
          </a:prstGeom>
          <a:ln w="22225">
            <a:solidFill>
              <a:schemeClr val="tx2"/>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E666A007-CC0B-44ED-A586-A1F696061969}"/>
              </a:ext>
            </a:extLst>
          </p:cNvPr>
          <p:cNvCxnSpPr/>
          <p:nvPr/>
        </p:nvCxnSpPr>
        <p:spPr>
          <a:xfrm>
            <a:off x="2684327" y="1384403"/>
            <a:ext cx="0" cy="3021528"/>
          </a:xfrm>
          <a:prstGeom prst="line">
            <a:avLst/>
          </a:prstGeom>
          <a:ln w="25400">
            <a:solidFill>
              <a:schemeClr val="bg1">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99CC505-4797-46F0-AB82-A8869713D68D}"/>
              </a:ext>
            </a:extLst>
          </p:cNvPr>
          <p:cNvCxnSpPr/>
          <p:nvPr/>
        </p:nvCxnSpPr>
        <p:spPr>
          <a:xfrm>
            <a:off x="6800105" y="1384403"/>
            <a:ext cx="0" cy="3021528"/>
          </a:xfrm>
          <a:prstGeom prst="line">
            <a:avLst/>
          </a:prstGeom>
          <a:ln w="25400">
            <a:solidFill>
              <a:schemeClr val="bg1">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5" name="Rounded Rectangle 53">
            <a:extLst>
              <a:ext uri="{FF2B5EF4-FFF2-40B4-BE49-F238E27FC236}">
                <a16:creationId xmlns:a16="http://schemas.microsoft.com/office/drawing/2014/main" id="{C7E402AA-0811-1F46-A76F-7D27260B5191}"/>
              </a:ext>
            </a:extLst>
          </p:cNvPr>
          <p:cNvSpPr/>
          <p:nvPr/>
        </p:nvSpPr>
        <p:spPr>
          <a:xfrm>
            <a:off x="7269838" y="2783251"/>
            <a:ext cx="1128519" cy="24885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622">
              <a:defRPr/>
            </a:pPr>
            <a:r>
              <a:rPr lang="en-US" sz="1050" b="1" dirty="0" err="1">
                <a:solidFill>
                  <a:schemeClr val="bg1"/>
                </a:solidFill>
                <a:latin typeface="Trebuchet MS"/>
              </a:rPr>
              <a:t>Tafa</a:t>
            </a:r>
            <a:r>
              <a:rPr lang="en-US" sz="1050" b="1" dirty="0">
                <a:solidFill>
                  <a:schemeClr val="bg1"/>
                </a:solidFill>
                <a:latin typeface="Trebuchet MS"/>
              </a:rPr>
              <a:t>-Len</a:t>
            </a:r>
            <a:endParaRPr lang="en-US" sz="1050" b="1" baseline="30000" dirty="0">
              <a:solidFill>
                <a:schemeClr val="bg1"/>
              </a:solidFill>
              <a:latin typeface="Trebuchet MS"/>
            </a:endParaRPr>
          </a:p>
        </p:txBody>
      </p:sp>
      <p:sp>
        <p:nvSpPr>
          <p:cNvPr id="57" name="Rounded Rectangle 87">
            <a:extLst>
              <a:ext uri="{FF2B5EF4-FFF2-40B4-BE49-F238E27FC236}">
                <a16:creationId xmlns:a16="http://schemas.microsoft.com/office/drawing/2014/main" id="{0873CD79-56C0-E74D-9796-7A2AAAD2D5E1}"/>
              </a:ext>
            </a:extLst>
          </p:cNvPr>
          <p:cNvSpPr/>
          <p:nvPr/>
        </p:nvSpPr>
        <p:spPr>
          <a:xfrm>
            <a:off x="7259152" y="3110800"/>
            <a:ext cx="1128519" cy="24885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622">
              <a:defRPr/>
            </a:pPr>
            <a:r>
              <a:rPr lang="en-US" sz="1050" b="1" dirty="0">
                <a:solidFill>
                  <a:schemeClr val="bg1"/>
                </a:solidFill>
                <a:latin typeface="Trebuchet MS"/>
              </a:rPr>
              <a:t>Selinexor</a:t>
            </a:r>
          </a:p>
        </p:txBody>
      </p:sp>
      <p:sp>
        <p:nvSpPr>
          <p:cNvPr id="59" name="Rounded Rectangle 87">
            <a:extLst>
              <a:ext uri="{FF2B5EF4-FFF2-40B4-BE49-F238E27FC236}">
                <a16:creationId xmlns:a16="http://schemas.microsoft.com/office/drawing/2014/main" id="{48C6C734-034D-F54E-A29E-E7F10A9AA3DB}"/>
              </a:ext>
            </a:extLst>
          </p:cNvPr>
          <p:cNvSpPr/>
          <p:nvPr/>
        </p:nvSpPr>
        <p:spPr>
          <a:xfrm>
            <a:off x="7265221" y="2031499"/>
            <a:ext cx="1128519" cy="24885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622">
              <a:defRPr/>
            </a:pPr>
            <a:r>
              <a:rPr lang="en-US" sz="1050" b="1" dirty="0">
                <a:solidFill>
                  <a:schemeClr val="bg1"/>
                </a:solidFill>
                <a:latin typeface="Trebuchet MS"/>
              </a:rPr>
              <a:t>CART</a:t>
            </a:r>
          </a:p>
        </p:txBody>
      </p:sp>
      <p:sp>
        <p:nvSpPr>
          <p:cNvPr id="36" name="Rounded Rectangle 87">
            <a:extLst>
              <a:ext uri="{FF2B5EF4-FFF2-40B4-BE49-F238E27FC236}">
                <a16:creationId xmlns:a16="http://schemas.microsoft.com/office/drawing/2014/main" id="{6CC6311F-4231-B74C-9A09-521961D11B0C}"/>
              </a:ext>
            </a:extLst>
          </p:cNvPr>
          <p:cNvSpPr/>
          <p:nvPr/>
        </p:nvSpPr>
        <p:spPr>
          <a:xfrm>
            <a:off x="7278533" y="3738123"/>
            <a:ext cx="1128519" cy="24885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622">
              <a:defRPr/>
            </a:pPr>
            <a:r>
              <a:rPr lang="en-US" sz="1050" b="1" dirty="0">
                <a:solidFill>
                  <a:schemeClr val="bg1"/>
                </a:solidFill>
                <a:latin typeface="Trebuchet MS"/>
              </a:rPr>
              <a:t>Other chemo… </a:t>
            </a:r>
          </a:p>
        </p:txBody>
      </p:sp>
      <p:sp>
        <p:nvSpPr>
          <p:cNvPr id="37" name="Footer Placeholder 3">
            <a:extLst>
              <a:ext uri="{FF2B5EF4-FFF2-40B4-BE49-F238E27FC236}">
                <a16:creationId xmlns:a16="http://schemas.microsoft.com/office/drawing/2014/main" id="{9D3DB11A-A2B4-F443-8505-802DE0F940E1}"/>
              </a:ext>
            </a:extLst>
          </p:cNvPr>
          <p:cNvSpPr>
            <a:spLocks noGrp="1"/>
          </p:cNvSpPr>
          <p:nvPr>
            <p:ph type="ftr" sz="quarter" idx="11"/>
          </p:nvPr>
        </p:nvSpPr>
        <p:spPr>
          <a:xfrm>
            <a:off x="491068" y="6496842"/>
            <a:ext cx="4815417" cy="208758"/>
          </a:xfrm>
          <a:prstGeom prst="rect">
            <a:avLst/>
          </a:prstGeom>
        </p:spPr>
        <p:txBody>
          <a:bodyPr vert="horz" lIns="0" tIns="0" rIns="0" bIns="0" rtlCol="0" anchor="b" anchorCtr="0"/>
          <a:lstStyle>
            <a:defPPr>
              <a:defRPr lang="en-US"/>
            </a:defPPr>
            <a:lvl1pPr marL="0" indent="9525" algn="l" defTabSz="457200" rtl="0" eaLnBrk="1" latinLnBrk="0" hangingPunct="1">
              <a:tabLst/>
              <a:defRPr sz="800" b="0" i="0" kern="1200">
                <a:solidFill>
                  <a:schemeClr val="bg1"/>
                </a:solidFill>
                <a:latin typeface="+mn-lt"/>
                <a:ea typeface="Corbel" charset="0"/>
                <a:cs typeface="Corbel" charset="0"/>
              </a:defRPr>
            </a:lvl1pPr>
            <a:lvl2pPr marL="0" indent="9525" algn="l" defTabSz="457200" rtl="0" eaLnBrk="1" latinLnBrk="0" hangingPunct="1">
              <a:tabLst/>
              <a:defRPr sz="800" kern="1200">
                <a:solidFill>
                  <a:schemeClr val="bg1"/>
                </a:solidFill>
                <a:latin typeface="+mn-lt"/>
                <a:ea typeface="Corbel" charset="0"/>
                <a:cs typeface="Corbel" charset="0"/>
              </a:defRPr>
            </a:lvl2pPr>
            <a:lvl3pPr marL="0" indent="9525" algn="l" defTabSz="457200" rtl="0" eaLnBrk="1" latinLnBrk="0" hangingPunct="1">
              <a:tabLst/>
              <a:defRPr sz="800" kern="1200">
                <a:solidFill>
                  <a:schemeClr val="bg1"/>
                </a:solidFill>
                <a:latin typeface="+mn-lt"/>
                <a:ea typeface="Corbel" charset="0"/>
                <a:cs typeface="Corbel" charset="0"/>
              </a:defRPr>
            </a:lvl3pPr>
            <a:lvl4pPr marL="0" indent="9525" algn="l" defTabSz="457200" rtl="0" eaLnBrk="1" latinLnBrk="0" hangingPunct="1">
              <a:tabLst/>
              <a:defRPr sz="800" kern="1200">
                <a:solidFill>
                  <a:schemeClr val="bg1"/>
                </a:solidFill>
                <a:latin typeface="+mn-lt"/>
                <a:ea typeface="Corbel" charset="0"/>
                <a:cs typeface="Corbel" charset="0"/>
              </a:defRPr>
            </a:lvl4pPr>
            <a:lvl5pPr marL="0" indent="9525" algn="l" defTabSz="457200" rtl="0" eaLnBrk="1" latinLnBrk="0" hangingPunct="1">
              <a:tabLst/>
              <a:defRPr sz="800" kern="1200">
                <a:solidFill>
                  <a:schemeClr val="bg1"/>
                </a:solidFill>
                <a:latin typeface="+mn-lt"/>
                <a:ea typeface="Corbel" charset="0"/>
                <a:cs typeface="Corbel" charset="0"/>
              </a:defRPr>
            </a:lvl5pPr>
            <a:lvl6pPr marL="0" indent="9525" algn="l" defTabSz="457200" rtl="0" eaLnBrk="1" latinLnBrk="0" hangingPunct="1">
              <a:tabLst/>
              <a:defRPr sz="800" kern="1200">
                <a:solidFill>
                  <a:schemeClr val="bg1"/>
                </a:solidFill>
                <a:latin typeface="+mn-lt"/>
                <a:ea typeface="Corbel" charset="0"/>
                <a:cs typeface="Corbel" charset="0"/>
              </a:defRPr>
            </a:lvl6pPr>
            <a:lvl7pPr marL="0" indent="9525" algn="l" defTabSz="457200" rtl="0" eaLnBrk="1" latinLnBrk="0" hangingPunct="1">
              <a:tabLst/>
              <a:defRPr sz="800" kern="1200">
                <a:solidFill>
                  <a:schemeClr val="bg1"/>
                </a:solidFill>
                <a:latin typeface="+mn-lt"/>
                <a:ea typeface="Corbel" charset="0"/>
                <a:cs typeface="Corbel" charset="0"/>
              </a:defRPr>
            </a:lvl7pPr>
            <a:lvl8pPr marL="0" indent="9525" algn="l" defTabSz="457200" rtl="0" eaLnBrk="1" latinLnBrk="0" hangingPunct="1">
              <a:tabLst/>
              <a:defRPr sz="800" kern="1200">
                <a:solidFill>
                  <a:schemeClr val="bg1"/>
                </a:solidFill>
                <a:latin typeface="+mn-lt"/>
                <a:ea typeface="Corbel" charset="0"/>
                <a:cs typeface="Corbel" charset="0"/>
              </a:defRPr>
            </a:lvl8pPr>
            <a:lvl9pPr marL="0" indent="9525" algn="l" defTabSz="457200" rtl="0" eaLnBrk="1" latinLnBrk="0" hangingPunct="1">
              <a:tabLst/>
              <a:defRPr sz="800" kern="1200">
                <a:solidFill>
                  <a:schemeClr val="bg1"/>
                </a:solidFill>
                <a:latin typeface="+mn-lt"/>
                <a:ea typeface="Corbel" charset="0"/>
                <a:cs typeface="Corbel" charset="0"/>
              </a:defRPr>
            </a:lvl9pPr>
          </a:lstStyle>
          <a:p>
            <a:pPr defTabSz="685800" fontAlgn="auto">
              <a:spcBef>
                <a:spcPts val="0"/>
              </a:spcBef>
              <a:spcAft>
                <a:spcPts val="0"/>
              </a:spcAft>
              <a:defRPr/>
            </a:pPr>
            <a:endParaRPr lang="en-US" sz="900" dirty="0">
              <a:solidFill>
                <a:prstClr val="black">
                  <a:tint val="75000"/>
                </a:prstClr>
              </a:solidFill>
              <a:latin typeface="Calibri"/>
            </a:endParaRPr>
          </a:p>
        </p:txBody>
      </p:sp>
      <p:pic>
        <p:nvPicPr>
          <p:cNvPr id="3" name="Picture 2">
            <a:extLst>
              <a:ext uri="{FF2B5EF4-FFF2-40B4-BE49-F238E27FC236}">
                <a16:creationId xmlns:a16="http://schemas.microsoft.com/office/drawing/2014/main" id="{C8850674-7966-AC42-8EB3-68C72A39FA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03" y="1890759"/>
            <a:ext cx="2599963" cy="1542919"/>
          </a:xfrm>
          <a:prstGeom prst="rect">
            <a:avLst/>
          </a:prstGeom>
        </p:spPr>
      </p:pic>
    </p:spTree>
    <p:extLst>
      <p:ext uri="{BB962C8B-B14F-4D97-AF65-F5344CB8AC3E}">
        <p14:creationId xmlns:p14="http://schemas.microsoft.com/office/powerpoint/2010/main" val="4145759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A0B06-03F1-E045-8D6E-D1DE74022C21}"/>
              </a:ext>
            </a:extLst>
          </p:cNvPr>
          <p:cNvSpPr>
            <a:spLocks noGrp="1"/>
          </p:cNvSpPr>
          <p:nvPr>
            <p:ph type="title"/>
          </p:nvPr>
        </p:nvSpPr>
        <p:spPr/>
        <p:txBody>
          <a:bodyPr/>
          <a:lstStyle/>
          <a:p>
            <a:r>
              <a:rPr lang="en-US" dirty="0"/>
              <a:t>Patient 2 </a:t>
            </a:r>
          </a:p>
        </p:txBody>
      </p:sp>
      <p:sp>
        <p:nvSpPr>
          <p:cNvPr id="3" name="Content Placeholder 2">
            <a:extLst>
              <a:ext uri="{FF2B5EF4-FFF2-40B4-BE49-F238E27FC236}">
                <a16:creationId xmlns:a16="http://schemas.microsoft.com/office/drawing/2014/main" id="{2C431D94-66D1-6541-9675-9E5D51F15BE1}"/>
              </a:ext>
            </a:extLst>
          </p:cNvPr>
          <p:cNvSpPr>
            <a:spLocks noGrp="1"/>
          </p:cNvSpPr>
          <p:nvPr>
            <p:ph idx="1"/>
          </p:nvPr>
        </p:nvSpPr>
        <p:spPr/>
        <p:txBody>
          <a:bodyPr/>
          <a:lstStyle/>
          <a:p>
            <a:r>
              <a:rPr lang="en-US" dirty="0"/>
              <a:t>78-year-old female presents for follow up 8 months after completing RCHOP for GCB DLBCL, IPI3</a:t>
            </a:r>
          </a:p>
          <a:p>
            <a:r>
              <a:rPr lang="en-US" dirty="0"/>
              <a:t>She tolerated therapy poorly with development of peripheral neuropathy and dose reductions due to cytopenia, infections, she has poor appetite and lost 20 </a:t>
            </a:r>
            <a:r>
              <a:rPr lang="en-US" dirty="0" err="1"/>
              <a:t>lbs</a:t>
            </a:r>
            <a:r>
              <a:rPr lang="en-US" dirty="0"/>
              <a:t> </a:t>
            </a:r>
          </a:p>
          <a:p>
            <a:r>
              <a:rPr lang="en-US" dirty="0"/>
              <a:t>She had diabetes and Cr =2.2 and pedal edema  </a:t>
            </a:r>
          </a:p>
          <a:p>
            <a:r>
              <a:rPr lang="en-US" dirty="0"/>
              <a:t>PET scan at the end of therapy - CR</a:t>
            </a:r>
          </a:p>
          <a:p>
            <a:r>
              <a:rPr lang="en-US" dirty="0"/>
              <a:t>Now with cervical adenopathy, PET shows PET avid adenopathy below and above the diaphragm</a:t>
            </a:r>
          </a:p>
          <a:p>
            <a:r>
              <a:rPr lang="en-US" dirty="0"/>
              <a:t>Bx: DLBCL, CD20+, GCB subtype, FISH BCL2+, MYC-</a:t>
            </a:r>
          </a:p>
          <a:p>
            <a:r>
              <a:rPr lang="en-US" dirty="0"/>
              <a:t>Patient PS - 3</a:t>
            </a:r>
          </a:p>
          <a:p>
            <a:endParaRPr lang="en-US" dirty="0"/>
          </a:p>
        </p:txBody>
      </p:sp>
      <p:sp>
        <p:nvSpPr>
          <p:cNvPr id="4" name="Text Placeholder 3">
            <a:extLst>
              <a:ext uri="{FF2B5EF4-FFF2-40B4-BE49-F238E27FC236}">
                <a16:creationId xmlns:a16="http://schemas.microsoft.com/office/drawing/2014/main" id="{DF9F1834-9AF9-A748-9D10-1FC895CE71CC}"/>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C6A4CADE-8568-6949-8C88-EB1A161EAEC3}"/>
              </a:ext>
            </a:extLst>
          </p:cNvPr>
          <p:cNvSpPr>
            <a:spLocks noGrp="1"/>
          </p:cNvSpPr>
          <p:nvPr>
            <p:ph type="body" sz="quarter" idx="11"/>
          </p:nvPr>
        </p:nvSpPr>
        <p:spPr/>
        <p:txBody>
          <a:bodyPr/>
          <a:lstStyle/>
          <a:p>
            <a:endParaRPr lang="en-US" dirty="0"/>
          </a:p>
        </p:txBody>
      </p:sp>
      <p:sp>
        <p:nvSpPr>
          <p:cNvPr id="6" name="Text Placeholder 5">
            <a:extLst>
              <a:ext uri="{FF2B5EF4-FFF2-40B4-BE49-F238E27FC236}">
                <a16:creationId xmlns:a16="http://schemas.microsoft.com/office/drawing/2014/main" id="{DE8B0413-D516-7A48-8B20-4B7B2B88185D}"/>
              </a:ext>
            </a:extLst>
          </p:cNvPr>
          <p:cNvSpPr>
            <a:spLocks noGrp="1"/>
          </p:cNvSpPr>
          <p:nvPr>
            <p:ph type="body" sz="quarter" idx="12"/>
          </p:nvPr>
        </p:nvSpPr>
        <p:spPr/>
        <p:txBody>
          <a:bodyPr/>
          <a:lstStyle/>
          <a:p>
            <a:endParaRPr lang="en-US" dirty="0"/>
          </a:p>
        </p:txBody>
      </p:sp>
      <p:sp>
        <p:nvSpPr>
          <p:cNvPr id="7" name="Slide Number Placeholder 6">
            <a:extLst>
              <a:ext uri="{FF2B5EF4-FFF2-40B4-BE49-F238E27FC236}">
                <a16:creationId xmlns:a16="http://schemas.microsoft.com/office/drawing/2014/main" id="{7C17865F-1328-F345-BCD9-84AC660E9DD4}"/>
              </a:ext>
            </a:extLst>
          </p:cNvPr>
          <p:cNvSpPr>
            <a:spLocks noGrp="1"/>
          </p:cNvSpPr>
          <p:nvPr>
            <p:ph type="sldNum" sz="quarter" idx="4"/>
          </p:nvPr>
        </p:nvSpPr>
        <p:spPr/>
        <p:txBody>
          <a:bodyPr/>
          <a:lstStyle/>
          <a:p>
            <a:fld id="{52DF0245-2CA1-6445-9E71-A40071F6548D}" type="slidenum">
              <a:rPr lang="en-US" smtClean="0"/>
              <a:pPr/>
              <a:t>28</a:t>
            </a:fld>
            <a:endParaRPr lang="en-US" dirty="0"/>
          </a:p>
        </p:txBody>
      </p:sp>
    </p:spTree>
    <p:extLst>
      <p:ext uri="{BB962C8B-B14F-4D97-AF65-F5344CB8AC3E}">
        <p14:creationId xmlns:p14="http://schemas.microsoft.com/office/powerpoint/2010/main" val="32563173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F226-5F79-C347-BC14-85D06B5C6CE2}"/>
              </a:ext>
            </a:extLst>
          </p:cNvPr>
          <p:cNvSpPr>
            <a:spLocks noGrp="1"/>
          </p:cNvSpPr>
          <p:nvPr>
            <p:ph type="title"/>
          </p:nvPr>
        </p:nvSpPr>
        <p:spPr/>
        <p:txBody>
          <a:bodyPr/>
          <a:lstStyle/>
          <a:p>
            <a:r>
              <a:rPr lang="en-US" dirty="0"/>
              <a:t>Patient 2 </a:t>
            </a:r>
          </a:p>
        </p:txBody>
      </p:sp>
      <p:sp>
        <p:nvSpPr>
          <p:cNvPr id="3" name="Content Placeholder 2">
            <a:extLst>
              <a:ext uri="{FF2B5EF4-FFF2-40B4-BE49-F238E27FC236}">
                <a16:creationId xmlns:a16="http://schemas.microsoft.com/office/drawing/2014/main" id="{3954038A-C758-E94B-8B3F-327AF0906ABC}"/>
              </a:ext>
            </a:extLst>
          </p:cNvPr>
          <p:cNvSpPr>
            <a:spLocks noGrp="1"/>
          </p:cNvSpPr>
          <p:nvPr>
            <p:ph idx="1"/>
          </p:nvPr>
        </p:nvSpPr>
        <p:spPr/>
        <p:txBody>
          <a:bodyPr/>
          <a:lstStyle/>
          <a:p>
            <a:r>
              <a:rPr lang="en-US" dirty="0"/>
              <a:t>78-year-old female , PS 3,  poor appetite with weight loss, residual vincristine induced peripheral neuropathy, pedal edema, with relapse of DLBCL 8 months after RCHOP</a:t>
            </a:r>
          </a:p>
          <a:p>
            <a:endParaRPr lang="en-US" dirty="0"/>
          </a:p>
          <a:p>
            <a:pPr marL="0" indent="0">
              <a:buNone/>
            </a:pPr>
            <a:r>
              <a:rPr lang="en-US" sz="2000" b="1" dirty="0"/>
              <a:t>How would you treat this patient? </a:t>
            </a:r>
          </a:p>
          <a:p>
            <a:pPr marL="342900" indent="-342900">
              <a:buFont typeface="+mj-lt"/>
              <a:buAutoNum type="arabicPeriod"/>
            </a:pPr>
            <a:r>
              <a:rPr lang="en-US" dirty="0"/>
              <a:t>RICE followed by ASCT </a:t>
            </a:r>
          </a:p>
          <a:p>
            <a:pPr marL="342900" indent="-342900">
              <a:buFont typeface="+mj-lt"/>
              <a:buAutoNum type="arabicPeriod"/>
            </a:pPr>
            <a:r>
              <a:rPr lang="en-US" dirty="0"/>
              <a:t>Pola-BR</a:t>
            </a:r>
          </a:p>
          <a:p>
            <a:pPr marL="342900" indent="-342900">
              <a:buFont typeface="+mj-lt"/>
              <a:buAutoNum type="arabicPeriod"/>
            </a:pPr>
            <a:r>
              <a:rPr lang="en-US" dirty="0" err="1"/>
              <a:t>Loncastuximab</a:t>
            </a:r>
            <a:r>
              <a:rPr lang="en-US" dirty="0"/>
              <a:t> </a:t>
            </a:r>
          </a:p>
          <a:p>
            <a:pPr marL="342900" indent="-342900">
              <a:buFont typeface="+mj-lt"/>
              <a:buAutoNum type="arabicPeriod"/>
            </a:pPr>
            <a:r>
              <a:rPr lang="en-US" dirty="0" err="1"/>
              <a:t>Tafa</a:t>
            </a:r>
            <a:r>
              <a:rPr lang="en-US" dirty="0"/>
              <a:t>-Len</a:t>
            </a:r>
          </a:p>
          <a:p>
            <a:pPr marL="342900" indent="-342900">
              <a:buFont typeface="+mj-lt"/>
              <a:buAutoNum type="arabicPeriod"/>
            </a:pPr>
            <a:r>
              <a:rPr lang="en-US" dirty="0"/>
              <a:t>Selinexor </a:t>
            </a:r>
          </a:p>
        </p:txBody>
      </p:sp>
      <p:sp>
        <p:nvSpPr>
          <p:cNvPr id="4" name="Text Placeholder 3">
            <a:extLst>
              <a:ext uri="{FF2B5EF4-FFF2-40B4-BE49-F238E27FC236}">
                <a16:creationId xmlns:a16="http://schemas.microsoft.com/office/drawing/2014/main" id="{B42DE2B8-AF47-194A-8C0A-0F41AE0B4EDC}"/>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E9375EDD-2D1E-1E45-B6A5-E20687AC1F6D}"/>
              </a:ext>
            </a:extLst>
          </p:cNvPr>
          <p:cNvSpPr>
            <a:spLocks noGrp="1"/>
          </p:cNvSpPr>
          <p:nvPr>
            <p:ph type="body" sz="quarter" idx="11"/>
          </p:nvPr>
        </p:nvSpPr>
        <p:spPr/>
        <p:txBody>
          <a:bodyPr/>
          <a:lstStyle/>
          <a:p>
            <a:endParaRPr lang="en-US"/>
          </a:p>
        </p:txBody>
      </p:sp>
      <p:sp>
        <p:nvSpPr>
          <p:cNvPr id="6" name="Text Placeholder 5">
            <a:extLst>
              <a:ext uri="{FF2B5EF4-FFF2-40B4-BE49-F238E27FC236}">
                <a16:creationId xmlns:a16="http://schemas.microsoft.com/office/drawing/2014/main" id="{78D19F2F-FAD0-2E4E-8CA8-388B1CB8E3A1}"/>
              </a:ext>
            </a:extLst>
          </p:cNvPr>
          <p:cNvSpPr>
            <a:spLocks noGrp="1"/>
          </p:cNvSpPr>
          <p:nvPr>
            <p:ph type="body" sz="quarter" idx="12"/>
          </p:nvPr>
        </p:nvSpPr>
        <p:spPr/>
        <p:txBody>
          <a:bodyPr/>
          <a:lstStyle/>
          <a:p>
            <a:endParaRPr lang="en-US"/>
          </a:p>
        </p:txBody>
      </p:sp>
      <p:sp>
        <p:nvSpPr>
          <p:cNvPr id="7" name="Slide Number Placeholder 6">
            <a:extLst>
              <a:ext uri="{FF2B5EF4-FFF2-40B4-BE49-F238E27FC236}">
                <a16:creationId xmlns:a16="http://schemas.microsoft.com/office/drawing/2014/main" id="{457FF387-A7B0-134F-9F3D-3FC2596AC2F9}"/>
              </a:ext>
            </a:extLst>
          </p:cNvPr>
          <p:cNvSpPr>
            <a:spLocks noGrp="1"/>
          </p:cNvSpPr>
          <p:nvPr>
            <p:ph type="sldNum" sz="quarter" idx="4"/>
          </p:nvPr>
        </p:nvSpPr>
        <p:spPr/>
        <p:txBody>
          <a:bodyPr/>
          <a:lstStyle/>
          <a:p>
            <a:fld id="{52DF0245-2CA1-6445-9E71-A40071F6548D}" type="slidenum">
              <a:rPr lang="en-US" smtClean="0"/>
              <a:pPr/>
              <a:t>29</a:t>
            </a:fld>
            <a:endParaRPr lang="en-US" dirty="0"/>
          </a:p>
        </p:txBody>
      </p:sp>
    </p:spTree>
    <p:extLst>
      <p:ext uri="{BB962C8B-B14F-4D97-AF65-F5344CB8AC3E}">
        <p14:creationId xmlns:p14="http://schemas.microsoft.com/office/powerpoint/2010/main" val="286501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212E0A-C1B9-454B-80B1-54D629F03FEA}"/>
              </a:ext>
            </a:extLst>
          </p:cNvPr>
          <p:cNvSpPr>
            <a:spLocks noGrp="1"/>
          </p:cNvSpPr>
          <p:nvPr>
            <p:ph type="body" sz="quarter" idx="10"/>
          </p:nvPr>
        </p:nvSpPr>
        <p:spPr>
          <a:xfrm>
            <a:off x="123987" y="588935"/>
            <a:ext cx="7198962" cy="3370882"/>
          </a:xfrm>
        </p:spPr>
        <p:txBody>
          <a:bodyPr>
            <a:normAutofit fontScale="77500" lnSpcReduction="20000"/>
          </a:bodyPr>
          <a:lstStyle/>
          <a:p>
            <a:r>
              <a:rPr lang="en-US" dirty="0"/>
              <a:t>This activity is supported by independent educational grants from </a:t>
            </a:r>
          </a:p>
          <a:p>
            <a:endParaRPr lang="en-US" dirty="0"/>
          </a:p>
          <a:p>
            <a:r>
              <a:rPr lang="en-US" dirty="0"/>
              <a:t>AstraZeneca, </a:t>
            </a:r>
          </a:p>
          <a:p>
            <a:r>
              <a:rPr lang="en-US" dirty="0"/>
              <a:t>Bristol-Myers Squibb </a:t>
            </a:r>
          </a:p>
          <a:p>
            <a:r>
              <a:rPr lang="en-US" sz="2600" dirty="0"/>
              <a:t>and</a:t>
            </a:r>
            <a:r>
              <a:rPr lang="en-US" dirty="0"/>
              <a:t> </a:t>
            </a:r>
          </a:p>
          <a:p>
            <a:r>
              <a:rPr lang="en-US" dirty="0" err="1"/>
              <a:t>Epizyme</a:t>
            </a:r>
            <a:r>
              <a:rPr lang="en-US" dirty="0"/>
              <a:t>, Inc</a:t>
            </a:r>
          </a:p>
        </p:txBody>
      </p:sp>
    </p:spTree>
    <p:extLst>
      <p:ext uri="{BB962C8B-B14F-4D97-AF65-F5344CB8AC3E}">
        <p14:creationId xmlns:p14="http://schemas.microsoft.com/office/powerpoint/2010/main" val="2954161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DF226-5F79-C347-BC14-85D06B5C6CE2}"/>
              </a:ext>
            </a:extLst>
          </p:cNvPr>
          <p:cNvSpPr>
            <a:spLocks noGrp="1"/>
          </p:cNvSpPr>
          <p:nvPr>
            <p:ph type="title"/>
          </p:nvPr>
        </p:nvSpPr>
        <p:spPr/>
        <p:txBody>
          <a:bodyPr/>
          <a:lstStyle/>
          <a:p>
            <a:r>
              <a:rPr lang="en-US" dirty="0"/>
              <a:t>Patient 2 </a:t>
            </a:r>
          </a:p>
        </p:txBody>
      </p:sp>
      <p:sp>
        <p:nvSpPr>
          <p:cNvPr id="3" name="Content Placeholder 2">
            <a:extLst>
              <a:ext uri="{FF2B5EF4-FFF2-40B4-BE49-F238E27FC236}">
                <a16:creationId xmlns:a16="http://schemas.microsoft.com/office/drawing/2014/main" id="{3954038A-C758-E94B-8B3F-327AF0906ABC}"/>
              </a:ext>
            </a:extLst>
          </p:cNvPr>
          <p:cNvSpPr>
            <a:spLocks noGrp="1"/>
          </p:cNvSpPr>
          <p:nvPr>
            <p:ph idx="1"/>
          </p:nvPr>
        </p:nvSpPr>
        <p:spPr/>
        <p:txBody>
          <a:bodyPr/>
          <a:lstStyle/>
          <a:p>
            <a:r>
              <a:rPr lang="en-US" dirty="0"/>
              <a:t>78-year old female , PS 3,  residual vincristine induced peripheral neuropathy, pedal edema,  with relapse of DLBCL 8 months after RCHOP</a:t>
            </a:r>
          </a:p>
          <a:p>
            <a:endParaRPr lang="en-US" dirty="0"/>
          </a:p>
          <a:p>
            <a:pPr marL="0" indent="0">
              <a:buNone/>
            </a:pPr>
            <a:r>
              <a:rPr lang="en-US" dirty="0"/>
              <a:t>How would you treat this patient: </a:t>
            </a:r>
          </a:p>
          <a:p>
            <a:pPr marL="342900" indent="-342900">
              <a:buFont typeface="+mj-lt"/>
              <a:buAutoNum type="arabicPeriod"/>
            </a:pPr>
            <a:r>
              <a:rPr lang="en-US" dirty="0"/>
              <a:t>RICE followed by ASCT </a:t>
            </a:r>
          </a:p>
          <a:p>
            <a:pPr marL="342900" indent="-342900">
              <a:buFont typeface="+mj-lt"/>
              <a:buAutoNum type="arabicPeriod"/>
            </a:pPr>
            <a:r>
              <a:rPr lang="en-US" dirty="0"/>
              <a:t>Pola-BR</a:t>
            </a:r>
          </a:p>
          <a:p>
            <a:pPr marL="342900" indent="-342900">
              <a:buFont typeface="+mj-lt"/>
              <a:buAutoNum type="arabicPeriod"/>
            </a:pPr>
            <a:r>
              <a:rPr lang="en-US" dirty="0" err="1"/>
              <a:t>Lonca</a:t>
            </a:r>
            <a:r>
              <a:rPr lang="en-US" dirty="0"/>
              <a:t> </a:t>
            </a:r>
          </a:p>
          <a:p>
            <a:pPr marL="342900" indent="-342900">
              <a:buFont typeface="+mj-lt"/>
              <a:buAutoNum type="arabicPeriod"/>
            </a:pPr>
            <a:r>
              <a:rPr lang="en-US" dirty="0" err="1">
                <a:highlight>
                  <a:srgbClr val="FFFF00"/>
                </a:highlight>
              </a:rPr>
              <a:t>Tafa</a:t>
            </a:r>
            <a:r>
              <a:rPr lang="en-US" dirty="0">
                <a:highlight>
                  <a:srgbClr val="FFFF00"/>
                </a:highlight>
              </a:rPr>
              <a:t>-Len</a:t>
            </a:r>
          </a:p>
          <a:p>
            <a:pPr marL="342900" indent="-342900">
              <a:buFont typeface="+mj-lt"/>
              <a:buAutoNum type="arabicPeriod"/>
            </a:pPr>
            <a:r>
              <a:rPr lang="en-US" dirty="0"/>
              <a:t>Selinexor </a:t>
            </a:r>
          </a:p>
        </p:txBody>
      </p:sp>
      <p:sp>
        <p:nvSpPr>
          <p:cNvPr id="4" name="Text Placeholder 3">
            <a:extLst>
              <a:ext uri="{FF2B5EF4-FFF2-40B4-BE49-F238E27FC236}">
                <a16:creationId xmlns:a16="http://schemas.microsoft.com/office/drawing/2014/main" id="{B42DE2B8-AF47-194A-8C0A-0F41AE0B4EDC}"/>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E9375EDD-2D1E-1E45-B6A5-E20687AC1F6D}"/>
              </a:ext>
            </a:extLst>
          </p:cNvPr>
          <p:cNvSpPr>
            <a:spLocks noGrp="1"/>
          </p:cNvSpPr>
          <p:nvPr>
            <p:ph type="body" sz="quarter" idx="11"/>
          </p:nvPr>
        </p:nvSpPr>
        <p:spPr/>
        <p:txBody>
          <a:bodyPr/>
          <a:lstStyle/>
          <a:p>
            <a:endParaRPr lang="en-US"/>
          </a:p>
        </p:txBody>
      </p:sp>
      <p:sp>
        <p:nvSpPr>
          <p:cNvPr id="6" name="Text Placeholder 5">
            <a:extLst>
              <a:ext uri="{FF2B5EF4-FFF2-40B4-BE49-F238E27FC236}">
                <a16:creationId xmlns:a16="http://schemas.microsoft.com/office/drawing/2014/main" id="{78D19F2F-FAD0-2E4E-8CA8-388B1CB8E3A1}"/>
              </a:ext>
            </a:extLst>
          </p:cNvPr>
          <p:cNvSpPr>
            <a:spLocks noGrp="1"/>
          </p:cNvSpPr>
          <p:nvPr>
            <p:ph type="body" sz="quarter" idx="12"/>
          </p:nvPr>
        </p:nvSpPr>
        <p:spPr/>
        <p:txBody>
          <a:bodyPr/>
          <a:lstStyle/>
          <a:p>
            <a:endParaRPr lang="en-US"/>
          </a:p>
        </p:txBody>
      </p:sp>
      <p:sp>
        <p:nvSpPr>
          <p:cNvPr id="7" name="Slide Number Placeholder 6">
            <a:extLst>
              <a:ext uri="{FF2B5EF4-FFF2-40B4-BE49-F238E27FC236}">
                <a16:creationId xmlns:a16="http://schemas.microsoft.com/office/drawing/2014/main" id="{457FF387-A7B0-134F-9F3D-3FC2596AC2F9}"/>
              </a:ext>
            </a:extLst>
          </p:cNvPr>
          <p:cNvSpPr>
            <a:spLocks noGrp="1"/>
          </p:cNvSpPr>
          <p:nvPr>
            <p:ph type="sldNum" sz="quarter" idx="4"/>
          </p:nvPr>
        </p:nvSpPr>
        <p:spPr/>
        <p:txBody>
          <a:bodyPr/>
          <a:lstStyle/>
          <a:p>
            <a:fld id="{52DF0245-2CA1-6445-9E71-A40071F6548D}" type="slidenum">
              <a:rPr lang="en-US" smtClean="0"/>
              <a:pPr/>
              <a:t>30</a:t>
            </a:fld>
            <a:endParaRPr lang="en-US" dirty="0"/>
          </a:p>
        </p:txBody>
      </p:sp>
    </p:spTree>
    <p:extLst>
      <p:ext uri="{BB962C8B-B14F-4D97-AF65-F5344CB8AC3E}">
        <p14:creationId xmlns:p14="http://schemas.microsoft.com/office/powerpoint/2010/main" val="3713718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220B8-1306-D54E-B0C8-EF21894C8295}"/>
              </a:ext>
            </a:extLst>
          </p:cNvPr>
          <p:cNvSpPr>
            <a:spLocks noGrp="1"/>
          </p:cNvSpPr>
          <p:nvPr>
            <p:ph type="title"/>
          </p:nvPr>
        </p:nvSpPr>
        <p:spPr>
          <a:xfrm>
            <a:off x="368301" y="177231"/>
            <a:ext cx="7441182" cy="582934"/>
          </a:xfrm>
        </p:spPr>
        <p:txBody>
          <a:bodyPr/>
          <a:lstStyle/>
          <a:p>
            <a:r>
              <a:rPr lang="en-US" dirty="0" err="1"/>
              <a:t>Polatuzumab</a:t>
            </a:r>
            <a:r>
              <a:rPr lang="en-US" dirty="0"/>
              <a:t> </a:t>
            </a:r>
            <a:r>
              <a:rPr lang="en-US" dirty="0" err="1"/>
              <a:t>Vedotin</a:t>
            </a:r>
            <a:endParaRPr lang="en-US" dirty="0"/>
          </a:p>
        </p:txBody>
      </p:sp>
      <p:sp>
        <p:nvSpPr>
          <p:cNvPr id="3" name="Date Placeholder 2">
            <a:extLst>
              <a:ext uri="{FF2B5EF4-FFF2-40B4-BE49-F238E27FC236}">
                <a16:creationId xmlns:a16="http://schemas.microsoft.com/office/drawing/2014/main" id="{E78291DD-302F-0F4D-B2CB-C0C22089F159}"/>
              </a:ext>
            </a:extLst>
          </p:cNvPr>
          <p:cNvSpPr>
            <a:spLocks noGrp="1"/>
          </p:cNvSpPr>
          <p:nvPr>
            <p:ph type="dt" sz="half" idx="10"/>
          </p:nvPr>
        </p:nvSpPr>
        <p:spPr/>
        <p:txBody>
          <a:bodyPr/>
          <a:lstStyle/>
          <a:p>
            <a:pPr algn="l" defTabSz="685800" fontAlgn="auto">
              <a:spcBef>
                <a:spcPts val="0"/>
              </a:spcBef>
              <a:spcAft>
                <a:spcPts val="0"/>
              </a:spcAft>
              <a:defRPr/>
            </a:pPr>
            <a:fld id="{7EFDF960-5221-E344-B0E5-4F173BCEF3C7}" type="datetime1">
              <a:rPr lang="en-US" sz="900">
                <a:solidFill>
                  <a:prstClr val="black">
                    <a:tint val="75000"/>
                  </a:prstClr>
                </a:solidFill>
                <a:latin typeface="Calibri"/>
                <a:ea typeface="+mn-ea"/>
                <a:cs typeface="+mn-cs"/>
              </a:rPr>
              <a:pPr algn="l" defTabSz="685800" fontAlgn="auto">
                <a:spcBef>
                  <a:spcPts val="0"/>
                </a:spcBef>
                <a:spcAft>
                  <a:spcPts val="0"/>
                </a:spcAft>
                <a:defRPr/>
              </a:pPr>
              <a:t>11/10/21</a:t>
            </a:fld>
            <a:endParaRPr lang="en-US" sz="900" dirty="0">
              <a:solidFill>
                <a:prstClr val="black">
                  <a:tint val="75000"/>
                </a:prstClr>
              </a:solidFill>
              <a:latin typeface="Calibri"/>
              <a:ea typeface="+mn-ea"/>
              <a:cs typeface="+mn-cs"/>
            </a:endParaRPr>
          </a:p>
        </p:txBody>
      </p:sp>
      <p:sp>
        <p:nvSpPr>
          <p:cNvPr id="4" name="Footer Placeholder 3">
            <a:extLst>
              <a:ext uri="{FF2B5EF4-FFF2-40B4-BE49-F238E27FC236}">
                <a16:creationId xmlns:a16="http://schemas.microsoft.com/office/drawing/2014/main" id="{C00C6AC2-E8C9-D14A-A6DF-77D91FAE4030}"/>
              </a:ext>
            </a:extLst>
          </p:cNvPr>
          <p:cNvSpPr>
            <a:spLocks noGrp="1"/>
          </p:cNvSpPr>
          <p:nvPr>
            <p:ph type="ftr" sz="quarter" idx="11"/>
          </p:nvPr>
        </p:nvSpPr>
        <p:spPr/>
        <p:txBody>
          <a:bodyPr/>
          <a:lstStyle/>
          <a:p>
            <a:pPr indent="0" defTabSz="685800" fontAlgn="auto">
              <a:spcBef>
                <a:spcPts val="0"/>
              </a:spcBef>
              <a:spcAft>
                <a:spcPts val="0"/>
              </a:spcAft>
              <a:defRPr/>
            </a:pPr>
            <a:r>
              <a:rPr lang="en-US" sz="900" dirty="0">
                <a:solidFill>
                  <a:prstClr val="black">
                    <a:tint val="75000"/>
                  </a:prstClr>
                </a:solidFill>
                <a:latin typeface="Calibri"/>
                <a:ea typeface="+mn-ea"/>
                <a:cs typeface="+mn-cs"/>
              </a:rPr>
              <a:t>Presented by G. S. Nowakowski MD</a:t>
            </a:r>
          </a:p>
        </p:txBody>
      </p:sp>
      <p:sp>
        <p:nvSpPr>
          <p:cNvPr id="5" name="Slide Number Placeholder 4">
            <a:extLst>
              <a:ext uri="{FF2B5EF4-FFF2-40B4-BE49-F238E27FC236}">
                <a16:creationId xmlns:a16="http://schemas.microsoft.com/office/drawing/2014/main" id="{43305DC4-C06D-A142-890F-85A02665E88C}"/>
              </a:ext>
            </a:extLst>
          </p:cNvPr>
          <p:cNvSpPr>
            <a:spLocks noGrp="1"/>
          </p:cNvSpPr>
          <p:nvPr>
            <p:ph type="sldNum" sz="quarter" idx="12"/>
          </p:nvPr>
        </p:nvSpPr>
        <p:spPr/>
        <p:txBody>
          <a:bodyPr/>
          <a:lstStyle/>
          <a:p>
            <a:pPr algn="l" defTabSz="685800" fontAlgn="auto">
              <a:spcBef>
                <a:spcPts val="0"/>
              </a:spcBef>
              <a:spcAft>
                <a:spcPts val="0"/>
              </a:spcAft>
              <a:defRPr/>
            </a:pPr>
            <a:fld id="{4DDC5C52-5206-2944-94A9-4E65DB9D6CFA}" type="slidenum">
              <a:rPr lang="en-US" sz="1350">
                <a:solidFill>
                  <a:prstClr val="black"/>
                </a:solidFill>
                <a:latin typeface="Calibri"/>
                <a:ea typeface="+mn-ea"/>
                <a:cs typeface="+mn-cs"/>
              </a:rPr>
              <a:pPr algn="l" defTabSz="685800" fontAlgn="auto">
                <a:spcBef>
                  <a:spcPts val="0"/>
                </a:spcBef>
                <a:spcAft>
                  <a:spcPts val="0"/>
                </a:spcAft>
                <a:defRPr/>
              </a:pPr>
              <a:t>31</a:t>
            </a:fld>
            <a:endParaRPr lang="en-US" sz="1350" dirty="0">
              <a:solidFill>
                <a:prstClr val="black"/>
              </a:solidFill>
              <a:latin typeface="Calibri"/>
              <a:ea typeface="+mn-ea"/>
              <a:cs typeface="+mn-cs"/>
            </a:endParaRPr>
          </a:p>
        </p:txBody>
      </p:sp>
      <p:pic>
        <p:nvPicPr>
          <p:cNvPr id="7" name="Picture 6" descr="Diagram&#10;&#10;Description automatically generated">
            <a:extLst>
              <a:ext uri="{FF2B5EF4-FFF2-40B4-BE49-F238E27FC236}">
                <a16:creationId xmlns:a16="http://schemas.microsoft.com/office/drawing/2014/main" id="{CC8F3EC2-1349-B843-A223-0E805D7162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4218" y="852946"/>
            <a:ext cx="5006240" cy="3750319"/>
          </a:xfrm>
          <a:prstGeom prst="rect">
            <a:avLst/>
          </a:prstGeom>
        </p:spPr>
      </p:pic>
      <p:sp>
        <p:nvSpPr>
          <p:cNvPr id="8" name="Rectangle 7">
            <a:extLst>
              <a:ext uri="{FF2B5EF4-FFF2-40B4-BE49-F238E27FC236}">
                <a16:creationId xmlns:a16="http://schemas.microsoft.com/office/drawing/2014/main" id="{9AFC4FF4-59B6-7841-BBAD-589CC5AD1F76}"/>
              </a:ext>
            </a:extLst>
          </p:cNvPr>
          <p:cNvSpPr/>
          <p:nvPr/>
        </p:nvSpPr>
        <p:spPr>
          <a:xfrm>
            <a:off x="5489376" y="4395515"/>
            <a:ext cx="2765501" cy="230832"/>
          </a:xfrm>
          <a:prstGeom prst="rect">
            <a:avLst/>
          </a:prstGeom>
        </p:spPr>
        <p:txBody>
          <a:bodyPr wrap="none">
            <a:spAutoFit/>
          </a:bodyPr>
          <a:lstStyle/>
          <a:p>
            <a:pPr defTabSz="342900" fontAlgn="auto">
              <a:spcBef>
                <a:spcPts val="0"/>
              </a:spcBef>
              <a:spcAft>
                <a:spcPts val="0"/>
              </a:spcAft>
            </a:pPr>
            <a:r>
              <a:rPr lang="en-US" sz="900" dirty="0" err="1">
                <a:solidFill>
                  <a:srgbClr val="000000"/>
                </a:solidFill>
                <a:latin typeface="AdvTT96740c24"/>
              </a:rPr>
              <a:t>OncoTargets</a:t>
            </a:r>
            <a:r>
              <a:rPr lang="en-US" sz="900" dirty="0">
                <a:solidFill>
                  <a:srgbClr val="000000"/>
                </a:solidFill>
                <a:latin typeface="AdvTT96740c24"/>
              </a:rPr>
              <a:t> and Therapy 2020:13 5123</a:t>
            </a:r>
            <a:r>
              <a:rPr lang="en-US" sz="900" dirty="0">
                <a:solidFill>
                  <a:srgbClr val="000000"/>
                </a:solidFill>
                <a:latin typeface="AdvTT96740c24+20"/>
              </a:rPr>
              <a:t>–</a:t>
            </a:r>
            <a:r>
              <a:rPr lang="en-US" sz="900" dirty="0">
                <a:solidFill>
                  <a:srgbClr val="000000"/>
                </a:solidFill>
                <a:latin typeface="AdvTT96740c24"/>
              </a:rPr>
              <a:t>5133; </a:t>
            </a:r>
            <a:r>
              <a:rPr lang="en-US" sz="900" dirty="0" err="1">
                <a:solidFill>
                  <a:srgbClr val="000000"/>
                </a:solidFill>
                <a:latin typeface="AdvTT96740c24"/>
              </a:rPr>
              <a:t>fda.gov</a:t>
            </a:r>
            <a:r>
              <a:rPr lang="en-US" sz="900" dirty="0">
                <a:solidFill>
                  <a:srgbClr val="000000"/>
                </a:solidFill>
                <a:latin typeface="AdvTT96740c24"/>
              </a:rPr>
              <a:t> </a:t>
            </a:r>
            <a:endParaRPr lang="en-US" sz="900" dirty="0">
              <a:solidFill>
                <a:srgbClr val="000000"/>
              </a:solidFill>
              <a:latin typeface="Arial" panose="020B0604020202020204"/>
            </a:endParaRPr>
          </a:p>
        </p:txBody>
      </p:sp>
      <p:pic>
        <p:nvPicPr>
          <p:cNvPr id="9" name="Picture 8">
            <a:extLst>
              <a:ext uri="{FF2B5EF4-FFF2-40B4-BE49-F238E27FC236}">
                <a16:creationId xmlns:a16="http://schemas.microsoft.com/office/drawing/2014/main" id="{E86D77D1-BCC8-D149-BD3F-6E81A63147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22520" y="908845"/>
            <a:ext cx="3437262" cy="1510184"/>
          </a:xfrm>
          <a:prstGeom prst="rect">
            <a:avLst/>
          </a:prstGeom>
        </p:spPr>
      </p:pic>
    </p:spTree>
    <p:extLst>
      <p:ext uri="{BB962C8B-B14F-4D97-AF65-F5344CB8AC3E}">
        <p14:creationId xmlns:p14="http://schemas.microsoft.com/office/powerpoint/2010/main" val="1375069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CD038D-E92C-414E-9DF8-3B424270FC2B}"/>
              </a:ext>
            </a:extLst>
          </p:cNvPr>
          <p:cNvSpPr>
            <a:spLocks noGrp="1"/>
          </p:cNvSpPr>
          <p:nvPr>
            <p:ph type="title"/>
          </p:nvPr>
        </p:nvSpPr>
        <p:spPr/>
        <p:txBody>
          <a:bodyPr/>
          <a:lstStyle/>
          <a:p>
            <a:r>
              <a:rPr lang="en-US" dirty="0"/>
              <a:t>Phase 2 Study of Polatuzumab Vedotin + BR: Design</a:t>
            </a:r>
          </a:p>
        </p:txBody>
      </p:sp>
      <p:pic>
        <p:nvPicPr>
          <p:cNvPr id="5" name="Picture 2">
            <a:extLst>
              <a:ext uri="{FF2B5EF4-FFF2-40B4-BE49-F238E27FC236}">
                <a16:creationId xmlns:a16="http://schemas.microsoft.com/office/drawing/2014/main" id="{5A46CC4C-42E9-43EF-B35C-599EA10BE83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311016" y="1545430"/>
            <a:ext cx="5320886" cy="2539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523C1448-D113-462E-A5B7-AA6271AB4D01}"/>
              </a:ext>
            </a:extLst>
          </p:cNvPr>
          <p:cNvSpPr txBox="1"/>
          <p:nvPr/>
        </p:nvSpPr>
        <p:spPr>
          <a:xfrm>
            <a:off x="2521070" y="4912667"/>
            <a:ext cx="5405647" cy="253916"/>
          </a:xfrm>
          <a:prstGeom prst="rect">
            <a:avLst/>
          </a:prstGeom>
          <a:noFill/>
        </p:spPr>
        <p:txBody>
          <a:bodyPr wrap="none" rtlCol="0">
            <a:spAutoFit/>
          </a:bodyPr>
          <a:lstStyle/>
          <a:p>
            <a:pPr algn="r" defTabSz="342900" fontAlgn="auto">
              <a:spcBef>
                <a:spcPts val="0"/>
              </a:spcBef>
              <a:spcAft>
                <a:spcPts val="0"/>
              </a:spcAft>
            </a:pPr>
            <a:r>
              <a:rPr lang="en-US" sz="1050" dirty="0">
                <a:solidFill>
                  <a:srgbClr val="000000"/>
                </a:solidFill>
                <a:latin typeface="Arial" panose="020B0604020202020204"/>
              </a:rPr>
              <a:t>Sehn L, et al. ASCO 2018. Abstract 7507. </a:t>
            </a:r>
            <a:r>
              <a:rPr lang="en-US" sz="1050" dirty="0" err="1">
                <a:solidFill>
                  <a:srgbClr val="000000"/>
                </a:solidFill>
                <a:latin typeface="Arial" panose="020B0604020202020204"/>
              </a:rPr>
              <a:t>Sehn</a:t>
            </a:r>
            <a:r>
              <a:rPr lang="en-US" sz="1050" dirty="0">
                <a:solidFill>
                  <a:srgbClr val="000000"/>
                </a:solidFill>
                <a:latin typeface="Arial" panose="020B0604020202020204"/>
              </a:rPr>
              <a:t> L, et al. </a:t>
            </a:r>
            <a:r>
              <a:rPr lang="en-US" sz="1050" i="1" dirty="0">
                <a:solidFill>
                  <a:srgbClr val="000000"/>
                </a:solidFill>
                <a:latin typeface="Arial" panose="020B0604020202020204"/>
              </a:rPr>
              <a:t>J Clin Oncol</a:t>
            </a:r>
            <a:r>
              <a:rPr lang="en-US" sz="1050" dirty="0">
                <a:solidFill>
                  <a:srgbClr val="000000"/>
                </a:solidFill>
                <a:latin typeface="Arial" panose="020B0604020202020204"/>
              </a:rPr>
              <a:t>. 2020;38:155-165.</a:t>
            </a:r>
          </a:p>
        </p:txBody>
      </p:sp>
      <p:pic>
        <p:nvPicPr>
          <p:cNvPr id="8" name="Picture 2">
            <a:extLst>
              <a:ext uri="{FF2B5EF4-FFF2-40B4-BE49-F238E27FC236}">
                <a16:creationId xmlns:a16="http://schemas.microsoft.com/office/drawing/2014/main" id="{08A38E97-455F-43B1-B228-8AB6BDB8CCAF}"/>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84218" y="848226"/>
            <a:ext cx="2798507" cy="1851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id="{D9BF60E6-4462-4B38-9782-DEA42D5BF9E0}"/>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84218" y="2798851"/>
            <a:ext cx="2798507" cy="1708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4C0485EB-6B49-401F-B668-5AAD19A8CEFE}"/>
              </a:ext>
            </a:extLst>
          </p:cNvPr>
          <p:cNvSpPr txBox="1"/>
          <p:nvPr/>
        </p:nvSpPr>
        <p:spPr>
          <a:xfrm>
            <a:off x="284218" y="1099123"/>
            <a:ext cx="2760407" cy="1600361"/>
          </a:xfrm>
          <a:prstGeom prst="rect">
            <a:avLst/>
          </a:prstGeom>
          <a:solidFill>
            <a:srgbClr val="14467B"/>
          </a:solidFill>
        </p:spPr>
        <p:txBody>
          <a:bodyPr wrap="square" rtlCol="0">
            <a:normAutofit/>
          </a:bodyPr>
          <a:lstStyle/>
          <a:p>
            <a:pPr marL="214313" indent="-214313" defTabSz="342900" fontAlgn="auto">
              <a:spcBef>
                <a:spcPts val="0"/>
              </a:spcBef>
              <a:spcAft>
                <a:spcPts val="0"/>
              </a:spcAft>
              <a:buFont typeface="Arial" panose="020B0604020202020204" pitchFamily="34" charset="0"/>
              <a:buChar char="•"/>
            </a:pPr>
            <a:r>
              <a:rPr lang="en-US" sz="1200" b="1" dirty="0">
                <a:solidFill>
                  <a:srgbClr val="FFFFFF"/>
                </a:solidFill>
                <a:latin typeface="Arial" panose="020B0604020202020204"/>
              </a:rPr>
              <a:t>Age ≥ 18</a:t>
            </a:r>
          </a:p>
          <a:p>
            <a:pPr marL="214313" indent="-214313" defTabSz="342900" fontAlgn="auto">
              <a:spcBef>
                <a:spcPts val="0"/>
              </a:spcBef>
              <a:spcAft>
                <a:spcPts val="0"/>
              </a:spcAft>
              <a:buFont typeface="Arial" panose="020B0604020202020204" pitchFamily="34" charset="0"/>
              <a:buChar char="•"/>
            </a:pPr>
            <a:r>
              <a:rPr lang="en-US" sz="1200" b="1" dirty="0">
                <a:solidFill>
                  <a:srgbClr val="FFFFFF"/>
                </a:solidFill>
                <a:latin typeface="Arial" panose="020B0604020202020204"/>
              </a:rPr>
              <a:t>Biopsy-confirmed R/R DLBCL</a:t>
            </a:r>
            <a:endParaRPr lang="en-US" sz="1200" b="1" baseline="30000" dirty="0">
              <a:solidFill>
                <a:srgbClr val="FFFFFF"/>
              </a:solidFill>
              <a:latin typeface="Arial" panose="020B0604020202020204"/>
            </a:endParaRPr>
          </a:p>
          <a:p>
            <a:pPr marL="214313" indent="-214313" defTabSz="342900" fontAlgn="auto">
              <a:spcBef>
                <a:spcPts val="0"/>
              </a:spcBef>
              <a:spcAft>
                <a:spcPts val="0"/>
              </a:spcAft>
              <a:buFont typeface="Arial" panose="020B0604020202020204" pitchFamily="34" charset="0"/>
              <a:buChar char="•"/>
            </a:pPr>
            <a:r>
              <a:rPr lang="en-US" sz="1200" b="1" dirty="0">
                <a:solidFill>
                  <a:srgbClr val="FFFFFF"/>
                </a:solidFill>
                <a:latin typeface="Arial" panose="020B0604020202020204"/>
              </a:rPr>
              <a:t>≥ 1 prior line of therapy</a:t>
            </a:r>
          </a:p>
          <a:p>
            <a:pPr marL="214313" indent="-214313" defTabSz="342900" fontAlgn="auto">
              <a:spcBef>
                <a:spcPts val="0"/>
              </a:spcBef>
              <a:spcAft>
                <a:spcPts val="0"/>
              </a:spcAft>
              <a:buFont typeface="Arial" panose="020B0604020202020204" pitchFamily="34" charset="0"/>
              <a:buChar char="•"/>
            </a:pPr>
            <a:r>
              <a:rPr lang="en-US" sz="1200" b="1" dirty="0">
                <a:solidFill>
                  <a:srgbClr val="FFFFFF"/>
                </a:solidFill>
                <a:latin typeface="Arial" panose="020B0604020202020204"/>
              </a:rPr>
              <a:t>ECOG PS 0-2</a:t>
            </a:r>
          </a:p>
          <a:p>
            <a:pPr marL="214313" indent="-214313" defTabSz="342900" fontAlgn="auto">
              <a:spcBef>
                <a:spcPts val="0"/>
              </a:spcBef>
              <a:spcAft>
                <a:spcPts val="0"/>
              </a:spcAft>
              <a:buFont typeface="Arial" panose="020B0604020202020204" pitchFamily="34" charset="0"/>
              <a:buChar char="•"/>
            </a:pPr>
            <a:r>
              <a:rPr lang="en-US" sz="1200" b="1" dirty="0">
                <a:solidFill>
                  <a:srgbClr val="FFFFFF"/>
                </a:solidFill>
                <a:latin typeface="Arial" panose="020B0604020202020204"/>
              </a:rPr>
              <a:t>Grade ≤ 1 peripheral neuropathy</a:t>
            </a:r>
          </a:p>
          <a:p>
            <a:pPr marL="214313" indent="-214313" defTabSz="342900" fontAlgn="auto">
              <a:spcBef>
                <a:spcPts val="0"/>
              </a:spcBef>
              <a:spcAft>
                <a:spcPts val="0"/>
              </a:spcAft>
              <a:buFont typeface="Arial" panose="020B0604020202020204" pitchFamily="34" charset="0"/>
              <a:buChar char="•"/>
            </a:pPr>
            <a:r>
              <a:rPr lang="en-US" sz="1200" b="1" dirty="0">
                <a:solidFill>
                  <a:srgbClr val="FFFFFF"/>
                </a:solidFill>
                <a:latin typeface="Arial" panose="020B0604020202020204"/>
              </a:rPr>
              <a:t>Transplant ineligible or treatment failure with prior ASCT</a:t>
            </a:r>
          </a:p>
        </p:txBody>
      </p:sp>
    </p:spTree>
    <p:extLst>
      <p:ext uri="{BB962C8B-B14F-4D97-AF65-F5344CB8AC3E}">
        <p14:creationId xmlns:p14="http://schemas.microsoft.com/office/powerpoint/2010/main" val="27102892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0770D-988D-4B24-A3E3-B6CBF0AF35DC}"/>
              </a:ext>
            </a:extLst>
          </p:cNvPr>
          <p:cNvSpPr>
            <a:spLocks noGrp="1"/>
          </p:cNvSpPr>
          <p:nvPr>
            <p:ph type="title"/>
          </p:nvPr>
        </p:nvSpPr>
        <p:spPr>
          <a:xfrm>
            <a:off x="366713" y="261938"/>
            <a:ext cx="8412162" cy="352093"/>
          </a:xfrm>
        </p:spPr>
        <p:txBody>
          <a:bodyPr>
            <a:normAutofit fontScale="90000"/>
          </a:bodyPr>
          <a:lstStyle/>
          <a:p>
            <a:r>
              <a:rPr lang="en-US" dirty="0"/>
              <a:t>Phase 2 Study of Polatuzumab Vedotin + BR: Efficacy</a:t>
            </a:r>
          </a:p>
        </p:txBody>
      </p:sp>
      <p:sp>
        <p:nvSpPr>
          <p:cNvPr id="3" name="Content Placeholder 2">
            <a:extLst>
              <a:ext uri="{FF2B5EF4-FFF2-40B4-BE49-F238E27FC236}">
                <a16:creationId xmlns:a16="http://schemas.microsoft.com/office/drawing/2014/main" id="{8B7B09E8-4430-4184-AAC3-D847CC7D9F1A}"/>
              </a:ext>
            </a:extLst>
          </p:cNvPr>
          <p:cNvSpPr>
            <a:spLocks noGrp="1"/>
          </p:cNvSpPr>
          <p:nvPr>
            <p:ph idx="1"/>
          </p:nvPr>
        </p:nvSpPr>
        <p:spPr>
          <a:xfrm>
            <a:off x="366714" y="4243805"/>
            <a:ext cx="3271009" cy="291470"/>
          </a:xfrm>
        </p:spPr>
        <p:txBody>
          <a:bodyPr>
            <a:normAutofit/>
          </a:bodyPr>
          <a:lstStyle/>
          <a:p>
            <a:pPr algn="ctr"/>
            <a:r>
              <a:rPr lang="en-US" sz="1050" b="1" dirty="0" err="1"/>
              <a:t>mDOR</a:t>
            </a:r>
            <a:r>
              <a:rPr lang="en-US" sz="1050" b="1" dirty="0"/>
              <a:t> by IRC (Pola + BR vs BR): 12.6 mo vs 7.7 mo</a:t>
            </a:r>
          </a:p>
          <a:p>
            <a:endParaRPr lang="en-US" dirty="0"/>
          </a:p>
        </p:txBody>
      </p:sp>
      <p:sp>
        <p:nvSpPr>
          <p:cNvPr id="8" name="TextBox 7">
            <a:extLst>
              <a:ext uri="{FF2B5EF4-FFF2-40B4-BE49-F238E27FC236}">
                <a16:creationId xmlns:a16="http://schemas.microsoft.com/office/drawing/2014/main" id="{A0656446-61E8-490A-A81F-C33CAF0A7EA9}"/>
              </a:ext>
            </a:extLst>
          </p:cNvPr>
          <p:cNvSpPr txBox="1"/>
          <p:nvPr/>
        </p:nvSpPr>
        <p:spPr>
          <a:xfrm>
            <a:off x="3351786" y="4931545"/>
            <a:ext cx="4570553" cy="230832"/>
          </a:xfrm>
          <a:prstGeom prst="rect">
            <a:avLst/>
          </a:prstGeom>
          <a:noFill/>
        </p:spPr>
        <p:txBody>
          <a:bodyPr wrap="square">
            <a:spAutoFit/>
          </a:bodyPr>
          <a:lstStyle/>
          <a:p>
            <a:pPr algn="r" defTabSz="685800" fontAlgn="auto">
              <a:spcBef>
                <a:spcPts val="0"/>
              </a:spcBef>
              <a:spcAft>
                <a:spcPts val="0"/>
              </a:spcAft>
              <a:defRPr/>
            </a:pPr>
            <a:r>
              <a:rPr lang="fr-FR" sz="900" dirty="0">
                <a:solidFill>
                  <a:prstClr val="black"/>
                </a:solidFill>
                <a:latin typeface="Calibri"/>
              </a:rPr>
              <a:t>Sehn L, et al. </a:t>
            </a:r>
            <a:r>
              <a:rPr lang="fr-FR" sz="900" i="1" dirty="0">
                <a:solidFill>
                  <a:prstClr val="black"/>
                </a:solidFill>
                <a:latin typeface="Calibri"/>
              </a:rPr>
              <a:t>J Clin Oncol</a:t>
            </a:r>
            <a:r>
              <a:rPr lang="fr-FR" sz="900" dirty="0">
                <a:solidFill>
                  <a:prstClr val="black"/>
                </a:solidFill>
                <a:latin typeface="Calibri"/>
              </a:rPr>
              <a:t>. 2020;38(2):155-165.</a:t>
            </a:r>
          </a:p>
        </p:txBody>
      </p:sp>
      <p:graphicFrame>
        <p:nvGraphicFramePr>
          <p:cNvPr id="9" name="Chart 8">
            <a:extLst>
              <a:ext uri="{FF2B5EF4-FFF2-40B4-BE49-F238E27FC236}">
                <a16:creationId xmlns:a16="http://schemas.microsoft.com/office/drawing/2014/main" id="{2EF70A2F-DC6D-4D64-A53F-E7FD2EE2D8E8}"/>
              </a:ext>
            </a:extLst>
          </p:cNvPr>
          <p:cNvGraphicFramePr/>
          <p:nvPr/>
        </p:nvGraphicFramePr>
        <p:xfrm>
          <a:off x="271651" y="992181"/>
          <a:ext cx="3080136" cy="3137528"/>
        </p:xfrm>
        <a:graphic>
          <a:graphicData uri="http://schemas.openxmlformats.org/drawingml/2006/chart">
            <c:chart xmlns:c="http://schemas.openxmlformats.org/drawingml/2006/chart" xmlns:r="http://schemas.openxmlformats.org/officeDocument/2006/relationships" r:id="rId3"/>
          </a:graphicData>
        </a:graphic>
      </p:graphicFrame>
      <p:sp>
        <p:nvSpPr>
          <p:cNvPr id="16" name="Right Brace 15">
            <a:extLst>
              <a:ext uri="{FF2B5EF4-FFF2-40B4-BE49-F238E27FC236}">
                <a16:creationId xmlns:a16="http://schemas.microsoft.com/office/drawing/2014/main" id="{23CE6D1F-836D-4868-975B-C9A5CED20BF9}"/>
              </a:ext>
            </a:extLst>
          </p:cNvPr>
          <p:cNvSpPr/>
          <p:nvPr/>
        </p:nvSpPr>
        <p:spPr>
          <a:xfrm>
            <a:off x="1534904" y="2586855"/>
            <a:ext cx="183412" cy="1189964"/>
          </a:xfrm>
          <a:prstGeom prst="rightBrace">
            <a:avLst>
              <a:gd name="adj1" fmla="val 24591"/>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685800" fontAlgn="auto">
              <a:spcBef>
                <a:spcPts val="0"/>
              </a:spcBef>
              <a:spcAft>
                <a:spcPts val="0"/>
              </a:spcAft>
              <a:defRPr/>
            </a:pPr>
            <a:endParaRPr lang="en-US" sz="1350" dirty="0">
              <a:solidFill>
                <a:prstClr val="black"/>
              </a:solidFill>
              <a:latin typeface="Calibri"/>
            </a:endParaRPr>
          </a:p>
        </p:txBody>
      </p:sp>
      <p:sp>
        <p:nvSpPr>
          <p:cNvPr id="18" name="TextBox 17">
            <a:extLst>
              <a:ext uri="{FF2B5EF4-FFF2-40B4-BE49-F238E27FC236}">
                <a16:creationId xmlns:a16="http://schemas.microsoft.com/office/drawing/2014/main" id="{20AB6A19-FD18-4F87-B1E5-D852E9B7179F}"/>
              </a:ext>
            </a:extLst>
          </p:cNvPr>
          <p:cNvSpPr txBox="1"/>
          <p:nvPr/>
        </p:nvSpPr>
        <p:spPr>
          <a:xfrm>
            <a:off x="1670858" y="2939462"/>
            <a:ext cx="522900" cy="507831"/>
          </a:xfrm>
          <a:prstGeom prst="rect">
            <a:avLst/>
          </a:prstGeom>
          <a:noFill/>
        </p:spPr>
        <p:txBody>
          <a:bodyPr wrap="none" rtlCol="0">
            <a:spAutoFit/>
          </a:bodyPr>
          <a:lstStyle/>
          <a:p>
            <a:pPr algn="ctr" defTabSz="685800" fontAlgn="auto">
              <a:spcBef>
                <a:spcPts val="0"/>
              </a:spcBef>
              <a:spcAft>
                <a:spcPts val="0"/>
              </a:spcAft>
              <a:defRPr/>
            </a:pPr>
            <a:r>
              <a:rPr lang="en-US" sz="1350" dirty="0">
                <a:solidFill>
                  <a:prstClr val="black"/>
                </a:solidFill>
                <a:latin typeface="Calibri"/>
              </a:rPr>
              <a:t>ORR</a:t>
            </a:r>
          </a:p>
          <a:p>
            <a:pPr algn="ctr" defTabSz="685800" fontAlgn="auto">
              <a:spcBef>
                <a:spcPts val="0"/>
              </a:spcBef>
              <a:spcAft>
                <a:spcPts val="0"/>
              </a:spcAft>
              <a:defRPr/>
            </a:pPr>
            <a:r>
              <a:rPr lang="en-US" sz="1350" dirty="0">
                <a:solidFill>
                  <a:prstClr val="black"/>
                </a:solidFill>
                <a:latin typeface="Calibri"/>
              </a:rPr>
              <a:t>45% </a:t>
            </a:r>
          </a:p>
        </p:txBody>
      </p:sp>
      <p:sp>
        <p:nvSpPr>
          <p:cNvPr id="21" name="Right Brace 20">
            <a:extLst>
              <a:ext uri="{FF2B5EF4-FFF2-40B4-BE49-F238E27FC236}">
                <a16:creationId xmlns:a16="http://schemas.microsoft.com/office/drawing/2014/main" id="{38C2E787-9C4D-4CF4-8F88-4029F33AC9CD}"/>
              </a:ext>
            </a:extLst>
          </p:cNvPr>
          <p:cNvSpPr/>
          <p:nvPr/>
        </p:nvSpPr>
        <p:spPr>
          <a:xfrm>
            <a:off x="3025433" y="3266039"/>
            <a:ext cx="149983" cy="52631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685800" fontAlgn="auto">
              <a:spcBef>
                <a:spcPts val="0"/>
              </a:spcBef>
              <a:spcAft>
                <a:spcPts val="0"/>
              </a:spcAft>
              <a:defRPr/>
            </a:pPr>
            <a:endParaRPr lang="en-US" sz="1350" dirty="0">
              <a:solidFill>
                <a:prstClr val="black"/>
              </a:solidFill>
              <a:latin typeface="Calibri"/>
            </a:endParaRPr>
          </a:p>
        </p:txBody>
      </p:sp>
      <p:sp>
        <p:nvSpPr>
          <p:cNvPr id="22" name="TextBox 21">
            <a:extLst>
              <a:ext uri="{FF2B5EF4-FFF2-40B4-BE49-F238E27FC236}">
                <a16:creationId xmlns:a16="http://schemas.microsoft.com/office/drawing/2014/main" id="{43D48D13-44A8-4D25-A55C-44307DF960F7}"/>
              </a:ext>
            </a:extLst>
          </p:cNvPr>
          <p:cNvSpPr txBox="1"/>
          <p:nvPr/>
        </p:nvSpPr>
        <p:spPr>
          <a:xfrm>
            <a:off x="3112801" y="3307604"/>
            <a:ext cx="654346" cy="507831"/>
          </a:xfrm>
          <a:prstGeom prst="rect">
            <a:avLst/>
          </a:prstGeom>
          <a:noFill/>
        </p:spPr>
        <p:txBody>
          <a:bodyPr wrap="none" rtlCol="0">
            <a:spAutoFit/>
          </a:bodyPr>
          <a:lstStyle/>
          <a:p>
            <a:pPr algn="ctr" defTabSz="685800" fontAlgn="auto">
              <a:spcBef>
                <a:spcPts val="0"/>
              </a:spcBef>
              <a:spcAft>
                <a:spcPts val="0"/>
              </a:spcAft>
              <a:defRPr/>
            </a:pPr>
            <a:r>
              <a:rPr lang="en-US" sz="1350" dirty="0">
                <a:solidFill>
                  <a:prstClr val="black"/>
                </a:solidFill>
                <a:latin typeface="Calibri"/>
              </a:rPr>
              <a:t>ORR</a:t>
            </a:r>
          </a:p>
          <a:p>
            <a:pPr algn="ctr" defTabSz="685800" fontAlgn="auto">
              <a:spcBef>
                <a:spcPts val="0"/>
              </a:spcBef>
              <a:spcAft>
                <a:spcPts val="0"/>
              </a:spcAft>
              <a:defRPr/>
            </a:pPr>
            <a:r>
              <a:rPr lang="en-US" sz="1350" dirty="0">
                <a:solidFill>
                  <a:prstClr val="black"/>
                </a:solidFill>
                <a:latin typeface="Calibri"/>
              </a:rPr>
              <a:t>17.5% </a:t>
            </a:r>
          </a:p>
        </p:txBody>
      </p:sp>
      <p:sp>
        <p:nvSpPr>
          <p:cNvPr id="10" name="Footer Placeholder 3">
            <a:extLst>
              <a:ext uri="{FF2B5EF4-FFF2-40B4-BE49-F238E27FC236}">
                <a16:creationId xmlns:a16="http://schemas.microsoft.com/office/drawing/2014/main" id="{3C345B4F-DE6E-FD4B-B9FF-22CA1D3C6B36}"/>
              </a:ext>
            </a:extLst>
          </p:cNvPr>
          <p:cNvSpPr>
            <a:spLocks noGrp="1"/>
          </p:cNvSpPr>
          <p:nvPr>
            <p:ph type="ftr" sz="quarter" idx="11"/>
          </p:nvPr>
        </p:nvSpPr>
        <p:spPr>
          <a:xfrm>
            <a:off x="368301" y="4872631"/>
            <a:ext cx="3611563" cy="156569"/>
          </a:xfrm>
        </p:spPr>
        <p:txBody>
          <a:bodyPr/>
          <a:lstStyle/>
          <a:p>
            <a:pPr indent="0" defTabSz="685800" fontAlgn="auto">
              <a:spcBef>
                <a:spcPts val="0"/>
              </a:spcBef>
              <a:spcAft>
                <a:spcPts val="0"/>
              </a:spcAft>
              <a:defRPr/>
            </a:pPr>
            <a:r>
              <a:rPr lang="en-US" sz="900" dirty="0">
                <a:solidFill>
                  <a:prstClr val="black">
                    <a:tint val="75000"/>
                  </a:prstClr>
                </a:solidFill>
                <a:latin typeface="Calibri"/>
                <a:ea typeface="+mn-ea"/>
                <a:cs typeface="+mn-cs"/>
              </a:rPr>
              <a:t>Presented by G. S. Nowakowski MD</a:t>
            </a:r>
          </a:p>
        </p:txBody>
      </p:sp>
      <p:pic>
        <p:nvPicPr>
          <p:cNvPr id="11" name="Picture 3">
            <a:extLst>
              <a:ext uri="{FF2B5EF4-FFF2-40B4-BE49-F238E27FC236}">
                <a16:creationId xmlns:a16="http://schemas.microsoft.com/office/drawing/2014/main" id="{9D4F0061-DC79-8442-ABCF-C8FE0B18431A}"/>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933744" y="1781462"/>
            <a:ext cx="2361305" cy="198265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3">
            <a:extLst>
              <a:ext uri="{FF2B5EF4-FFF2-40B4-BE49-F238E27FC236}">
                <a16:creationId xmlns:a16="http://schemas.microsoft.com/office/drawing/2014/main" id="{791C6D65-4CBF-FB47-BDDD-5B5155457BBF}"/>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391055" y="1674392"/>
            <a:ext cx="2481294" cy="206026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Rectangle: Rounded Corners 3">
            <a:extLst>
              <a:ext uri="{FF2B5EF4-FFF2-40B4-BE49-F238E27FC236}">
                <a16:creationId xmlns:a16="http://schemas.microsoft.com/office/drawing/2014/main" id="{4B5B0C42-C452-1E4F-B43D-21E32B3F3D47}"/>
              </a:ext>
            </a:extLst>
          </p:cNvPr>
          <p:cNvSpPr/>
          <p:nvPr/>
        </p:nvSpPr>
        <p:spPr bwMode="auto">
          <a:xfrm>
            <a:off x="4209067" y="925916"/>
            <a:ext cx="2073389" cy="48474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342900" eaLnBrk="0" hangingPunct="0"/>
            <a:r>
              <a:rPr lang="en-US" sz="1500" dirty="0" err="1">
                <a:solidFill>
                  <a:schemeClr val="bg1"/>
                </a:solidFill>
                <a:latin typeface="Arial" panose="020B0604020202020204"/>
                <a:ea typeface="ＭＳ Ｐゴシック" pitchFamily="-72" charset="-128"/>
                <a:cs typeface="ＭＳ Ｐゴシック" pitchFamily="-72" charset="-128"/>
              </a:rPr>
              <a:t>mPFS</a:t>
            </a:r>
            <a:r>
              <a:rPr lang="en-US" sz="1500" dirty="0">
                <a:solidFill>
                  <a:schemeClr val="bg1"/>
                </a:solidFill>
                <a:latin typeface="Arial" panose="020B0604020202020204"/>
                <a:ea typeface="ＭＳ Ｐゴシック" pitchFamily="-72" charset="-128"/>
                <a:cs typeface="ＭＳ Ｐゴシック" pitchFamily="-72" charset="-128"/>
              </a:rPr>
              <a:t> </a:t>
            </a:r>
          </a:p>
          <a:p>
            <a:pPr algn="ctr" defTabSz="342900" eaLnBrk="0" hangingPunct="0"/>
            <a:r>
              <a:rPr lang="en-US" sz="1500" b="1" dirty="0">
                <a:solidFill>
                  <a:schemeClr val="bg1"/>
                </a:solidFill>
                <a:latin typeface="Arial" panose="020B0604020202020204"/>
                <a:ea typeface="ＭＳ Ｐゴシック" pitchFamily="-72" charset="-128"/>
                <a:cs typeface="ＭＳ Ｐゴシック" pitchFamily="-72" charset="-128"/>
              </a:rPr>
              <a:t>9.5 </a:t>
            </a:r>
            <a:r>
              <a:rPr lang="en-US" sz="1500" b="1" dirty="0" err="1">
                <a:solidFill>
                  <a:schemeClr val="bg1"/>
                </a:solidFill>
                <a:latin typeface="Arial" panose="020B0604020202020204"/>
                <a:ea typeface="ＭＳ Ｐゴシック" pitchFamily="-72" charset="-128"/>
                <a:cs typeface="ＭＳ Ｐゴシック" pitchFamily="-72" charset="-128"/>
              </a:rPr>
              <a:t>mo</a:t>
            </a:r>
            <a:r>
              <a:rPr lang="en-US" sz="1500" b="1" dirty="0">
                <a:solidFill>
                  <a:schemeClr val="bg1"/>
                </a:solidFill>
                <a:latin typeface="Arial" panose="020B0604020202020204"/>
                <a:ea typeface="ＭＳ Ｐゴシック" pitchFamily="-72" charset="-128"/>
                <a:cs typeface="ＭＳ Ｐゴシック" pitchFamily="-72" charset="-128"/>
              </a:rPr>
              <a:t> </a:t>
            </a:r>
            <a:r>
              <a:rPr lang="en-US" sz="1500" dirty="0">
                <a:solidFill>
                  <a:schemeClr val="bg1"/>
                </a:solidFill>
                <a:latin typeface="Arial" panose="020B0604020202020204"/>
                <a:ea typeface="ＭＳ Ｐゴシック" pitchFamily="-72" charset="-128"/>
                <a:cs typeface="ＭＳ Ｐゴシック" pitchFamily="-72" charset="-128"/>
              </a:rPr>
              <a:t>vs 3.7 </a:t>
            </a:r>
            <a:r>
              <a:rPr lang="en-US" sz="1500" dirty="0" err="1">
                <a:solidFill>
                  <a:schemeClr val="bg1"/>
                </a:solidFill>
                <a:latin typeface="Arial" panose="020B0604020202020204"/>
                <a:ea typeface="ＭＳ Ｐゴシック" pitchFamily="-72" charset="-128"/>
                <a:cs typeface="ＭＳ Ｐゴシック" pitchFamily="-72" charset="-128"/>
              </a:rPr>
              <a:t>mo</a:t>
            </a:r>
            <a:endParaRPr lang="en-US" sz="1500" dirty="0">
              <a:solidFill>
                <a:schemeClr val="bg1"/>
              </a:solidFill>
              <a:latin typeface="Arial" panose="020B0604020202020204"/>
              <a:ea typeface="ＭＳ Ｐゴシック" pitchFamily="-72" charset="-128"/>
              <a:cs typeface="ＭＳ Ｐゴシック" pitchFamily="-72" charset="-128"/>
            </a:endParaRPr>
          </a:p>
        </p:txBody>
      </p:sp>
      <p:sp>
        <p:nvSpPr>
          <p:cNvPr id="14" name="Rectangle: Rounded Corners 11">
            <a:extLst>
              <a:ext uri="{FF2B5EF4-FFF2-40B4-BE49-F238E27FC236}">
                <a16:creationId xmlns:a16="http://schemas.microsoft.com/office/drawing/2014/main" id="{357AEA1E-A169-7644-A896-31BDB136F823}"/>
              </a:ext>
            </a:extLst>
          </p:cNvPr>
          <p:cNvSpPr/>
          <p:nvPr/>
        </p:nvSpPr>
        <p:spPr bwMode="auto">
          <a:xfrm>
            <a:off x="6705487" y="925916"/>
            <a:ext cx="2073389" cy="48474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342900" eaLnBrk="0" hangingPunct="0"/>
            <a:r>
              <a:rPr lang="en-US" sz="1500" dirty="0" err="1">
                <a:solidFill>
                  <a:schemeClr val="bg1"/>
                </a:solidFill>
                <a:latin typeface="Arial" panose="020B0604020202020204"/>
                <a:ea typeface="ＭＳ Ｐゴシック" pitchFamily="-72" charset="-128"/>
                <a:cs typeface="ＭＳ Ｐゴシック" pitchFamily="-72" charset="-128"/>
              </a:rPr>
              <a:t>mOS</a:t>
            </a:r>
            <a:r>
              <a:rPr lang="en-US" sz="1500" dirty="0">
                <a:solidFill>
                  <a:schemeClr val="bg1"/>
                </a:solidFill>
                <a:latin typeface="Arial" panose="020B0604020202020204"/>
                <a:ea typeface="ＭＳ Ｐゴシック" pitchFamily="-72" charset="-128"/>
                <a:cs typeface="ＭＳ Ｐゴシック" pitchFamily="-72" charset="-128"/>
              </a:rPr>
              <a:t> </a:t>
            </a:r>
          </a:p>
          <a:p>
            <a:pPr algn="ctr" defTabSz="342900" eaLnBrk="0" hangingPunct="0"/>
            <a:r>
              <a:rPr lang="en-US" sz="1500" b="1" dirty="0">
                <a:solidFill>
                  <a:schemeClr val="bg1"/>
                </a:solidFill>
                <a:latin typeface="Arial" panose="020B0604020202020204"/>
                <a:ea typeface="ＭＳ Ｐゴシック" pitchFamily="-72" charset="-128"/>
                <a:cs typeface="ＭＳ Ｐゴシック" pitchFamily="-72" charset="-128"/>
              </a:rPr>
              <a:t>12.4 </a:t>
            </a:r>
            <a:r>
              <a:rPr lang="en-US" sz="1500" b="1" dirty="0" err="1">
                <a:solidFill>
                  <a:schemeClr val="bg1"/>
                </a:solidFill>
                <a:latin typeface="Arial" panose="020B0604020202020204"/>
                <a:ea typeface="ＭＳ Ｐゴシック" pitchFamily="-72" charset="-128"/>
                <a:cs typeface="ＭＳ Ｐゴシック" pitchFamily="-72" charset="-128"/>
              </a:rPr>
              <a:t>mo</a:t>
            </a:r>
            <a:r>
              <a:rPr lang="en-US" sz="1500" b="1" dirty="0">
                <a:solidFill>
                  <a:schemeClr val="bg1"/>
                </a:solidFill>
                <a:latin typeface="Arial" panose="020B0604020202020204"/>
                <a:ea typeface="ＭＳ Ｐゴシック" pitchFamily="-72" charset="-128"/>
                <a:cs typeface="ＭＳ Ｐゴシック" pitchFamily="-72" charset="-128"/>
              </a:rPr>
              <a:t> </a:t>
            </a:r>
            <a:r>
              <a:rPr lang="en-US" sz="1500" dirty="0">
                <a:solidFill>
                  <a:schemeClr val="bg1"/>
                </a:solidFill>
                <a:latin typeface="Arial" panose="020B0604020202020204"/>
                <a:ea typeface="ＭＳ Ｐゴシック" pitchFamily="-72" charset="-128"/>
                <a:cs typeface="ＭＳ Ｐゴシック" pitchFamily="-72" charset="-128"/>
              </a:rPr>
              <a:t>vs 4.7 </a:t>
            </a:r>
            <a:r>
              <a:rPr lang="en-US" sz="1500" dirty="0" err="1">
                <a:solidFill>
                  <a:schemeClr val="bg1"/>
                </a:solidFill>
                <a:latin typeface="Arial" panose="020B0604020202020204"/>
                <a:ea typeface="ＭＳ Ｐゴシック" pitchFamily="-72" charset="-128"/>
                <a:cs typeface="ＭＳ Ｐゴシック" pitchFamily="-72" charset="-128"/>
              </a:rPr>
              <a:t>mo</a:t>
            </a:r>
            <a:endParaRPr lang="en-US" sz="1500" dirty="0">
              <a:solidFill>
                <a:schemeClr val="bg1"/>
              </a:solidFill>
              <a:latin typeface="Arial" panose="020B0604020202020204"/>
              <a:ea typeface="ＭＳ Ｐゴシック" pitchFamily="-72" charset="-128"/>
              <a:cs typeface="ＭＳ Ｐゴシック" pitchFamily="-72" charset="-128"/>
            </a:endParaRPr>
          </a:p>
        </p:txBody>
      </p:sp>
    </p:spTree>
    <p:extLst>
      <p:ext uri="{BB962C8B-B14F-4D97-AF65-F5344CB8AC3E}">
        <p14:creationId xmlns:p14="http://schemas.microsoft.com/office/powerpoint/2010/main" val="41620191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32EBB-5CB2-4C19-9A59-E0013E81206D}"/>
              </a:ext>
            </a:extLst>
          </p:cNvPr>
          <p:cNvSpPr>
            <a:spLocks noGrp="1"/>
          </p:cNvSpPr>
          <p:nvPr>
            <p:ph type="title"/>
          </p:nvPr>
        </p:nvSpPr>
        <p:spPr>
          <a:xfrm>
            <a:off x="366713" y="261938"/>
            <a:ext cx="8412162" cy="529998"/>
          </a:xfrm>
        </p:spPr>
        <p:txBody>
          <a:bodyPr/>
          <a:lstStyle/>
          <a:p>
            <a:r>
              <a:rPr lang="en-US" dirty="0"/>
              <a:t>Phase 2 Study of Polatuzumab Vedotin + BR: AEs</a:t>
            </a:r>
          </a:p>
        </p:txBody>
      </p:sp>
      <p:pic>
        <p:nvPicPr>
          <p:cNvPr id="3074" name="Picture 2" descr="Figure">
            <a:extLst>
              <a:ext uri="{FF2B5EF4-FFF2-40B4-BE49-F238E27FC236}">
                <a16:creationId xmlns:a16="http://schemas.microsoft.com/office/drawing/2014/main" id="{D1614CC4-8431-414F-9DF9-B9C1FC183A0B}"/>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134639" y="861993"/>
            <a:ext cx="6720621" cy="39405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62CE4B7-2342-4F61-9E42-EE41C4A2AC73}"/>
              </a:ext>
            </a:extLst>
          </p:cNvPr>
          <p:cNvSpPr txBox="1"/>
          <p:nvPr/>
        </p:nvSpPr>
        <p:spPr>
          <a:xfrm>
            <a:off x="3351786" y="4931545"/>
            <a:ext cx="4570553" cy="230832"/>
          </a:xfrm>
          <a:prstGeom prst="rect">
            <a:avLst/>
          </a:prstGeom>
          <a:noFill/>
        </p:spPr>
        <p:txBody>
          <a:bodyPr wrap="square">
            <a:spAutoFit/>
          </a:bodyPr>
          <a:lstStyle/>
          <a:p>
            <a:pPr algn="r" defTabSz="342900" fontAlgn="auto">
              <a:spcBef>
                <a:spcPts val="0"/>
              </a:spcBef>
              <a:spcAft>
                <a:spcPts val="0"/>
              </a:spcAft>
            </a:pPr>
            <a:r>
              <a:rPr lang="fr-FR" sz="900" dirty="0">
                <a:solidFill>
                  <a:srgbClr val="000000"/>
                </a:solidFill>
                <a:latin typeface="Arial" panose="020B0604020202020204"/>
              </a:rPr>
              <a:t>Sehn L, et al. </a:t>
            </a:r>
            <a:r>
              <a:rPr lang="fr-FR" sz="900" i="1" dirty="0">
                <a:solidFill>
                  <a:srgbClr val="000000"/>
                </a:solidFill>
                <a:latin typeface="Arial" panose="020B0604020202020204"/>
              </a:rPr>
              <a:t>J Clin Oncol</a:t>
            </a:r>
            <a:r>
              <a:rPr lang="fr-FR" sz="900" dirty="0">
                <a:solidFill>
                  <a:srgbClr val="000000"/>
                </a:solidFill>
                <a:latin typeface="Arial" panose="020B0604020202020204"/>
              </a:rPr>
              <a:t>. 2020;38(2):155-165.</a:t>
            </a:r>
          </a:p>
        </p:txBody>
      </p:sp>
      <p:sp>
        <p:nvSpPr>
          <p:cNvPr id="5" name="Footer Placeholder 3">
            <a:extLst>
              <a:ext uri="{FF2B5EF4-FFF2-40B4-BE49-F238E27FC236}">
                <a16:creationId xmlns:a16="http://schemas.microsoft.com/office/drawing/2014/main" id="{94B840AA-B539-3A4B-8B99-80C3D9494D4D}"/>
              </a:ext>
            </a:extLst>
          </p:cNvPr>
          <p:cNvSpPr>
            <a:spLocks noGrp="1"/>
          </p:cNvSpPr>
          <p:nvPr>
            <p:ph type="ftr" sz="quarter" idx="11"/>
          </p:nvPr>
        </p:nvSpPr>
        <p:spPr>
          <a:xfrm>
            <a:off x="368301" y="4872631"/>
            <a:ext cx="3611563" cy="156569"/>
          </a:xfrm>
        </p:spPr>
        <p:txBody>
          <a:bodyPr/>
          <a:lstStyle/>
          <a:p>
            <a:pPr indent="0" defTabSz="685800" fontAlgn="auto">
              <a:spcBef>
                <a:spcPts val="0"/>
              </a:spcBef>
              <a:spcAft>
                <a:spcPts val="0"/>
              </a:spcAft>
              <a:defRPr/>
            </a:pPr>
            <a:r>
              <a:rPr lang="en-US" sz="900" dirty="0">
                <a:solidFill>
                  <a:prstClr val="black">
                    <a:tint val="75000"/>
                  </a:prstClr>
                </a:solidFill>
                <a:latin typeface="Calibri"/>
                <a:ea typeface="+mn-ea"/>
                <a:cs typeface="+mn-cs"/>
              </a:rPr>
              <a:t>Presented by G. S. Nowakowski MD</a:t>
            </a:r>
          </a:p>
        </p:txBody>
      </p:sp>
      <p:sp>
        <p:nvSpPr>
          <p:cNvPr id="7" name="Right Arrow 6">
            <a:extLst>
              <a:ext uri="{FF2B5EF4-FFF2-40B4-BE49-F238E27FC236}">
                <a16:creationId xmlns:a16="http://schemas.microsoft.com/office/drawing/2014/main" id="{422DA84F-7C00-3045-AB02-F6D066D7428B}"/>
              </a:ext>
            </a:extLst>
          </p:cNvPr>
          <p:cNvSpPr/>
          <p:nvPr/>
        </p:nvSpPr>
        <p:spPr bwMode="auto">
          <a:xfrm rot="10800000">
            <a:off x="5011923" y="4385929"/>
            <a:ext cx="550234" cy="95693"/>
          </a:xfrm>
          <a:prstGeom prst="rightArrow">
            <a:avLst/>
          </a:prstGeom>
          <a:solidFill>
            <a:srgbClr val="FF0000"/>
          </a:solidFill>
          <a:ln>
            <a:solidFill>
              <a:srgbClr val="FF0000"/>
            </a:solidFill>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fontAlgn="auto">
              <a:spcBef>
                <a:spcPts val="0"/>
              </a:spcBef>
              <a:spcAft>
                <a:spcPts val="0"/>
              </a:spcAft>
            </a:pPr>
            <a:endParaRPr lang="en-US" sz="1350">
              <a:solidFill>
                <a:srgbClr val="FFFFFF"/>
              </a:solidFill>
              <a:latin typeface="Arial" panose="020B0604020202020204"/>
            </a:endParaRPr>
          </a:p>
        </p:txBody>
      </p:sp>
      <p:sp>
        <p:nvSpPr>
          <p:cNvPr id="8" name="Left-Right Arrow Callout 7">
            <a:extLst>
              <a:ext uri="{FF2B5EF4-FFF2-40B4-BE49-F238E27FC236}">
                <a16:creationId xmlns:a16="http://schemas.microsoft.com/office/drawing/2014/main" id="{888EB614-1958-4942-8FED-9ADFF96D1BF9}"/>
              </a:ext>
            </a:extLst>
          </p:cNvPr>
          <p:cNvSpPr/>
          <p:nvPr/>
        </p:nvSpPr>
        <p:spPr bwMode="auto">
          <a:xfrm>
            <a:off x="4936166" y="1770321"/>
            <a:ext cx="701749" cy="87719"/>
          </a:xfrm>
          <a:prstGeom prst="leftRightArrowCallout">
            <a:avLst/>
          </a:prstGeom>
          <a:solidFill>
            <a:srgbClr val="FF0000"/>
          </a:solidFill>
          <a:ln>
            <a:solidFill>
              <a:srgbClr val="FF0000"/>
            </a:solidFill>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fontAlgn="auto">
              <a:spcBef>
                <a:spcPts val="0"/>
              </a:spcBef>
              <a:spcAft>
                <a:spcPts val="0"/>
              </a:spcAft>
            </a:pPr>
            <a:endParaRPr lang="en-US" sz="1350">
              <a:solidFill>
                <a:srgbClr val="FFFFFF"/>
              </a:solidFill>
              <a:latin typeface="Arial" panose="020B0604020202020204"/>
            </a:endParaRPr>
          </a:p>
        </p:txBody>
      </p:sp>
    </p:spTree>
    <p:extLst>
      <p:ext uri="{BB962C8B-B14F-4D97-AF65-F5344CB8AC3E}">
        <p14:creationId xmlns:p14="http://schemas.microsoft.com/office/powerpoint/2010/main" val="2955213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A4639-5EB0-C24C-981F-5A01CF144719}"/>
              </a:ext>
            </a:extLst>
          </p:cNvPr>
          <p:cNvSpPr>
            <a:spLocks noGrp="1"/>
          </p:cNvSpPr>
          <p:nvPr>
            <p:ph type="title"/>
          </p:nvPr>
        </p:nvSpPr>
        <p:spPr/>
        <p:txBody>
          <a:bodyPr/>
          <a:lstStyle/>
          <a:p>
            <a:r>
              <a:rPr lang="en-US" dirty="0"/>
              <a:t>Selinexor </a:t>
            </a:r>
          </a:p>
        </p:txBody>
      </p:sp>
      <p:sp>
        <p:nvSpPr>
          <p:cNvPr id="4" name="Date Placeholder 3">
            <a:extLst>
              <a:ext uri="{FF2B5EF4-FFF2-40B4-BE49-F238E27FC236}">
                <a16:creationId xmlns:a16="http://schemas.microsoft.com/office/drawing/2014/main" id="{02F23FF6-D0E9-2E4E-8D55-0F50231075F5}"/>
              </a:ext>
            </a:extLst>
          </p:cNvPr>
          <p:cNvSpPr>
            <a:spLocks noGrp="1"/>
          </p:cNvSpPr>
          <p:nvPr>
            <p:ph type="dt" sz="half" idx="10"/>
          </p:nvPr>
        </p:nvSpPr>
        <p:spPr/>
        <p:txBody>
          <a:bodyPr/>
          <a:lstStyle/>
          <a:p>
            <a:pPr algn="l" defTabSz="685800" fontAlgn="auto">
              <a:spcBef>
                <a:spcPts val="0"/>
              </a:spcBef>
              <a:spcAft>
                <a:spcPts val="0"/>
              </a:spcAft>
              <a:defRPr/>
            </a:pPr>
            <a:fld id="{F65B0D28-D859-B74A-A9BF-B2422895F0C3}" type="datetime1">
              <a:rPr lang="en-US" sz="900">
                <a:solidFill>
                  <a:prstClr val="black">
                    <a:tint val="75000"/>
                  </a:prstClr>
                </a:solidFill>
                <a:latin typeface="Calibri"/>
                <a:ea typeface="+mn-ea"/>
                <a:cs typeface="+mn-cs"/>
              </a:rPr>
              <a:pPr algn="l" defTabSz="685800" fontAlgn="auto">
                <a:spcBef>
                  <a:spcPts val="0"/>
                </a:spcBef>
                <a:spcAft>
                  <a:spcPts val="0"/>
                </a:spcAft>
                <a:defRPr/>
              </a:pPr>
              <a:t>11/10/21</a:t>
            </a:fld>
            <a:endParaRPr lang="en-US" sz="900" dirty="0">
              <a:solidFill>
                <a:prstClr val="black">
                  <a:tint val="75000"/>
                </a:prstClr>
              </a:solidFill>
              <a:latin typeface="Calibri"/>
              <a:ea typeface="+mn-ea"/>
              <a:cs typeface="+mn-cs"/>
            </a:endParaRPr>
          </a:p>
        </p:txBody>
      </p:sp>
      <p:sp>
        <p:nvSpPr>
          <p:cNvPr id="6" name="Slide Number Placeholder 5">
            <a:extLst>
              <a:ext uri="{FF2B5EF4-FFF2-40B4-BE49-F238E27FC236}">
                <a16:creationId xmlns:a16="http://schemas.microsoft.com/office/drawing/2014/main" id="{4164723A-070A-4E43-939F-F4105474E5B7}"/>
              </a:ext>
            </a:extLst>
          </p:cNvPr>
          <p:cNvSpPr>
            <a:spLocks noGrp="1"/>
          </p:cNvSpPr>
          <p:nvPr>
            <p:ph type="sldNum" sz="quarter" idx="12"/>
          </p:nvPr>
        </p:nvSpPr>
        <p:spPr/>
        <p:txBody>
          <a:bodyPr/>
          <a:lstStyle/>
          <a:p>
            <a:pPr algn="l" defTabSz="685800" fontAlgn="auto">
              <a:spcBef>
                <a:spcPts val="0"/>
              </a:spcBef>
              <a:spcAft>
                <a:spcPts val="0"/>
              </a:spcAft>
              <a:defRPr/>
            </a:pPr>
            <a:fld id="{4DDC5C52-5206-2944-94A9-4E65DB9D6CFA}" type="slidenum">
              <a:rPr lang="en-US" sz="1350">
                <a:solidFill>
                  <a:prstClr val="black"/>
                </a:solidFill>
                <a:latin typeface="Calibri"/>
                <a:ea typeface="+mn-ea"/>
                <a:cs typeface="+mn-cs"/>
              </a:rPr>
              <a:pPr algn="l" defTabSz="685800" fontAlgn="auto">
                <a:spcBef>
                  <a:spcPts val="0"/>
                </a:spcBef>
                <a:spcAft>
                  <a:spcPts val="0"/>
                </a:spcAft>
                <a:defRPr/>
              </a:pPr>
              <a:t>35</a:t>
            </a:fld>
            <a:endParaRPr lang="en-US" sz="1350" dirty="0">
              <a:solidFill>
                <a:prstClr val="black"/>
              </a:solidFill>
              <a:latin typeface="Calibri"/>
              <a:ea typeface="+mn-ea"/>
              <a:cs typeface="+mn-cs"/>
            </a:endParaRPr>
          </a:p>
        </p:txBody>
      </p:sp>
      <p:pic>
        <p:nvPicPr>
          <p:cNvPr id="25602" name="Picture 2">
            <a:extLst>
              <a:ext uri="{FF2B5EF4-FFF2-40B4-BE49-F238E27FC236}">
                <a16:creationId xmlns:a16="http://schemas.microsoft.com/office/drawing/2014/main" id="{5326F3D0-B59A-9E41-9B42-5500730BA32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5125" y="943739"/>
            <a:ext cx="4528417" cy="352991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BDD85B6-0AF9-7043-8860-C71A658C3848}"/>
              </a:ext>
            </a:extLst>
          </p:cNvPr>
          <p:cNvSpPr/>
          <p:nvPr/>
        </p:nvSpPr>
        <p:spPr>
          <a:xfrm>
            <a:off x="4999960" y="3463037"/>
            <a:ext cx="3835696" cy="738664"/>
          </a:xfrm>
          <a:prstGeom prst="rect">
            <a:avLst/>
          </a:prstGeom>
        </p:spPr>
        <p:txBody>
          <a:bodyPr wrap="square">
            <a:spAutoFit/>
          </a:bodyPr>
          <a:lstStyle/>
          <a:p>
            <a:pPr marL="214313" indent="-214313" defTabSz="342900" fontAlgn="auto">
              <a:spcBef>
                <a:spcPts val="0"/>
              </a:spcBef>
              <a:spcAft>
                <a:spcPts val="0"/>
              </a:spcAft>
              <a:buFont typeface="Arial" panose="020B0604020202020204" pitchFamily="34" charset="0"/>
              <a:buChar char="•"/>
            </a:pPr>
            <a:r>
              <a:rPr lang="en-US" sz="1050" dirty="0">
                <a:solidFill>
                  <a:srgbClr val="333333"/>
                </a:solidFill>
                <a:latin typeface="Roboto" panose="02000000000000000000" pitchFamily="2" charset="0"/>
              </a:rPr>
              <a:t>selective inhibitors of nuclear export (SINE) inhibit shuttling of intranuclear TSPs into the cytoplasm </a:t>
            </a:r>
          </a:p>
          <a:p>
            <a:pPr marL="214313" indent="-214313" defTabSz="342900" fontAlgn="auto">
              <a:spcBef>
                <a:spcPts val="0"/>
              </a:spcBef>
              <a:spcAft>
                <a:spcPts val="0"/>
              </a:spcAft>
              <a:buFont typeface="Arial" panose="020B0604020202020204" pitchFamily="34" charset="0"/>
              <a:buChar char="•"/>
            </a:pPr>
            <a:r>
              <a:rPr lang="en-US" sz="1050" dirty="0">
                <a:solidFill>
                  <a:srgbClr val="333333"/>
                </a:solidFill>
                <a:latin typeface="Roboto" panose="02000000000000000000" pitchFamily="2" charset="0"/>
              </a:rPr>
              <a:t>Selinexor binds to XPO1, thereby blocking its function as a nuclear export protein</a:t>
            </a:r>
            <a:endParaRPr lang="en-US" sz="1050" dirty="0">
              <a:solidFill>
                <a:srgbClr val="000000"/>
              </a:solidFill>
              <a:latin typeface="Arial" panose="020B0604020202020204"/>
            </a:endParaRPr>
          </a:p>
        </p:txBody>
      </p:sp>
      <p:pic>
        <p:nvPicPr>
          <p:cNvPr id="8" name="Picture 7">
            <a:extLst>
              <a:ext uri="{FF2B5EF4-FFF2-40B4-BE49-F238E27FC236}">
                <a16:creationId xmlns:a16="http://schemas.microsoft.com/office/drawing/2014/main" id="{36E64385-AF07-BC49-836B-36A1A1F9FA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34586" y="939063"/>
            <a:ext cx="3953439" cy="1548956"/>
          </a:xfrm>
          <a:prstGeom prst="rect">
            <a:avLst/>
          </a:prstGeom>
        </p:spPr>
      </p:pic>
      <p:sp>
        <p:nvSpPr>
          <p:cNvPr id="10" name="Footer Placeholder 3">
            <a:extLst>
              <a:ext uri="{FF2B5EF4-FFF2-40B4-BE49-F238E27FC236}">
                <a16:creationId xmlns:a16="http://schemas.microsoft.com/office/drawing/2014/main" id="{5547A1FB-9AE9-8949-94C3-73AEAE5CC972}"/>
              </a:ext>
            </a:extLst>
          </p:cNvPr>
          <p:cNvSpPr txBox="1">
            <a:spLocks/>
          </p:cNvSpPr>
          <p:nvPr/>
        </p:nvSpPr>
        <p:spPr>
          <a:xfrm>
            <a:off x="365125" y="4869575"/>
            <a:ext cx="3611563" cy="156569"/>
          </a:xfrm>
          <a:prstGeom prst="rect">
            <a:avLst/>
          </a:prstGeom>
        </p:spPr>
        <p:txBody>
          <a:bodyPr vert="horz" lIns="0" tIns="0" rIns="0" bIns="0" rtlCol="0" anchor="b" anchorCtr="0"/>
          <a:lstStyle>
            <a:defPPr>
              <a:defRPr lang="en-US"/>
            </a:defPPr>
            <a:lvl1pPr marL="0" indent="9525" algn="l" defTabSz="457200" rtl="0" eaLnBrk="1" latinLnBrk="0" hangingPunct="1">
              <a:tabLst/>
              <a:defRPr sz="800" b="0" i="0" kern="1200">
                <a:solidFill>
                  <a:schemeClr val="bg1"/>
                </a:solidFill>
                <a:latin typeface="+mn-lt"/>
                <a:ea typeface="Corbel" charset="0"/>
                <a:cs typeface="Corbel" charset="0"/>
              </a:defRPr>
            </a:lvl1pPr>
            <a:lvl2pPr marL="0" indent="9525" algn="l" defTabSz="457200" rtl="0" eaLnBrk="1" latinLnBrk="0" hangingPunct="1">
              <a:tabLst/>
              <a:defRPr sz="800" kern="1200">
                <a:solidFill>
                  <a:schemeClr val="bg1"/>
                </a:solidFill>
                <a:latin typeface="+mn-lt"/>
                <a:ea typeface="Corbel" charset="0"/>
                <a:cs typeface="Corbel" charset="0"/>
              </a:defRPr>
            </a:lvl2pPr>
            <a:lvl3pPr marL="0" indent="9525" algn="l" defTabSz="457200" rtl="0" eaLnBrk="1" latinLnBrk="0" hangingPunct="1">
              <a:tabLst/>
              <a:defRPr sz="800" kern="1200">
                <a:solidFill>
                  <a:schemeClr val="bg1"/>
                </a:solidFill>
                <a:latin typeface="+mn-lt"/>
                <a:ea typeface="Corbel" charset="0"/>
                <a:cs typeface="Corbel" charset="0"/>
              </a:defRPr>
            </a:lvl3pPr>
            <a:lvl4pPr marL="0" indent="9525" algn="l" defTabSz="457200" rtl="0" eaLnBrk="1" latinLnBrk="0" hangingPunct="1">
              <a:tabLst/>
              <a:defRPr sz="800" kern="1200">
                <a:solidFill>
                  <a:schemeClr val="bg1"/>
                </a:solidFill>
                <a:latin typeface="+mn-lt"/>
                <a:ea typeface="Corbel" charset="0"/>
                <a:cs typeface="Corbel" charset="0"/>
              </a:defRPr>
            </a:lvl4pPr>
            <a:lvl5pPr marL="0" indent="9525" algn="l" defTabSz="457200" rtl="0" eaLnBrk="1" latinLnBrk="0" hangingPunct="1">
              <a:tabLst/>
              <a:defRPr sz="800" kern="1200">
                <a:solidFill>
                  <a:schemeClr val="bg1"/>
                </a:solidFill>
                <a:latin typeface="+mn-lt"/>
                <a:ea typeface="Corbel" charset="0"/>
                <a:cs typeface="Corbel" charset="0"/>
              </a:defRPr>
            </a:lvl5pPr>
            <a:lvl6pPr marL="0" indent="9525" algn="l" defTabSz="457200" rtl="0" eaLnBrk="1" latinLnBrk="0" hangingPunct="1">
              <a:tabLst/>
              <a:defRPr sz="800" kern="1200">
                <a:solidFill>
                  <a:schemeClr val="bg1"/>
                </a:solidFill>
                <a:latin typeface="+mn-lt"/>
                <a:ea typeface="Corbel" charset="0"/>
                <a:cs typeface="Corbel" charset="0"/>
              </a:defRPr>
            </a:lvl6pPr>
            <a:lvl7pPr marL="0" indent="9525" algn="l" defTabSz="457200" rtl="0" eaLnBrk="1" latinLnBrk="0" hangingPunct="1">
              <a:tabLst/>
              <a:defRPr sz="800" kern="1200">
                <a:solidFill>
                  <a:schemeClr val="bg1"/>
                </a:solidFill>
                <a:latin typeface="+mn-lt"/>
                <a:ea typeface="Corbel" charset="0"/>
                <a:cs typeface="Corbel" charset="0"/>
              </a:defRPr>
            </a:lvl7pPr>
            <a:lvl8pPr marL="0" indent="9525" algn="l" defTabSz="457200" rtl="0" eaLnBrk="1" latinLnBrk="0" hangingPunct="1">
              <a:tabLst/>
              <a:defRPr sz="800" kern="1200">
                <a:solidFill>
                  <a:schemeClr val="bg1"/>
                </a:solidFill>
                <a:latin typeface="+mn-lt"/>
                <a:ea typeface="Corbel" charset="0"/>
                <a:cs typeface="Corbel" charset="0"/>
              </a:defRPr>
            </a:lvl8pPr>
            <a:lvl9pPr marL="0" indent="9525" algn="l" defTabSz="457200" rtl="0" eaLnBrk="1" latinLnBrk="0" hangingPunct="1">
              <a:tabLst/>
              <a:defRPr sz="800" kern="1200">
                <a:solidFill>
                  <a:schemeClr val="bg1"/>
                </a:solidFill>
                <a:latin typeface="+mn-lt"/>
                <a:ea typeface="Corbel" charset="0"/>
                <a:cs typeface="Corbel" charset="0"/>
              </a:defRPr>
            </a:lvl9pPr>
          </a:lstStyle>
          <a:p>
            <a:pPr indent="0" defTabSz="685800" fontAlgn="auto">
              <a:spcBef>
                <a:spcPts val="0"/>
              </a:spcBef>
              <a:spcAft>
                <a:spcPts val="0"/>
              </a:spcAft>
              <a:defRPr/>
            </a:pPr>
            <a:r>
              <a:rPr lang="en-US" sz="900" dirty="0">
                <a:solidFill>
                  <a:prstClr val="black">
                    <a:tint val="75000"/>
                  </a:prstClr>
                </a:solidFill>
                <a:latin typeface="Calibri"/>
                <a:ea typeface="+mn-ea"/>
                <a:cs typeface="+mn-cs"/>
              </a:rPr>
              <a:t>Presented by G. S. Nowakowski MD</a:t>
            </a:r>
          </a:p>
        </p:txBody>
      </p:sp>
      <p:sp>
        <p:nvSpPr>
          <p:cNvPr id="9" name="Rectangle 8">
            <a:extLst>
              <a:ext uri="{FF2B5EF4-FFF2-40B4-BE49-F238E27FC236}">
                <a16:creationId xmlns:a16="http://schemas.microsoft.com/office/drawing/2014/main" id="{6982289B-2798-9C40-A5BD-1A43ADBC0F13}"/>
              </a:ext>
            </a:extLst>
          </p:cNvPr>
          <p:cNvSpPr/>
          <p:nvPr/>
        </p:nvSpPr>
        <p:spPr>
          <a:xfrm>
            <a:off x="5229119" y="4473649"/>
            <a:ext cx="2130711" cy="230832"/>
          </a:xfrm>
          <a:prstGeom prst="rect">
            <a:avLst/>
          </a:prstGeom>
        </p:spPr>
        <p:txBody>
          <a:bodyPr wrap="none">
            <a:spAutoFit/>
          </a:bodyPr>
          <a:lstStyle/>
          <a:p>
            <a:pPr defTabSz="342900" fontAlgn="auto">
              <a:spcBef>
                <a:spcPts val="0"/>
              </a:spcBef>
              <a:spcAft>
                <a:spcPts val="0"/>
              </a:spcAft>
            </a:pPr>
            <a:r>
              <a:rPr lang="en-US" sz="900" i="1" dirty="0" err="1">
                <a:solidFill>
                  <a:srgbClr val="000000"/>
                </a:solidFill>
                <a:latin typeface="MyriadPro"/>
              </a:rPr>
              <a:t>I</a:t>
            </a:r>
            <a:r>
              <a:rPr lang="en-US" sz="900" i="1" dirty="0" err="1">
                <a:solidFill>
                  <a:srgbClr val="000000"/>
                </a:solidFill>
                <a:latin typeface="Arial" panose="020B0604020202020204"/>
              </a:rPr>
              <a:t>nt.J.Hematol.Oncol</a:t>
            </a:r>
            <a:r>
              <a:rPr lang="en-US" sz="900" i="1" dirty="0">
                <a:solidFill>
                  <a:srgbClr val="000000"/>
                </a:solidFill>
                <a:latin typeface="Arial" panose="020B0604020202020204"/>
              </a:rPr>
              <a:t>.</a:t>
            </a:r>
            <a:r>
              <a:rPr lang="en-US" sz="900" dirty="0">
                <a:solidFill>
                  <a:srgbClr val="000000"/>
                </a:solidFill>
                <a:latin typeface="Arial" panose="020B0604020202020204"/>
              </a:rPr>
              <a:t>(2018)7(3),IJH04 </a:t>
            </a:r>
          </a:p>
        </p:txBody>
      </p:sp>
    </p:spTree>
    <p:extLst>
      <p:ext uri="{BB962C8B-B14F-4D97-AF65-F5344CB8AC3E}">
        <p14:creationId xmlns:p14="http://schemas.microsoft.com/office/powerpoint/2010/main" val="37797403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77007E-1E70-C342-94B7-1FD19A8C633C}"/>
              </a:ext>
            </a:extLst>
          </p:cNvPr>
          <p:cNvSpPr>
            <a:spLocks noGrp="1"/>
          </p:cNvSpPr>
          <p:nvPr>
            <p:ph type="ctrTitle"/>
          </p:nvPr>
        </p:nvSpPr>
        <p:spPr>
          <a:xfrm>
            <a:off x="0" y="196463"/>
            <a:ext cx="9144000" cy="627856"/>
          </a:xfrm>
        </p:spPr>
        <p:txBody>
          <a:bodyPr/>
          <a:lstStyle/>
          <a:p>
            <a:pPr algn="ctr"/>
            <a:r>
              <a:rPr lang="en-US" sz="2400" dirty="0"/>
              <a:t>SADAL: </a:t>
            </a:r>
            <a:r>
              <a:rPr lang="en-GB" sz="2400" dirty="0"/>
              <a:t>Selinexor in Patients With Relapsed/Refractory DLBCL </a:t>
            </a:r>
            <a:endParaRPr lang="en-US" sz="2400" dirty="0"/>
          </a:p>
        </p:txBody>
      </p:sp>
      <p:sp>
        <p:nvSpPr>
          <p:cNvPr id="7" name="Content Placeholder 2">
            <a:extLst>
              <a:ext uri="{FF2B5EF4-FFF2-40B4-BE49-F238E27FC236}">
                <a16:creationId xmlns:a16="http://schemas.microsoft.com/office/drawing/2014/main" id="{53D08D6C-FB87-49BE-97CB-5A8BCC6F1904}"/>
              </a:ext>
            </a:extLst>
          </p:cNvPr>
          <p:cNvSpPr txBox="1">
            <a:spLocks/>
          </p:cNvSpPr>
          <p:nvPr/>
        </p:nvSpPr>
        <p:spPr bwMode="auto">
          <a:xfrm>
            <a:off x="1127779" y="3400350"/>
            <a:ext cx="6888445" cy="691024"/>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457189" indent="-457189" algn="l" rtl="0" eaLnBrk="1" fontAlgn="base" hangingPunct="1">
              <a:spcBef>
                <a:spcPct val="20000"/>
              </a:spcBef>
              <a:spcAft>
                <a:spcPct val="0"/>
              </a:spcAft>
              <a:buChar char="•"/>
              <a:defRPr sz="3200">
                <a:solidFill>
                  <a:schemeClr val="bg1"/>
                </a:solidFill>
                <a:latin typeface="+mn-lt"/>
                <a:ea typeface="+mn-ea"/>
                <a:cs typeface="+mn-cs"/>
              </a:defRPr>
            </a:lvl1pPr>
            <a:lvl2pPr marL="990575" indent="-380990" algn="l" rtl="0" eaLnBrk="1" fontAlgn="base" hangingPunct="1">
              <a:spcBef>
                <a:spcPct val="20000"/>
              </a:spcBef>
              <a:spcAft>
                <a:spcPct val="0"/>
              </a:spcAft>
              <a:buChar char="–"/>
              <a:defRPr sz="2667">
                <a:solidFill>
                  <a:schemeClr val="bg1"/>
                </a:solidFill>
                <a:latin typeface="+mn-lt"/>
                <a:ea typeface="+mn-ea"/>
              </a:defRPr>
            </a:lvl2pPr>
            <a:lvl3pPr marL="1523962" indent="-304792" algn="l" rtl="0" eaLnBrk="1" fontAlgn="base" hangingPunct="1">
              <a:spcBef>
                <a:spcPct val="20000"/>
              </a:spcBef>
              <a:spcAft>
                <a:spcPct val="0"/>
              </a:spcAft>
              <a:buChar char="•"/>
              <a:defRPr>
                <a:solidFill>
                  <a:schemeClr val="bg1"/>
                </a:solidFill>
                <a:latin typeface="+mn-lt"/>
                <a:ea typeface="+mn-ea"/>
              </a:defRPr>
            </a:lvl3pPr>
            <a:lvl4pPr marL="2133547" indent="-304792" algn="l" rtl="0" eaLnBrk="1" fontAlgn="base" hangingPunct="1">
              <a:spcBef>
                <a:spcPct val="20000"/>
              </a:spcBef>
              <a:spcAft>
                <a:spcPct val="0"/>
              </a:spcAft>
              <a:defRPr sz="2667">
                <a:solidFill>
                  <a:schemeClr val="bg1"/>
                </a:solidFill>
                <a:latin typeface="+mn-lt"/>
                <a:ea typeface="+mn-ea"/>
              </a:defRPr>
            </a:lvl4pPr>
            <a:lvl5pPr marL="2743131" indent="-304792" algn="l" rtl="0" eaLnBrk="1" fontAlgn="base" hangingPunct="1">
              <a:spcBef>
                <a:spcPct val="20000"/>
              </a:spcBef>
              <a:spcAft>
                <a:spcPct val="0"/>
              </a:spcAft>
              <a:buChar char="»"/>
              <a:defRPr sz="2667">
                <a:solidFill>
                  <a:schemeClr val="bg1"/>
                </a:solidFill>
                <a:latin typeface="+mn-lt"/>
                <a:ea typeface="+mn-ea"/>
              </a:defRPr>
            </a:lvl5pPr>
            <a:lvl6pPr marL="3352716" indent="-304792" algn="l" rtl="0" eaLnBrk="1" fontAlgn="base" hangingPunct="1">
              <a:spcBef>
                <a:spcPct val="20000"/>
              </a:spcBef>
              <a:spcAft>
                <a:spcPct val="0"/>
              </a:spcAft>
              <a:buChar char="»"/>
              <a:defRPr sz="2667">
                <a:solidFill>
                  <a:schemeClr val="tx1"/>
                </a:solidFill>
                <a:latin typeface="+mn-lt"/>
                <a:ea typeface="+mn-ea"/>
              </a:defRPr>
            </a:lvl6pPr>
            <a:lvl7pPr marL="3962301" indent="-304792" algn="l" rtl="0" eaLnBrk="1" fontAlgn="base" hangingPunct="1">
              <a:spcBef>
                <a:spcPct val="20000"/>
              </a:spcBef>
              <a:spcAft>
                <a:spcPct val="0"/>
              </a:spcAft>
              <a:buChar char="»"/>
              <a:defRPr sz="2667">
                <a:solidFill>
                  <a:schemeClr val="tx1"/>
                </a:solidFill>
                <a:latin typeface="+mn-lt"/>
                <a:ea typeface="+mn-ea"/>
              </a:defRPr>
            </a:lvl7pPr>
            <a:lvl8pPr marL="4571886" indent="-304792" algn="l" rtl="0" eaLnBrk="1" fontAlgn="base" hangingPunct="1">
              <a:spcBef>
                <a:spcPct val="20000"/>
              </a:spcBef>
              <a:spcAft>
                <a:spcPct val="0"/>
              </a:spcAft>
              <a:buChar char="»"/>
              <a:defRPr sz="2667">
                <a:solidFill>
                  <a:schemeClr val="tx1"/>
                </a:solidFill>
                <a:latin typeface="+mn-lt"/>
                <a:ea typeface="+mn-ea"/>
              </a:defRPr>
            </a:lvl8pPr>
            <a:lvl9pPr marL="5181470" indent="-304792" algn="l" rtl="0" eaLnBrk="1" fontAlgn="base" hangingPunct="1">
              <a:spcBef>
                <a:spcPct val="20000"/>
              </a:spcBef>
              <a:spcAft>
                <a:spcPct val="0"/>
              </a:spcAft>
              <a:buChar char="»"/>
              <a:defRPr sz="2667">
                <a:solidFill>
                  <a:schemeClr val="tx1"/>
                </a:solidFill>
                <a:latin typeface="+mn-lt"/>
                <a:ea typeface="+mn-ea"/>
              </a:defRPr>
            </a:lvl9pPr>
          </a:lstStyle>
          <a:p>
            <a:pPr marL="0" indent="0" defTabSz="685766" fontAlgn="auto">
              <a:spcBef>
                <a:spcPts val="0"/>
              </a:spcBef>
              <a:spcAft>
                <a:spcPts val="225"/>
              </a:spcAft>
              <a:buClr>
                <a:srgbClr val="F0642D"/>
              </a:buClr>
              <a:buNone/>
              <a:defRPr/>
            </a:pPr>
            <a:r>
              <a:rPr lang="en-GB" sz="1200" b="1" dirty="0">
                <a:solidFill>
                  <a:srgbClr val="0F3769"/>
                </a:solidFill>
                <a:latin typeface="Arial"/>
                <a:ea typeface="ＭＳ Ｐゴシック"/>
              </a:rPr>
              <a:t>Objectives</a:t>
            </a:r>
            <a:r>
              <a:rPr lang="en-GB" sz="1200" dirty="0">
                <a:solidFill>
                  <a:srgbClr val="0F3769"/>
                </a:solidFill>
                <a:latin typeface="Arial"/>
                <a:ea typeface="ＭＳ Ｐゴシック"/>
              </a:rPr>
              <a:t>: </a:t>
            </a:r>
          </a:p>
          <a:p>
            <a:pPr marL="557185" lvl="1" indent="-214303" defTabSz="685766" fontAlgn="auto">
              <a:spcBef>
                <a:spcPts val="0"/>
              </a:spcBef>
              <a:spcAft>
                <a:spcPts val="225"/>
              </a:spcAft>
              <a:buClr>
                <a:srgbClr val="FFFFFF"/>
              </a:buClr>
              <a:buFont typeface="Arial" panose="020B0604020202020204" pitchFamily="34" charset="0"/>
              <a:buChar char="•"/>
              <a:defRPr/>
            </a:pPr>
            <a:r>
              <a:rPr lang="en-GB" sz="1200" b="1" dirty="0">
                <a:solidFill>
                  <a:srgbClr val="0F3769"/>
                </a:solidFill>
                <a:latin typeface="Arial"/>
                <a:ea typeface="ＭＳ Ｐゴシック"/>
              </a:rPr>
              <a:t>Primary Endpoint</a:t>
            </a:r>
            <a:r>
              <a:rPr lang="en-GB" sz="1200" dirty="0">
                <a:solidFill>
                  <a:srgbClr val="0F3769"/>
                </a:solidFill>
                <a:latin typeface="Arial"/>
                <a:ea typeface="ＭＳ Ｐゴシック"/>
              </a:rPr>
              <a:t>: Overall response rate (ORR):  Independent Central Radiological Review (ICRR); Lugano Classification (2014)</a:t>
            </a:r>
          </a:p>
          <a:p>
            <a:pPr marL="557185" lvl="1" indent="-214303" defTabSz="685766" fontAlgn="auto">
              <a:spcBef>
                <a:spcPts val="0"/>
              </a:spcBef>
              <a:spcAft>
                <a:spcPts val="225"/>
              </a:spcAft>
              <a:buClr>
                <a:srgbClr val="FFFFFF"/>
              </a:buClr>
              <a:buFont typeface="Arial" panose="020B0604020202020204" pitchFamily="34" charset="0"/>
              <a:buChar char="•"/>
              <a:defRPr/>
            </a:pPr>
            <a:r>
              <a:rPr lang="en-GB" sz="1200" b="1" dirty="0">
                <a:solidFill>
                  <a:srgbClr val="0F3769"/>
                </a:solidFill>
                <a:latin typeface="Arial"/>
                <a:ea typeface="ＭＳ Ｐゴシック"/>
              </a:rPr>
              <a:t>Secondary Endpoints</a:t>
            </a:r>
            <a:r>
              <a:rPr lang="en-GB" sz="1200" dirty="0">
                <a:solidFill>
                  <a:srgbClr val="0F3769"/>
                </a:solidFill>
                <a:latin typeface="Arial"/>
                <a:ea typeface="ＭＳ Ｐゴシック"/>
              </a:rPr>
              <a:t>: Duration of response (DOR), overall survival (OS), safety   </a:t>
            </a:r>
          </a:p>
          <a:p>
            <a:pPr marL="0" indent="0" defTabSz="685766" fontAlgn="auto">
              <a:spcBef>
                <a:spcPts val="0"/>
              </a:spcBef>
              <a:spcAft>
                <a:spcPts val="225"/>
              </a:spcAft>
              <a:buClr>
                <a:srgbClr val="F0642D"/>
              </a:buClr>
              <a:buNone/>
              <a:defRPr/>
            </a:pPr>
            <a:r>
              <a:rPr lang="en-GB" sz="1200" b="1" dirty="0">
                <a:solidFill>
                  <a:srgbClr val="0F3769"/>
                </a:solidFill>
                <a:latin typeface="Arial"/>
                <a:ea typeface="ＭＳ Ｐゴシック"/>
              </a:rPr>
              <a:t>Modified Intent to Treat (</a:t>
            </a:r>
            <a:r>
              <a:rPr lang="en-GB" sz="1200" b="1" dirty="0" err="1">
                <a:solidFill>
                  <a:srgbClr val="0F3769"/>
                </a:solidFill>
                <a:latin typeface="Arial"/>
                <a:ea typeface="ＭＳ Ｐゴシック"/>
              </a:rPr>
              <a:t>mITT</a:t>
            </a:r>
            <a:r>
              <a:rPr lang="en-GB" sz="1200" b="1" dirty="0">
                <a:solidFill>
                  <a:srgbClr val="0F3769"/>
                </a:solidFill>
                <a:latin typeface="Arial"/>
                <a:ea typeface="ＭＳ Ｐゴシック"/>
              </a:rPr>
              <a:t>) Population:  </a:t>
            </a:r>
            <a:r>
              <a:rPr lang="en-GB" sz="1200" dirty="0">
                <a:solidFill>
                  <a:srgbClr val="0F3769"/>
                </a:solidFill>
                <a:latin typeface="Arial"/>
                <a:ea typeface="ＭＳ Ｐゴシック"/>
              </a:rPr>
              <a:t>All patients who were randomized to the </a:t>
            </a:r>
            <a:r>
              <a:rPr lang="en-GB" sz="1200" b="1" dirty="0">
                <a:solidFill>
                  <a:srgbClr val="0F3769"/>
                </a:solidFill>
                <a:latin typeface="Arial"/>
                <a:ea typeface="ＭＳ Ｐゴシック"/>
              </a:rPr>
              <a:t>60 mg arm</a:t>
            </a:r>
            <a:endParaRPr lang="en-GB" sz="1200" dirty="0">
              <a:solidFill>
                <a:srgbClr val="0F3769"/>
              </a:solidFill>
              <a:latin typeface="Arial"/>
              <a:ea typeface="ＭＳ Ｐゴシック"/>
            </a:endParaRPr>
          </a:p>
        </p:txBody>
      </p:sp>
      <p:sp>
        <p:nvSpPr>
          <p:cNvPr id="14" name="Rounded Rectangle 12">
            <a:extLst>
              <a:ext uri="{FF2B5EF4-FFF2-40B4-BE49-F238E27FC236}">
                <a16:creationId xmlns:a16="http://schemas.microsoft.com/office/drawing/2014/main" id="{131B8884-8A9D-453A-A9B8-F4F67DB69CFF}"/>
              </a:ext>
            </a:extLst>
          </p:cNvPr>
          <p:cNvSpPr/>
          <p:nvPr/>
        </p:nvSpPr>
        <p:spPr>
          <a:xfrm>
            <a:off x="747212" y="1394046"/>
            <a:ext cx="3476625" cy="913210"/>
          </a:xfrm>
          <a:prstGeom prst="roundRect">
            <a:avLst/>
          </a:prstGeom>
          <a:solidFill>
            <a:srgbClr val="003767"/>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66" fontAlgn="auto">
              <a:spcBef>
                <a:spcPts val="0"/>
              </a:spcBef>
              <a:spcAft>
                <a:spcPts val="0"/>
              </a:spcAft>
              <a:defRPr/>
            </a:pPr>
            <a:r>
              <a:rPr lang="en-US" sz="1350" b="1" u="sng" dirty="0">
                <a:solidFill>
                  <a:srgbClr val="FFFFFF"/>
                </a:solidFill>
                <a:latin typeface="Arial"/>
                <a:ea typeface="ＭＳ Ｐゴシック"/>
              </a:rPr>
              <a:t>Patient Population</a:t>
            </a:r>
            <a:endParaRPr lang="en-US" sz="1350" b="1" dirty="0">
              <a:solidFill>
                <a:srgbClr val="FFFFFF"/>
              </a:solidFill>
              <a:latin typeface="Arial"/>
              <a:ea typeface="ＭＳ Ｐゴシック"/>
            </a:endParaRPr>
          </a:p>
          <a:p>
            <a:pPr marL="128582" indent="-128582" algn="ctr" defTabSz="685766" fontAlgn="auto">
              <a:spcBef>
                <a:spcPts val="0"/>
              </a:spcBef>
              <a:spcAft>
                <a:spcPts val="0"/>
              </a:spcAft>
              <a:buFont typeface="Arial" panose="020B0604020202020204" pitchFamily="34" charset="0"/>
              <a:buChar char="•"/>
              <a:defRPr/>
            </a:pPr>
            <a:r>
              <a:rPr lang="en-US" sz="1350" dirty="0">
                <a:solidFill>
                  <a:srgbClr val="FFFFFF"/>
                </a:solidFill>
                <a:latin typeface="Arial"/>
                <a:ea typeface="ＭＳ Ｐゴシック"/>
              </a:rPr>
              <a:t>Patients with de novo or trans DLBCL </a:t>
            </a:r>
          </a:p>
          <a:p>
            <a:pPr marL="128582" indent="-128582" algn="ctr" defTabSz="685766" fontAlgn="auto">
              <a:spcBef>
                <a:spcPts val="0"/>
              </a:spcBef>
              <a:spcAft>
                <a:spcPts val="0"/>
              </a:spcAft>
              <a:buFont typeface="Arial" panose="020B0604020202020204" pitchFamily="34" charset="0"/>
              <a:buChar char="•"/>
              <a:defRPr/>
            </a:pPr>
            <a:r>
              <a:rPr lang="en-US" sz="1350" dirty="0">
                <a:solidFill>
                  <a:srgbClr val="FFFFFF"/>
                </a:solidFill>
                <a:latin typeface="Arial"/>
                <a:ea typeface="ＭＳ Ｐゴシック"/>
              </a:rPr>
              <a:t>Relapsed or refractory DLBCL</a:t>
            </a:r>
          </a:p>
          <a:p>
            <a:pPr marL="128582" indent="-128582" algn="ctr" defTabSz="685766" fontAlgn="auto">
              <a:spcBef>
                <a:spcPts val="0"/>
              </a:spcBef>
              <a:spcAft>
                <a:spcPts val="0"/>
              </a:spcAft>
              <a:buFont typeface="Arial" panose="020B0604020202020204" pitchFamily="34" charset="0"/>
              <a:buChar char="•"/>
              <a:defRPr/>
            </a:pPr>
            <a:r>
              <a:rPr lang="en-US" sz="1350" dirty="0">
                <a:solidFill>
                  <a:srgbClr val="FFFFFF"/>
                </a:solidFill>
                <a:latin typeface="Arial"/>
                <a:ea typeface="ＭＳ Ｐゴシック"/>
              </a:rPr>
              <a:t>Not eligible for ASCT or post ASCT</a:t>
            </a:r>
          </a:p>
        </p:txBody>
      </p:sp>
      <p:sp>
        <p:nvSpPr>
          <p:cNvPr id="15" name="Rounded Rectangle 28">
            <a:extLst>
              <a:ext uri="{FF2B5EF4-FFF2-40B4-BE49-F238E27FC236}">
                <a16:creationId xmlns:a16="http://schemas.microsoft.com/office/drawing/2014/main" id="{B77C64D9-F451-4C89-9903-1AEC31EAD6A9}"/>
              </a:ext>
            </a:extLst>
          </p:cNvPr>
          <p:cNvSpPr/>
          <p:nvPr/>
        </p:nvSpPr>
        <p:spPr>
          <a:xfrm>
            <a:off x="4479821" y="1403571"/>
            <a:ext cx="4056459" cy="913210"/>
          </a:xfrm>
          <a:prstGeom prst="roundRect">
            <a:avLst/>
          </a:prstGeom>
          <a:solidFill>
            <a:srgbClr val="003767"/>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66" fontAlgn="auto">
              <a:spcBef>
                <a:spcPts val="0"/>
              </a:spcBef>
              <a:spcAft>
                <a:spcPts val="0"/>
              </a:spcAft>
              <a:defRPr/>
            </a:pPr>
            <a:r>
              <a:rPr lang="en-US" sz="1350" b="1" u="sng" dirty="0">
                <a:solidFill>
                  <a:srgbClr val="FFFFFF"/>
                </a:solidFill>
                <a:latin typeface="Arial"/>
                <a:ea typeface="ＭＳ Ｐゴシック"/>
              </a:rPr>
              <a:t>Main Inclusion / Exclusion</a:t>
            </a:r>
            <a:endParaRPr lang="en-US" sz="1350" b="1" dirty="0">
              <a:solidFill>
                <a:srgbClr val="FFFFFF"/>
              </a:solidFill>
              <a:latin typeface="Arial"/>
              <a:ea typeface="ＭＳ Ｐゴシック"/>
            </a:endParaRPr>
          </a:p>
          <a:p>
            <a:pPr marL="128582" indent="-128582" algn="ctr" defTabSz="685766" fontAlgn="auto">
              <a:spcBef>
                <a:spcPts val="0"/>
              </a:spcBef>
              <a:spcAft>
                <a:spcPts val="0"/>
              </a:spcAft>
              <a:buFont typeface="Arial" panose="020B0604020202020204" pitchFamily="34" charset="0"/>
              <a:buChar char="•"/>
              <a:defRPr/>
            </a:pPr>
            <a:r>
              <a:rPr lang="en-US" sz="1350" dirty="0">
                <a:solidFill>
                  <a:srgbClr val="FFFFFF"/>
                </a:solidFill>
                <a:latin typeface="Arial"/>
                <a:ea typeface="ＭＳ Ｐゴシック"/>
              </a:rPr>
              <a:t>2 - 5 prior treatment regimens</a:t>
            </a:r>
          </a:p>
          <a:p>
            <a:pPr marL="128582" indent="-128582" algn="ctr" defTabSz="685766" fontAlgn="auto">
              <a:spcBef>
                <a:spcPts val="0"/>
              </a:spcBef>
              <a:spcAft>
                <a:spcPts val="0"/>
              </a:spcAft>
              <a:buFont typeface="Arial" panose="020B0604020202020204" pitchFamily="34" charset="0"/>
              <a:buChar char="•"/>
              <a:defRPr/>
            </a:pPr>
            <a:r>
              <a:rPr lang="en-US" sz="1350" dirty="0">
                <a:solidFill>
                  <a:srgbClr val="FFFFFF"/>
                </a:solidFill>
                <a:latin typeface="Arial"/>
                <a:ea typeface="ＭＳ Ｐゴシック"/>
              </a:rPr>
              <a:t>Platelet count &gt;75,000/mm</a:t>
            </a:r>
            <a:r>
              <a:rPr lang="en-US" sz="1350" baseline="30000" dirty="0">
                <a:solidFill>
                  <a:srgbClr val="FFFFFF"/>
                </a:solidFill>
                <a:latin typeface="Arial"/>
                <a:ea typeface="ＭＳ Ｐゴシック"/>
              </a:rPr>
              <a:t>3</a:t>
            </a:r>
          </a:p>
          <a:p>
            <a:pPr marL="128582" indent="-128582" algn="ctr" defTabSz="685766" fontAlgn="auto">
              <a:spcBef>
                <a:spcPts val="0"/>
              </a:spcBef>
              <a:spcAft>
                <a:spcPts val="0"/>
              </a:spcAft>
              <a:buFont typeface="Arial" panose="020B0604020202020204" pitchFamily="34" charset="0"/>
              <a:buChar char="•"/>
              <a:defRPr/>
            </a:pPr>
            <a:r>
              <a:rPr lang="en-US" sz="1350" dirty="0" err="1">
                <a:solidFill>
                  <a:srgbClr val="FFFFFF"/>
                </a:solidFill>
                <a:latin typeface="Arial"/>
                <a:ea typeface="ＭＳ Ｐゴシック"/>
              </a:rPr>
              <a:t>CrCl</a:t>
            </a:r>
            <a:r>
              <a:rPr lang="en-US" sz="1350" dirty="0">
                <a:solidFill>
                  <a:srgbClr val="FFFFFF"/>
                </a:solidFill>
                <a:latin typeface="Arial"/>
                <a:ea typeface="ＭＳ Ｐゴシック"/>
              </a:rPr>
              <a:t> &lt;30 ml/min - excluded </a:t>
            </a:r>
          </a:p>
        </p:txBody>
      </p:sp>
      <p:sp>
        <p:nvSpPr>
          <p:cNvPr id="16" name="TextBox 15">
            <a:extLst>
              <a:ext uri="{FF2B5EF4-FFF2-40B4-BE49-F238E27FC236}">
                <a16:creationId xmlns:a16="http://schemas.microsoft.com/office/drawing/2014/main" id="{9392DE3A-E2B3-4D84-B97E-24A5FE7CA13D}"/>
              </a:ext>
            </a:extLst>
          </p:cNvPr>
          <p:cNvSpPr txBox="1"/>
          <p:nvPr/>
        </p:nvSpPr>
        <p:spPr>
          <a:xfrm>
            <a:off x="322161" y="2539685"/>
            <a:ext cx="2112169" cy="791706"/>
          </a:xfrm>
          <a:prstGeom prst="roundRect">
            <a:avLst/>
          </a:prstGeom>
          <a:solidFill>
            <a:schemeClr val="bg2"/>
          </a:solidFill>
          <a:ln w="28575">
            <a:noFill/>
          </a:ln>
        </p:spPr>
        <p:txBody>
          <a:bodyPr anchor="ctr">
            <a:spAutoFit/>
          </a:bodyPr>
          <a:lstStyle/>
          <a:p>
            <a:pPr algn="ctr" defTabSz="685766" fontAlgn="auto">
              <a:spcBef>
                <a:spcPts val="0"/>
              </a:spcBef>
              <a:spcAft>
                <a:spcPts val="0"/>
              </a:spcAft>
              <a:defRPr/>
            </a:pPr>
            <a:r>
              <a:rPr lang="en-GB" sz="1350" b="1" dirty="0">
                <a:solidFill>
                  <a:srgbClr val="000000"/>
                </a:solidFill>
                <a:latin typeface="Arial"/>
                <a:ea typeface="ＭＳ Ｐゴシック"/>
              </a:rPr>
              <a:t>Oral </a:t>
            </a:r>
            <a:r>
              <a:rPr lang="en-GB" sz="1350" b="1" dirty="0" err="1">
                <a:solidFill>
                  <a:srgbClr val="000000"/>
                </a:solidFill>
                <a:latin typeface="Arial"/>
                <a:ea typeface="ＭＳ Ｐゴシック"/>
              </a:rPr>
              <a:t>Selinexor</a:t>
            </a:r>
            <a:endParaRPr lang="en-GB" sz="1350" dirty="0">
              <a:solidFill>
                <a:srgbClr val="000000"/>
              </a:solidFill>
              <a:latin typeface="Arial"/>
              <a:ea typeface="ＭＳ Ｐゴシック"/>
            </a:endParaRPr>
          </a:p>
          <a:p>
            <a:pPr algn="ctr" defTabSz="685766" fontAlgn="auto">
              <a:spcBef>
                <a:spcPts val="0"/>
              </a:spcBef>
              <a:spcAft>
                <a:spcPts val="0"/>
              </a:spcAft>
              <a:defRPr/>
            </a:pPr>
            <a:r>
              <a:rPr lang="en-GB" sz="1350" b="1" dirty="0">
                <a:solidFill>
                  <a:srgbClr val="000000"/>
                </a:solidFill>
                <a:latin typeface="Arial"/>
                <a:ea typeface="ＭＳ Ｐゴシック"/>
              </a:rPr>
              <a:t>60 mg </a:t>
            </a:r>
            <a:r>
              <a:rPr lang="en-GB" sz="1350" dirty="0">
                <a:solidFill>
                  <a:srgbClr val="000000"/>
                </a:solidFill>
                <a:latin typeface="Arial"/>
                <a:ea typeface="ＭＳ Ｐゴシック"/>
              </a:rPr>
              <a:t>twice-weekly   Days 1, 3 – 28 day cycle</a:t>
            </a:r>
          </a:p>
        </p:txBody>
      </p:sp>
      <p:sp>
        <p:nvSpPr>
          <p:cNvPr id="17" name="TextBox 16">
            <a:extLst>
              <a:ext uri="{FF2B5EF4-FFF2-40B4-BE49-F238E27FC236}">
                <a16:creationId xmlns:a16="http://schemas.microsoft.com/office/drawing/2014/main" id="{9996B3BD-17DB-40F6-9784-920FC5C8741E}"/>
              </a:ext>
            </a:extLst>
          </p:cNvPr>
          <p:cNvSpPr txBox="1"/>
          <p:nvPr/>
        </p:nvSpPr>
        <p:spPr>
          <a:xfrm>
            <a:off x="3184424" y="2424760"/>
            <a:ext cx="2330053" cy="1021556"/>
          </a:xfrm>
          <a:prstGeom prst="roundRect">
            <a:avLst/>
          </a:prstGeom>
          <a:solidFill>
            <a:schemeClr val="bg2"/>
          </a:solidFill>
          <a:ln w="28575">
            <a:noFill/>
          </a:ln>
        </p:spPr>
        <p:txBody>
          <a:bodyPr anchor="ctr">
            <a:spAutoFit/>
          </a:bodyPr>
          <a:lstStyle/>
          <a:p>
            <a:pPr algn="ctr" defTabSz="685766" fontAlgn="auto">
              <a:spcBef>
                <a:spcPts val="0"/>
              </a:spcBef>
              <a:spcAft>
                <a:spcPts val="0"/>
              </a:spcAft>
              <a:defRPr/>
            </a:pPr>
            <a:r>
              <a:rPr lang="en-GB" sz="1350" b="1" dirty="0">
                <a:solidFill>
                  <a:srgbClr val="000000"/>
                </a:solidFill>
                <a:latin typeface="Arial"/>
                <a:ea typeface="ＭＳ Ｐゴシック"/>
              </a:rPr>
              <a:t>Treatment until PD or intolerable toxicity; </a:t>
            </a:r>
            <a:r>
              <a:rPr lang="en-GB" sz="1350" dirty="0">
                <a:solidFill>
                  <a:srgbClr val="000000"/>
                </a:solidFill>
                <a:latin typeface="Arial"/>
                <a:ea typeface="ＭＳ Ｐゴシック"/>
              </a:rPr>
              <a:t>Response assessed every 8 weeks per </a:t>
            </a:r>
            <a:r>
              <a:rPr lang="en-GB" sz="1350" i="1" dirty="0" err="1">
                <a:solidFill>
                  <a:srgbClr val="000000"/>
                </a:solidFill>
                <a:latin typeface="Arial"/>
                <a:ea typeface="ＭＳ Ｐゴシック"/>
              </a:rPr>
              <a:t>Cheson</a:t>
            </a:r>
            <a:r>
              <a:rPr lang="en-GB" sz="1350" i="1" dirty="0">
                <a:solidFill>
                  <a:srgbClr val="000000"/>
                </a:solidFill>
                <a:latin typeface="Arial"/>
                <a:ea typeface="ＭＳ Ｐゴシック"/>
              </a:rPr>
              <a:t> 2014</a:t>
            </a:r>
          </a:p>
        </p:txBody>
      </p:sp>
      <p:sp>
        <p:nvSpPr>
          <p:cNvPr id="18" name="Freeform 133">
            <a:extLst>
              <a:ext uri="{FF2B5EF4-FFF2-40B4-BE49-F238E27FC236}">
                <a16:creationId xmlns:a16="http://schemas.microsoft.com/office/drawing/2014/main" id="{19EF2442-B1F2-44E6-8770-44C6D2398A4A}"/>
              </a:ext>
            </a:extLst>
          </p:cNvPr>
          <p:cNvSpPr>
            <a:spLocks/>
          </p:cNvSpPr>
          <p:nvPr/>
        </p:nvSpPr>
        <p:spPr bwMode="auto">
          <a:xfrm>
            <a:off x="2597445" y="2847432"/>
            <a:ext cx="423863" cy="176213"/>
          </a:xfrm>
          <a:custGeom>
            <a:avLst/>
            <a:gdLst>
              <a:gd name="T0" fmla="*/ 0 w 640"/>
              <a:gd name="T1" fmla="*/ 84 h 334"/>
              <a:gd name="T2" fmla="*/ 0 w 640"/>
              <a:gd name="T3" fmla="*/ 84 h 334"/>
              <a:gd name="T4" fmla="*/ 473 w 640"/>
              <a:gd name="T5" fmla="*/ 84 h 334"/>
              <a:gd name="T6" fmla="*/ 473 w 640"/>
              <a:gd name="T7" fmla="*/ 0 h 334"/>
              <a:gd name="T8" fmla="*/ 640 w 640"/>
              <a:gd name="T9" fmla="*/ 167 h 334"/>
              <a:gd name="T10" fmla="*/ 473 w 640"/>
              <a:gd name="T11" fmla="*/ 334 h 334"/>
              <a:gd name="T12" fmla="*/ 473 w 640"/>
              <a:gd name="T13" fmla="*/ 250 h 334"/>
              <a:gd name="T14" fmla="*/ 0 w 640"/>
              <a:gd name="T15" fmla="*/ 250 h 334"/>
              <a:gd name="T16" fmla="*/ 0 w 640"/>
              <a:gd name="T17" fmla="*/ 84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0" h="334">
                <a:moveTo>
                  <a:pt x="0" y="84"/>
                </a:moveTo>
                <a:lnTo>
                  <a:pt x="0" y="84"/>
                </a:lnTo>
                <a:lnTo>
                  <a:pt x="473" y="84"/>
                </a:lnTo>
                <a:lnTo>
                  <a:pt x="473" y="0"/>
                </a:lnTo>
                <a:lnTo>
                  <a:pt x="640" y="167"/>
                </a:lnTo>
                <a:lnTo>
                  <a:pt x="473" y="334"/>
                </a:lnTo>
                <a:lnTo>
                  <a:pt x="473" y="250"/>
                </a:lnTo>
                <a:lnTo>
                  <a:pt x="0" y="250"/>
                </a:lnTo>
                <a:lnTo>
                  <a:pt x="0" y="84"/>
                </a:lnTo>
                <a:close/>
              </a:path>
            </a:pathLst>
          </a:custGeom>
          <a:solidFill>
            <a:schemeClr val="tx1"/>
          </a:solidFill>
          <a:ln w="14288" cap="flat">
            <a:noFill/>
            <a:prstDash val="solid"/>
            <a:miter lim="800000"/>
            <a:headEnd/>
            <a:tailEnd/>
          </a:ln>
        </p:spPr>
        <p:txBody>
          <a:bodyPr/>
          <a:lstStyle/>
          <a:p>
            <a:pPr defTabSz="685766" fontAlgn="auto">
              <a:spcBef>
                <a:spcPts val="0"/>
              </a:spcBef>
              <a:spcAft>
                <a:spcPts val="0"/>
              </a:spcAft>
              <a:defRPr/>
            </a:pPr>
            <a:endParaRPr lang="en-GB" sz="1350">
              <a:solidFill>
                <a:srgbClr val="000000"/>
              </a:solidFill>
              <a:latin typeface="Gill Sans MT" panose="020B0502020104020203" pitchFamily="34" charset="77"/>
              <a:ea typeface="ＭＳ Ｐゴシック"/>
            </a:endParaRPr>
          </a:p>
        </p:txBody>
      </p:sp>
      <p:sp>
        <p:nvSpPr>
          <p:cNvPr id="19" name="Freeform 133">
            <a:extLst>
              <a:ext uri="{FF2B5EF4-FFF2-40B4-BE49-F238E27FC236}">
                <a16:creationId xmlns:a16="http://schemas.microsoft.com/office/drawing/2014/main" id="{B16BF005-3A36-434C-8328-F15BF2933438}"/>
              </a:ext>
            </a:extLst>
          </p:cNvPr>
          <p:cNvSpPr>
            <a:spLocks/>
          </p:cNvSpPr>
          <p:nvPr/>
        </p:nvSpPr>
        <p:spPr bwMode="auto">
          <a:xfrm>
            <a:off x="5678782" y="2847432"/>
            <a:ext cx="422672" cy="176213"/>
          </a:xfrm>
          <a:custGeom>
            <a:avLst/>
            <a:gdLst>
              <a:gd name="T0" fmla="*/ 0 w 640"/>
              <a:gd name="T1" fmla="*/ 84 h 334"/>
              <a:gd name="T2" fmla="*/ 0 w 640"/>
              <a:gd name="T3" fmla="*/ 84 h 334"/>
              <a:gd name="T4" fmla="*/ 473 w 640"/>
              <a:gd name="T5" fmla="*/ 84 h 334"/>
              <a:gd name="T6" fmla="*/ 473 w 640"/>
              <a:gd name="T7" fmla="*/ 0 h 334"/>
              <a:gd name="T8" fmla="*/ 640 w 640"/>
              <a:gd name="T9" fmla="*/ 167 h 334"/>
              <a:gd name="T10" fmla="*/ 473 w 640"/>
              <a:gd name="T11" fmla="*/ 334 h 334"/>
              <a:gd name="T12" fmla="*/ 473 w 640"/>
              <a:gd name="T13" fmla="*/ 250 h 334"/>
              <a:gd name="T14" fmla="*/ 0 w 640"/>
              <a:gd name="T15" fmla="*/ 250 h 334"/>
              <a:gd name="T16" fmla="*/ 0 w 640"/>
              <a:gd name="T17" fmla="*/ 84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0" h="334">
                <a:moveTo>
                  <a:pt x="0" y="84"/>
                </a:moveTo>
                <a:lnTo>
                  <a:pt x="0" y="84"/>
                </a:lnTo>
                <a:lnTo>
                  <a:pt x="473" y="84"/>
                </a:lnTo>
                <a:lnTo>
                  <a:pt x="473" y="0"/>
                </a:lnTo>
                <a:lnTo>
                  <a:pt x="640" y="167"/>
                </a:lnTo>
                <a:lnTo>
                  <a:pt x="473" y="334"/>
                </a:lnTo>
                <a:lnTo>
                  <a:pt x="473" y="250"/>
                </a:lnTo>
                <a:lnTo>
                  <a:pt x="0" y="250"/>
                </a:lnTo>
                <a:lnTo>
                  <a:pt x="0" y="84"/>
                </a:lnTo>
                <a:close/>
              </a:path>
            </a:pathLst>
          </a:custGeom>
          <a:solidFill>
            <a:schemeClr val="tx1"/>
          </a:solidFill>
          <a:ln w="14288" cap="flat">
            <a:noFill/>
            <a:prstDash val="solid"/>
            <a:miter lim="800000"/>
            <a:headEnd/>
            <a:tailEnd/>
          </a:ln>
        </p:spPr>
        <p:txBody>
          <a:bodyPr/>
          <a:lstStyle/>
          <a:p>
            <a:pPr defTabSz="685766" fontAlgn="auto">
              <a:spcBef>
                <a:spcPts val="0"/>
              </a:spcBef>
              <a:spcAft>
                <a:spcPts val="0"/>
              </a:spcAft>
              <a:defRPr/>
            </a:pPr>
            <a:endParaRPr lang="en-GB" sz="1350">
              <a:solidFill>
                <a:srgbClr val="000000"/>
              </a:solidFill>
              <a:latin typeface="Gill Sans MT" panose="020B0502020104020203" pitchFamily="34" charset="77"/>
              <a:ea typeface="ＭＳ Ｐゴシック"/>
            </a:endParaRPr>
          </a:p>
        </p:txBody>
      </p:sp>
      <p:sp>
        <p:nvSpPr>
          <p:cNvPr id="20" name="TextBox 19">
            <a:extLst>
              <a:ext uri="{FF2B5EF4-FFF2-40B4-BE49-F238E27FC236}">
                <a16:creationId xmlns:a16="http://schemas.microsoft.com/office/drawing/2014/main" id="{EC9D917F-EF7F-41F6-961B-1D855F96492E}"/>
              </a:ext>
            </a:extLst>
          </p:cNvPr>
          <p:cNvSpPr txBox="1"/>
          <p:nvPr/>
        </p:nvSpPr>
        <p:spPr>
          <a:xfrm>
            <a:off x="6264568" y="2590852"/>
            <a:ext cx="2441972" cy="689372"/>
          </a:xfrm>
          <a:prstGeom prst="roundRect">
            <a:avLst/>
          </a:prstGeom>
          <a:solidFill>
            <a:schemeClr val="bg2"/>
          </a:solidFill>
          <a:ln w="28575">
            <a:noFill/>
          </a:ln>
        </p:spPr>
        <p:txBody>
          <a:bodyPr anchor="ctr"/>
          <a:lstStyle/>
          <a:p>
            <a:pPr algn="ctr" defTabSz="685766" fontAlgn="auto">
              <a:spcBef>
                <a:spcPts val="0"/>
              </a:spcBef>
              <a:spcAft>
                <a:spcPts val="0"/>
              </a:spcAft>
              <a:defRPr/>
            </a:pPr>
            <a:r>
              <a:rPr lang="en-GB" sz="1350" b="1" dirty="0" err="1">
                <a:solidFill>
                  <a:srgbClr val="000000"/>
                </a:solidFill>
                <a:latin typeface="Arial"/>
                <a:ea typeface="ＭＳ Ｐゴシック"/>
              </a:rPr>
              <a:t>mITT</a:t>
            </a:r>
            <a:r>
              <a:rPr lang="en-GB" sz="1350" b="1" dirty="0">
                <a:solidFill>
                  <a:srgbClr val="000000"/>
                </a:solidFill>
                <a:latin typeface="Arial"/>
                <a:ea typeface="ＭＳ Ｐゴシック"/>
              </a:rPr>
              <a:t> population for all analysis and safety </a:t>
            </a:r>
          </a:p>
        </p:txBody>
      </p:sp>
      <p:sp>
        <p:nvSpPr>
          <p:cNvPr id="2" name="TextBox 1">
            <a:extLst>
              <a:ext uri="{FF2B5EF4-FFF2-40B4-BE49-F238E27FC236}">
                <a16:creationId xmlns:a16="http://schemas.microsoft.com/office/drawing/2014/main" id="{4469F728-53EA-439A-9E1C-D2E6E687451D}"/>
              </a:ext>
            </a:extLst>
          </p:cNvPr>
          <p:cNvSpPr txBox="1"/>
          <p:nvPr/>
        </p:nvSpPr>
        <p:spPr>
          <a:xfrm>
            <a:off x="1048536" y="878767"/>
            <a:ext cx="7241214" cy="300082"/>
          </a:xfrm>
          <a:prstGeom prst="rect">
            <a:avLst/>
          </a:prstGeom>
          <a:noFill/>
        </p:spPr>
        <p:txBody>
          <a:bodyPr wrap="none" rtlCol="0">
            <a:spAutoFit/>
          </a:bodyPr>
          <a:lstStyle/>
          <a:p>
            <a:pPr algn="r" defTabSz="342900" fontAlgn="auto">
              <a:spcBef>
                <a:spcPts val="0"/>
              </a:spcBef>
              <a:spcAft>
                <a:spcPts val="0"/>
              </a:spcAft>
            </a:pPr>
            <a:r>
              <a:rPr lang="en-GB" sz="1350" b="1" u="sng" dirty="0" err="1">
                <a:solidFill>
                  <a:srgbClr val="0F3769"/>
                </a:solidFill>
                <a:latin typeface="Arial"/>
                <a:ea typeface="ＭＳ Ｐゴシック"/>
              </a:rPr>
              <a:t>S</a:t>
            </a:r>
            <a:r>
              <a:rPr lang="en-GB" sz="1350" u="sng" dirty="0" err="1">
                <a:solidFill>
                  <a:srgbClr val="0F3769"/>
                </a:solidFill>
                <a:latin typeface="Arial"/>
                <a:ea typeface="ＭＳ Ｐゴシック"/>
              </a:rPr>
              <a:t>elinexor</a:t>
            </a:r>
            <a:r>
              <a:rPr lang="en-GB" sz="1350" u="sng" dirty="0">
                <a:solidFill>
                  <a:srgbClr val="0F3769"/>
                </a:solidFill>
                <a:latin typeface="Arial"/>
                <a:ea typeface="ＭＳ Ｐゴシック"/>
              </a:rPr>
              <a:t> </a:t>
            </a:r>
            <a:r>
              <a:rPr lang="en-GB" sz="1350" b="1" u="sng" dirty="0">
                <a:solidFill>
                  <a:srgbClr val="0F3769"/>
                </a:solidFill>
                <a:latin typeface="Arial"/>
                <a:ea typeface="ＭＳ Ｐゴシック"/>
              </a:rPr>
              <a:t>A</a:t>
            </a:r>
            <a:r>
              <a:rPr lang="en-GB" sz="1350" u="sng" dirty="0">
                <a:solidFill>
                  <a:srgbClr val="0F3769"/>
                </a:solidFill>
                <a:latin typeface="Arial"/>
                <a:ea typeface="ＭＳ Ｐゴシック"/>
              </a:rPr>
              <a:t>gainst </a:t>
            </a:r>
            <a:r>
              <a:rPr lang="en-GB" sz="1350" b="1" u="sng" dirty="0">
                <a:solidFill>
                  <a:srgbClr val="0F3769"/>
                </a:solidFill>
                <a:latin typeface="Arial"/>
                <a:ea typeface="ＭＳ Ｐゴシック"/>
              </a:rPr>
              <a:t>D</a:t>
            </a:r>
            <a:r>
              <a:rPr lang="en-GB" sz="1350" u="sng" dirty="0">
                <a:solidFill>
                  <a:srgbClr val="0F3769"/>
                </a:solidFill>
                <a:latin typeface="Arial"/>
                <a:ea typeface="ＭＳ Ｐゴシック"/>
              </a:rPr>
              <a:t>iffuse </a:t>
            </a:r>
            <a:r>
              <a:rPr lang="en-GB" sz="1350" b="1" u="sng" dirty="0">
                <a:solidFill>
                  <a:srgbClr val="0F3769"/>
                </a:solidFill>
                <a:latin typeface="Arial"/>
                <a:ea typeface="ＭＳ Ｐゴシック"/>
              </a:rPr>
              <a:t>A</a:t>
            </a:r>
            <a:r>
              <a:rPr lang="en-GB" sz="1350" u="sng" dirty="0">
                <a:solidFill>
                  <a:srgbClr val="0F3769"/>
                </a:solidFill>
                <a:latin typeface="Arial"/>
                <a:ea typeface="ＭＳ Ｐゴシック"/>
              </a:rPr>
              <a:t>ggressive </a:t>
            </a:r>
            <a:r>
              <a:rPr lang="en-GB" sz="1350" b="1" u="sng" dirty="0">
                <a:solidFill>
                  <a:srgbClr val="0F3769"/>
                </a:solidFill>
                <a:latin typeface="Arial"/>
                <a:ea typeface="ＭＳ Ｐゴシック"/>
              </a:rPr>
              <a:t>L</a:t>
            </a:r>
            <a:r>
              <a:rPr lang="en-GB" sz="1350" u="sng" dirty="0">
                <a:solidFill>
                  <a:srgbClr val="0F3769"/>
                </a:solidFill>
                <a:latin typeface="Arial"/>
                <a:ea typeface="ＭＳ Ｐゴシック"/>
              </a:rPr>
              <a:t>ymphoma (</a:t>
            </a:r>
            <a:r>
              <a:rPr lang="en-GB" sz="1350" b="1" u="sng" dirty="0">
                <a:solidFill>
                  <a:srgbClr val="0F3769"/>
                </a:solidFill>
                <a:latin typeface="Arial"/>
                <a:ea typeface="ＭＳ Ｐゴシック"/>
              </a:rPr>
              <a:t>SADAL</a:t>
            </a:r>
            <a:r>
              <a:rPr lang="en-GB" sz="1350" u="sng" dirty="0">
                <a:solidFill>
                  <a:srgbClr val="0F3769"/>
                </a:solidFill>
                <a:latin typeface="Arial"/>
                <a:ea typeface="ＭＳ Ｐゴシック"/>
              </a:rPr>
              <a:t>):</a:t>
            </a:r>
            <a:r>
              <a:rPr lang="en-GB" sz="1350" dirty="0">
                <a:solidFill>
                  <a:srgbClr val="0F3769"/>
                </a:solidFill>
                <a:latin typeface="Arial"/>
                <a:ea typeface="ＭＳ Ｐゴシック"/>
              </a:rPr>
              <a:t>  An Open-label, Phase 2b study</a:t>
            </a:r>
            <a:endParaRPr lang="en-GB" sz="1350" b="1" dirty="0">
              <a:solidFill>
                <a:srgbClr val="0F3769"/>
              </a:solidFill>
              <a:latin typeface="Arial"/>
              <a:ea typeface="ＭＳ Ｐゴシック"/>
            </a:endParaRPr>
          </a:p>
        </p:txBody>
      </p:sp>
      <p:sp>
        <p:nvSpPr>
          <p:cNvPr id="13" name="TextBox 12">
            <a:extLst>
              <a:ext uri="{FF2B5EF4-FFF2-40B4-BE49-F238E27FC236}">
                <a16:creationId xmlns:a16="http://schemas.microsoft.com/office/drawing/2014/main" id="{76FF4A8C-2378-D546-8A2C-197D194B2453}"/>
              </a:ext>
            </a:extLst>
          </p:cNvPr>
          <p:cNvSpPr txBox="1"/>
          <p:nvPr/>
        </p:nvSpPr>
        <p:spPr>
          <a:xfrm>
            <a:off x="5419900" y="4776567"/>
            <a:ext cx="3615092" cy="430887"/>
          </a:xfrm>
          <a:prstGeom prst="rect">
            <a:avLst/>
          </a:prstGeom>
          <a:noFill/>
        </p:spPr>
        <p:txBody>
          <a:bodyPr wrap="none" rtlCol="0">
            <a:spAutoFit/>
          </a:bodyPr>
          <a:lstStyle/>
          <a:p>
            <a:pPr algn="ctr" defTabSz="685766" fontAlgn="auto">
              <a:spcBef>
                <a:spcPts val="0"/>
              </a:spcBef>
              <a:spcAft>
                <a:spcPts val="0"/>
              </a:spcAft>
              <a:defRPr/>
            </a:pPr>
            <a:r>
              <a:rPr lang="en-US" sz="1100" dirty="0" err="1">
                <a:solidFill>
                  <a:srgbClr val="000000"/>
                </a:solidFill>
                <a:latin typeface="Arial"/>
                <a:ea typeface="ＭＳ Ｐゴシック"/>
              </a:rPr>
              <a:t>Kalakonda</a:t>
            </a:r>
            <a:r>
              <a:rPr lang="en-US" sz="1100" dirty="0">
                <a:solidFill>
                  <a:srgbClr val="000000"/>
                </a:solidFill>
                <a:latin typeface="Arial"/>
                <a:ea typeface="ＭＳ Ｐゴシック"/>
              </a:rPr>
              <a:t> N et al. </a:t>
            </a:r>
            <a:r>
              <a:rPr lang="en-US" sz="1100" dirty="0">
                <a:solidFill>
                  <a:srgbClr val="000000"/>
                </a:solidFill>
                <a:latin typeface="Arial" panose="020B0604020202020204"/>
              </a:rPr>
              <a:t>Lancet </a:t>
            </a:r>
            <a:r>
              <a:rPr lang="en-US" sz="1100" dirty="0" err="1">
                <a:solidFill>
                  <a:srgbClr val="000000"/>
                </a:solidFill>
                <a:latin typeface="Arial" panose="020B0604020202020204"/>
              </a:rPr>
              <a:t>Haematol</a:t>
            </a:r>
            <a:r>
              <a:rPr lang="en-US" sz="1100" dirty="0">
                <a:solidFill>
                  <a:srgbClr val="000000"/>
                </a:solidFill>
                <a:latin typeface="Arial" panose="020B0604020202020204"/>
              </a:rPr>
              <a:t> 2020; 7: e511–22 </a:t>
            </a:r>
          </a:p>
          <a:p>
            <a:pPr algn="ctr" defTabSz="685766" fontAlgn="auto">
              <a:spcBef>
                <a:spcPts val="0"/>
              </a:spcBef>
              <a:spcAft>
                <a:spcPts val="0"/>
              </a:spcAft>
              <a:defRPr/>
            </a:pPr>
            <a:endParaRPr lang="en-US" sz="1100" dirty="0">
              <a:solidFill>
                <a:srgbClr val="000000"/>
              </a:solidFill>
              <a:latin typeface="Arial"/>
              <a:ea typeface="ＭＳ Ｐゴシック"/>
            </a:endParaRPr>
          </a:p>
        </p:txBody>
      </p:sp>
    </p:spTree>
    <p:extLst>
      <p:ext uri="{BB962C8B-B14F-4D97-AF65-F5344CB8AC3E}">
        <p14:creationId xmlns:p14="http://schemas.microsoft.com/office/powerpoint/2010/main" val="19007833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D2A89-7373-414A-A810-3E5473A3D422}"/>
              </a:ext>
            </a:extLst>
          </p:cNvPr>
          <p:cNvSpPr>
            <a:spLocks noGrp="1"/>
          </p:cNvSpPr>
          <p:nvPr>
            <p:ph type="title"/>
          </p:nvPr>
        </p:nvSpPr>
        <p:spPr>
          <a:xfrm>
            <a:off x="366713" y="261937"/>
            <a:ext cx="8412162" cy="533549"/>
          </a:xfrm>
        </p:spPr>
        <p:txBody>
          <a:bodyPr/>
          <a:lstStyle/>
          <a:p>
            <a:r>
              <a:rPr lang="en-US" dirty="0"/>
              <a:t>Phase 2 SADAL: Responses</a:t>
            </a:r>
          </a:p>
        </p:txBody>
      </p:sp>
      <p:graphicFrame>
        <p:nvGraphicFramePr>
          <p:cNvPr id="4" name="Content Placeholder 3">
            <a:extLst>
              <a:ext uri="{FF2B5EF4-FFF2-40B4-BE49-F238E27FC236}">
                <a16:creationId xmlns:a16="http://schemas.microsoft.com/office/drawing/2014/main" id="{DF07991B-039A-4FF5-B49A-474D881C6296}"/>
              </a:ext>
            </a:extLst>
          </p:cNvPr>
          <p:cNvGraphicFramePr>
            <a:graphicFrameLocks noGrp="1"/>
          </p:cNvGraphicFramePr>
          <p:nvPr>
            <p:ph idx="1"/>
          </p:nvPr>
        </p:nvGraphicFramePr>
        <p:xfrm>
          <a:off x="359368" y="1028701"/>
          <a:ext cx="4982720" cy="794546"/>
        </p:xfrm>
        <a:graphic>
          <a:graphicData uri="http://schemas.openxmlformats.org/drawingml/2006/table">
            <a:tbl>
              <a:tblPr firstRow="1" bandRow="1">
                <a:tableStyleId>{8EC20E35-A176-4012-BC5E-935CFFF8708E}</a:tableStyleId>
              </a:tblPr>
              <a:tblGrid>
                <a:gridCol w="996544">
                  <a:extLst>
                    <a:ext uri="{9D8B030D-6E8A-4147-A177-3AD203B41FA5}">
                      <a16:colId xmlns:a16="http://schemas.microsoft.com/office/drawing/2014/main" val="2326023671"/>
                    </a:ext>
                  </a:extLst>
                </a:gridCol>
                <a:gridCol w="996544">
                  <a:extLst>
                    <a:ext uri="{9D8B030D-6E8A-4147-A177-3AD203B41FA5}">
                      <a16:colId xmlns:a16="http://schemas.microsoft.com/office/drawing/2014/main" val="2999467095"/>
                    </a:ext>
                  </a:extLst>
                </a:gridCol>
                <a:gridCol w="996544">
                  <a:extLst>
                    <a:ext uri="{9D8B030D-6E8A-4147-A177-3AD203B41FA5}">
                      <a16:colId xmlns:a16="http://schemas.microsoft.com/office/drawing/2014/main" val="264236203"/>
                    </a:ext>
                  </a:extLst>
                </a:gridCol>
                <a:gridCol w="996544">
                  <a:extLst>
                    <a:ext uri="{9D8B030D-6E8A-4147-A177-3AD203B41FA5}">
                      <a16:colId xmlns:a16="http://schemas.microsoft.com/office/drawing/2014/main" val="892971635"/>
                    </a:ext>
                  </a:extLst>
                </a:gridCol>
                <a:gridCol w="996544">
                  <a:extLst>
                    <a:ext uri="{9D8B030D-6E8A-4147-A177-3AD203B41FA5}">
                      <a16:colId xmlns:a16="http://schemas.microsoft.com/office/drawing/2014/main" val="2440545087"/>
                    </a:ext>
                  </a:extLst>
                </a:gridCol>
              </a:tblGrid>
              <a:tr h="325652">
                <a:tc>
                  <a:txBody>
                    <a:bodyPr/>
                    <a:lstStyle/>
                    <a:p>
                      <a:pPr algn="ctr" fontAlgn="ctr"/>
                      <a:r>
                        <a:rPr lang="en-US" sz="900" b="1" dirty="0">
                          <a:effectLst/>
                        </a:rPr>
                        <a:t>ORR</a:t>
                      </a:r>
                      <a:endParaRPr lang="en-US" sz="900" dirty="0">
                        <a:effectLst/>
                      </a:endParaRPr>
                    </a:p>
                  </a:txBody>
                  <a:tcPr marL="97287" marR="97287" marT="121608" marB="66884" anchor="b">
                    <a:solidFill>
                      <a:srgbClr val="002060"/>
                    </a:solidFill>
                  </a:tcPr>
                </a:tc>
                <a:tc>
                  <a:txBody>
                    <a:bodyPr/>
                    <a:lstStyle/>
                    <a:p>
                      <a:pPr algn="ctr" fontAlgn="ctr"/>
                      <a:r>
                        <a:rPr lang="en-US" sz="900" b="1" dirty="0">
                          <a:effectLst/>
                        </a:rPr>
                        <a:t>CR</a:t>
                      </a:r>
                      <a:endParaRPr lang="en-US" sz="900" dirty="0">
                        <a:effectLst/>
                      </a:endParaRPr>
                    </a:p>
                  </a:txBody>
                  <a:tcPr marL="97287" marR="97287" marT="121608" marB="66884" anchor="b">
                    <a:solidFill>
                      <a:srgbClr val="002060"/>
                    </a:solidFill>
                  </a:tcPr>
                </a:tc>
                <a:tc>
                  <a:txBody>
                    <a:bodyPr/>
                    <a:lstStyle/>
                    <a:p>
                      <a:pPr algn="ctr" fontAlgn="ctr"/>
                      <a:r>
                        <a:rPr lang="en-US" sz="900" b="1" dirty="0">
                          <a:effectLst/>
                        </a:rPr>
                        <a:t>PR</a:t>
                      </a:r>
                      <a:endParaRPr lang="en-US" sz="900" dirty="0">
                        <a:effectLst/>
                      </a:endParaRPr>
                    </a:p>
                  </a:txBody>
                  <a:tcPr marL="97287" marR="97287" marT="121608" marB="66884" anchor="b">
                    <a:solidFill>
                      <a:srgbClr val="002060"/>
                    </a:solidFill>
                  </a:tcPr>
                </a:tc>
                <a:tc>
                  <a:txBody>
                    <a:bodyPr/>
                    <a:lstStyle/>
                    <a:p>
                      <a:pPr algn="ctr" fontAlgn="ctr"/>
                      <a:r>
                        <a:rPr lang="en-US" sz="900" b="1" dirty="0">
                          <a:effectLst/>
                        </a:rPr>
                        <a:t>SD</a:t>
                      </a:r>
                      <a:endParaRPr lang="en-US" sz="900" dirty="0">
                        <a:effectLst/>
                      </a:endParaRPr>
                    </a:p>
                  </a:txBody>
                  <a:tcPr marL="97287" marR="97287" marT="121608" marB="66884" anchor="b">
                    <a:solidFill>
                      <a:srgbClr val="002060"/>
                    </a:solidFill>
                  </a:tcPr>
                </a:tc>
                <a:tc>
                  <a:txBody>
                    <a:bodyPr/>
                    <a:lstStyle/>
                    <a:p>
                      <a:pPr algn="ctr" fontAlgn="ctr"/>
                      <a:r>
                        <a:rPr lang="en-US" sz="900" b="1" dirty="0">
                          <a:effectLst/>
                        </a:rPr>
                        <a:t>PD/ND</a:t>
                      </a:r>
                      <a:endParaRPr lang="en-US" sz="900" dirty="0">
                        <a:effectLst/>
                      </a:endParaRPr>
                    </a:p>
                  </a:txBody>
                  <a:tcPr marL="97287" marR="97287" marT="121608" marB="66884" anchor="b">
                    <a:solidFill>
                      <a:srgbClr val="002060"/>
                    </a:solidFill>
                  </a:tcPr>
                </a:tc>
                <a:extLst>
                  <a:ext uri="{0D108BD9-81ED-4DB2-BD59-A6C34878D82A}">
                    <a16:rowId xmlns:a16="http://schemas.microsoft.com/office/drawing/2014/main" val="1020475837"/>
                  </a:ext>
                </a:extLst>
              </a:tr>
              <a:tr h="468894">
                <a:tc>
                  <a:txBody>
                    <a:bodyPr/>
                    <a:lstStyle/>
                    <a:p>
                      <a:pPr algn="ctr"/>
                      <a:r>
                        <a:rPr lang="en-US" sz="900" b="1" dirty="0">
                          <a:effectLst/>
                        </a:rPr>
                        <a:t>36/127 (28%) (20·7–37·0)</a:t>
                      </a:r>
                    </a:p>
                  </a:txBody>
                  <a:tcPr marL="97287" marR="97287" marT="97287" marB="97287" anchor="ctr"/>
                </a:tc>
                <a:tc>
                  <a:txBody>
                    <a:bodyPr/>
                    <a:lstStyle/>
                    <a:p>
                      <a:pPr algn="ctr"/>
                      <a:r>
                        <a:rPr lang="en-US" sz="900" b="1" dirty="0">
                          <a:effectLst/>
                        </a:rPr>
                        <a:t>15 (12%) </a:t>
                      </a:r>
                      <a:br>
                        <a:rPr lang="en-US" sz="900" b="1" dirty="0">
                          <a:effectLst/>
                        </a:rPr>
                      </a:br>
                      <a:r>
                        <a:rPr lang="en-US" sz="900" b="1" dirty="0">
                          <a:effectLst/>
                        </a:rPr>
                        <a:t>(6·8–18·7)</a:t>
                      </a:r>
                    </a:p>
                  </a:txBody>
                  <a:tcPr marL="97287" marR="97287" marT="97287" marB="97287" anchor="ctr"/>
                </a:tc>
                <a:tc>
                  <a:txBody>
                    <a:bodyPr/>
                    <a:lstStyle/>
                    <a:p>
                      <a:pPr algn="ctr"/>
                      <a:r>
                        <a:rPr lang="en-US" sz="900" b="1" dirty="0">
                          <a:effectLst/>
                        </a:rPr>
                        <a:t>21 (17%) </a:t>
                      </a:r>
                      <a:br>
                        <a:rPr lang="en-US" sz="900" b="1" dirty="0">
                          <a:effectLst/>
                        </a:rPr>
                      </a:br>
                      <a:r>
                        <a:rPr lang="en-US" sz="900" b="1" dirty="0">
                          <a:effectLst/>
                        </a:rPr>
                        <a:t>(10·5–24·2)</a:t>
                      </a:r>
                    </a:p>
                  </a:txBody>
                  <a:tcPr marL="97287" marR="97287" marT="97287" marB="97287" anchor="ctr"/>
                </a:tc>
                <a:tc>
                  <a:txBody>
                    <a:bodyPr/>
                    <a:lstStyle/>
                    <a:p>
                      <a:pPr algn="ctr"/>
                      <a:r>
                        <a:rPr lang="en-US" sz="900" b="1" dirty="0">
                          <a:effectLst/>
                        </a:rPr>
                        <a:t>11 (9%) </a:t>
                      </a:r>
                      <a:br>
                        <a:rPr lang="en-US" sz="900" b="1" dirty="0">
                          <a:effectLst/>
                        </a:rPr>
                      </a:br>
                      <a:r>
                        <a:rPr lang="en-US" sz="900" b="1" dirty="0">
                          <a:effectLst/>
                        </a:rPr>
                        <a:t>(4·4–15·0)</a:t>
                      </a:r>
                    </a:p>
                  </a:txBody>
                  <a:tcPr marL="97287" marR="97287" marT="97287" marB="97287" anchor="ctr"/>
                </a:tc>
                <a:tc>
                  <a:txBody>
                    <a:bodyPr/>
                    <a:lstStyle/>
                    <a:p>
                      <a:pPr algn="ctr"/>
                      <a:r>
                        <a:rPr lang="en-US" sz="900" b="1" dirty="0">
                          <a:effectLst/>
                        </a:rPr>
                        <a:t>80 (63%) </a:t>
                      </a:r>
                      <a:br>
                        <a:rPr lang="en-US" sz="900" b="1" dirty="0">
                          <a:effectLst/>
                        </a:rPr>
                      </a:br>
                      <a:r>
                        <a:rPr lang="en-US" sz="900" b="1" dirty="0">
                          <a:effectLst/>
                        </a:rPr>
                        <a:t>(54·0–71·4)</a:t>
                      </a:r>
                    </a:p>
                  </a:txBody>
                  <a:tcPr marL="97287" marR="97287" marT="97287" marB="97287" anchor="ctr"/>
                </a:tc>
                <a:extLst>
                  <a:ext uri="{0D108BD9-81ED-4DB2-BD59-A6C34878D82A}">
                    <a16:rowId xmlns:a16="http://schemas.microsoft.com/office/drawing/2014/main" val="3900043376"/>
                  </a:ext>
                </a:extLst>
              </a:tr>
            </a:tbl>
          </a:graphicData>
        </a:graphic>
      </p:graphicFrame>
      <p:sp>
        <p:nvSpPr>
          <p:cNvPr id="6" name="TextBox 5">
            <a:extLst>
              <a:ext uri="{FF2B5EF4-FFF2-40B4-BE49-F238E27FC236}">
                <a16:creationId xmlns:a16="http://schemas.microsoft.com/office/drawing/2014/main" id="{C32244F9-DFA4-4E09-8326-96164904E891}"/>
              </a:ext>
            </a:extLst>
          </p:cNvPr>
          <p:cNvSpPr txBox="1"/>
          <p:nvPr/>
        </p:nvSpPr>
        <p:spPr>
          <a:xfrm>
            <a:off x="3344362" y="4723796"/>
            <a:ext cx="4570553" cy="415498"/>
          </a:xfrm>
          <a:prstGeom prst="rect">
            <a:avLst/>
          </a:prstGeom>
          <a:noFill/>
        </p:spPr>
        <p:txBody>
          <a:bodyPr wrap="square" anchor="b">
            <a:spAutoFit/>
          </a:bodyPr>
          <a:lstStyle/>
          <a:p>
            <a:pPr algn="r" defTabSz="685800" fontAlgn="auto">
              <a:spcBef>
                <a:spcPts val="0"/>
              </a:spcBef>
              <a:spcAft>
                <a:spcPts val="0"/>
              </a:spcAft>
              <a:defRPr/>
            </a:pPr>
            <a:r>
              <a:rPr lang="en-US" sz="1050" dirty="0">
                <a:solidFill>
                  <a:srgbClr val="000000"/>
                </a:solidFill>
                <a:latin typeface="Arial" panose="020B0604020202020204"/>
              </a:rPr>
              <a:t>Median follow-up: 11.1 months.</a:t>
            </a:r>
            <a:endParaRPr lang="en-US" sz="1050" dirty="0">
              <a:solidFill>
                <a:prstClr val="black"/>
              </a:solidFill>
              <a:latin typeface="Arial" panose="020B0604020202020204"/>
            </a:endParaRPr>
          </a:p>
          <a:p>
            <a:pPr algn="r" defTabSz="685800" fontAlgn="auto">
              <a:spcBef>
                <a:spcPts val="0"/>
              </a:spcBef>
              <a:spcAft>
                <a:spcPts val="0"/>
              </a:spcAft>
              <a:defRPr/>
            </a:pPr>
            <a:r>
              <a:rPr lang="en-US" sz="1050" dirty="0">
                <a:solidFill>
                  <a:prstClr val="black"/>
                </a:solidFill>
                <a:latin typeface="Arial" panose="020B0604020202020204"/>
              </a:rPr>
              <a:t>Kalakonda N, et al. </a:t>
            </a:r>
            <a:r>
              <a:rPr lang="en-US" sz="1050" i="1" dirty="0">
                <a:solidFill>
                  <a:prstClr val="black"/>
                </a:solidFill>
                <a:latin typeface="Arial" panose="020B0604020202020204"/>
              </a:rPr>
              <a:t>Lancet Haematol</a:t>
            </a:r>
            <a:r>
              <a:rPr lang="en-US" sz="1050" dirty="0">
                <a:solidFill>
                  <a:prstClr val="black"/>
                </a:solidFill>
                <a:latin typeface="Arial" panose="020B0604020202020204"/>
              </a:rPr>
              <a:t>. 2020;7: e511–22.</a:t>
            </a:r>
          </a:p>
        </p:txBody>
      </p:sp>
      <p:sp>
        <p:nvSpPr>
          <p:cNvPr id="8" name="Footer Placeholder 3">
            <a:extLst>
              <a:ext uri="{FF2B5EF4-FFF2-40B4-BE49-F238E27FC236}">
                <a16:creationId xmlns:a16="http://schemas.microsoft.com/office/drawing/2014/main" id="{25791111-16F9-9C4E-A237-6D513AABD0E3}"/>
              </a:ext>
            </a:extLst>
          </p:cNvPr>
          <p:cNvSpPr>
            <a:spLocks noGrp="1"/>
          </p:cNvSpPr>
          <p:nvPr>
            <p:ph type="ftr" sz="quarter" idx="11"/>
          </p:nvPr>
        </p:nvSpPr>
        <p:spPr>
          <a:xfrm>
            <a:off x="368301" y="4872631"/>
            <a:ext cx="3611563" cy="156569"/>
          </a:xfrm>
        </p:spPr>
        <p:txBody>
          <a:bodyPr/>
          <a:lstStyle/>
          <a:p>
            <a:pPr indent="0" defTabSz="685800" fontAlgn="auto">
              <a:spcBef>
                <a:spcPts val="0"/>
              </a:spcBef>
              <a:spcAft>
                <a:spcPts val="0"/>
              </a:spcAft>
              <a:defRPr/>
            </a:pPr>
            <a:r>
              <a:rPr lang="en-US" sz="900" dirty="0">
                <a:solidFill>
                  <a:prstClr val="black">
                    <a:tint val="75000"/>
                  </a:prstClr>
                </a:solidFill>
                <a:latin typeface="Calibri"/>
                <a:ea typeface="+mn-ea"/>
                <a:cs typeface="+mn-cs"/>
              </a:rPr>
              <a:t>Presented by G. S. Nowakowski MD</a:t>
            </a:r>
          </a:p>
        </p:txBody>
      </p:sp>
      <p:pic>
        <p:nvPicPr>
          <p:cNvPr id="9" name="Picture 7">
            <a:extLst>
              <a:ext uri="{FF2B5EF4-FFF2-40B4-BE49-F238E27FC236}">
                <a16:creationId xmlns:a16="http://schemas.microsoft.com/office/drawing/2014/main" id="{FFFD1C59-CA8A-284C-99CE-6150D304156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3164" y="1939051"/>
            <a:ext cx="3699736" cy="2762407"/>
          </a:xfrm>
          <a:prstGeom prst="rect">
            <a:avLst/>
          </a:prstGeom>
          <a:solidFill>
            <a:schemeClr val="bg1"/>
          </a:solidFill>
          <a:ln w="9525">
            <a:solidFill>
              <a:srgbClr val="000000"/>
            </a:solidFill>
            <a:miter lim="800000"/>
            <a:headEnd/>
            <a:tailEnd/>
          </a:ln>
        </p:spPr>
      </p:pic>
      <p:graphicFrame>
        <p:nvGraphicFramePr>
          <p:cNvPr id="10" name="Table 9">
            <a:extLst>
              <a:ext uri="{FF2B5EF4-FFF2-40B4-BE49-F238E27FC236}">
                <a16:creationId xmlns:a16="http://schemas.microsoft.com/office/drawing/2014/main" id="{1755435C-702E-5845-BB43-0A9AF6A539E8}"/>
              </a:ext>
            </a:extLst>
          </p:cNvPr>
          <p:cNvGraphicFramePr>
            <a:graphicFrameLocks noGrp="1"/>
          </p:cNvGraphicFramePr>
          <p:nvPr/>
        </p:nvGraphicFramePr>
        <p:xfrm>
          <a:off x="4287753" y="1939051"/>
          <a:ext cx="3287944" cy="1445168"/>
        </p:xfrm>
        <a:graphic>
          <a:graphicData uri="http://schemas.openxmlformats.org/drawingml/2006/table">
            <a:tbl>
              <a:tblPr>
                <a:tableStyleId>{5C22544A-7EE6-4342-B048-85BDC9FD1C3A}</a:tableStyleId>
              </a:tblPr>
              <a:tblGrid>
                <a:gridCol w="1176674">
                  <a:extLst>
                    <a:ext uri="{9D8B030D-6E8A-4147-A177-3AD203B41FA5}">
                      <a16:colId xmlns:a16="http://schemas.microsoft.com/office/drawing/2014/main" val="1158801168"/>
                    </a:ext>
                  </a:extLst>
                </a:gridCol>
                <a:gridCol w="993890">
                  <a:extLst>
                    <a:ext uri="{9D8B030D-6E8A-4147-A177-3AD203B41FA5}">
                      <a16:colId xmlns:a16="http://schemas.microsoft.com/office/drawing/2014/main" val="3481541024"/>
                    </a:ext>
                  </a:extLst>
                </a:gridCol>
                <a:gridCol w="1117380">
                  <a:extLst>
                    <a:ext uri="{9D8B030D-6E8A-4147-A177-3AD203B41FA5}">
                      <a16:colId xmlns:a16="http://schemas.microsoft.com/office/drawing/2014/main" val="3159222075"/>
                    </a:ext>
                  </a:extLst>
                </a:gridCol>
              </a:tblGrid>
              <a:tr h="494414">
                <a:tc>
                  <a:txBody>
                    <a:bodyPr/>
                    <a:lstStyle/>
                    <a:p>
                      <a:pPr algn="ctr" fontAlgn="b"/>
                      <a:r>
                        <a:rPr lang="en-US" sz="1200" b="1" i="0" u="none" strike="noStrike" dirty="0">
                          <a:solidFill>
                            <a:schemeClr val="bg1"/>
                          </a:solidFill>
                          <a:effectLst/>
                          <a:latin typeface="+mn-lt"/>
                          <a:cs typeface="Arial" panose="020B0604020202020204" pitchFamily="34" charset="0"/>
                        </a:rPr>
                        <a:t>Category</a:t>
                      </a:r>
                    </a:p>
                  </a:txBody>
                  <a:tcPr marL="7143" marR="7143"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3767"/>
                    </a:solidFill>
                  </a:tcPr>
                </a:tc>
                <a:tc>
                  <a:txBody>
                    <a:bodyPr/>
                    <a:lstStyle/>
                    <a:p>
                      <a:pPr algn="ctr" fontAlgn="ctr"/>
                      <a:r>
                        <a:rPr lang="en-US" sz="1200" b="1" i="0" u="none" strike="noStrike" dirty="0">
                          <a:solidFill>
                            <a:schemeClr val="bg1"/>
                          </a:solidFill>
                          <a:effectLst/>
                          <a:latin typeface="+mn-lt"/>
                        </a:rPr>
                        <a:t>Median DOR (months)</a:t>
                      </a:r>
                    </a:p>
                  </a:txBody>
                  <a:tcPr marL="7143" marR="7143"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3767"/>
                    </a:solidFill>
                  </a:tcPr>
                </a:tc>
                <a:tc>
                  <a:txBody>
                    <a:bodyPr/>
                    <a:lstStyle/>
                    <a:p>
                      <a:pPr algn="ctr" fontAlgn="ctr"/>
                      <a:r>
                        <a:rPr lang="en-US" sz="1200" b="1" i="0" u="none" strike="noStrike" dirty="0">
                          <a:solidFill>
                            <a:schemeClr val="bg1"/>
                          </a:solidFill>
                          <a:effectLst/>
                          <a:latin typeface="+mn-lt"/>
                        </a:rPr>
                        <a:t>95% CI</a:t>
                      </a:r>
                    </a:p>
                  </a:txBody>
                  <a:tcPr marL="7143" marR="7143"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3767"/>
                    </a:solidFill>
                  </a:tcPr>
                </a:tc>
                <a:extLst>
                  <a:ext uri="{0D108BD9-81ED-4DB2-BD59-A6C34878D82A}">
                    <a16:rowId xmlns:a16="http://schemas.microsoft.com/office/drawing/2014/main" val="3449392907"/>
                  </a:ext>
                </a:extLst>
              </a:tr>
              <a:tr h="316918">
                <a:tc>
                  <a:txBody>
                    <a:bodyPr/>
                    <a:lstStyle/>
                    <a:p>
                      <a:pPr algn="ctr" fontAlgn="b"/>
                      <a:r>
                        <a:rPr lang="en-US" sz="1200" b="1" i="0" u="none" strike="noStrike" dirty="0">
                          <a:solidFill>
                            <a:srgbClr val="40679D"/>
                          </a:solidFill>
                          <a:effectLst/>
                          <a:latin typeface="+mn-lt"/>
                          <a:cs typeface="Arial" panose="020B0604020202020204" pitchFamily="34" charset="0"/>
                        </a:rPr>
                        <a:t>All Responders </a:t>
                      </a:r>
                    </a:p>
                  </a:txBody>
                  <a:tcPr marL="7143" marR="7143"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mn-lt"/>
                        </a:rPr>
                        <a:t>9.2</a:t>
                      </a:r>
                    </a:p>
                  </a:txBody>
                  <a:tcPr marL="7143" marR="7143"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mn-lt"/>
                        </a:rPr>
                        <a:t>(4.8 - 23.0)</a:t>
                      </a:r>
                    </a:p>
                  </a:txBody>
                  <a:tcPr marL="7143" marR="7143"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0433008"/>
                  </a:ext>
                </a:extLst>
              </a:tr>
              <a:tr h="316918">
                <a:tc>
                  <a:txBody>
                    <a:bodyPr/>
                    <a:lstStyle/>
                    <a:p>
                      <a:pPr algn="ctr" fontAlgn="b"/>
                      <a:r>
                        <a:rPr lang="en-US" sz="1200" b="1" i="0" u="none" strike="noStrike" dirty="0">
                          <a:solidFill>
                            <a:srgbClr val="749D43"/>
                          </a:solidFill>
                          <a:effectLst/>
                          <a:latin typeface="+mn-lt"/>
                          <a:cs typeface="Arial" panose="020B0604020202020204" pitchFamily="34" charset="0"/>
                        </a:rPr>
                        <a:t>CR Patients </a:t>
                      </a:r>
                      <a:endParaRPr lang="en-US" sz="1200" b="1" i="0" u="none" strike="noStrike" dirty="0">
                        <a:solidFill>
                          <a:srgbClr val="40679D"/>
                        </a:solidFill>
                        <a:effectLst/>
                        <a:latin typeface="+mn-lt"/>
                        <a:cs typeface="Arial" panose="020B0604020202020204" pitchFamily="34" charset="0"/>
                      </a:endParaRPr>
                    </a:p>
                  </a:txBody>
                  <a:tcPr marL="7143" marR="7143"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mn-lt"/>
                        </a:rPr>
                        <a:t>13.5</a:t>
                      </a:r>
                    </a:p>
                  </a:txBody>
                  <a:tcPr marL="7143" marR="7143"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mn-lt"/>
                        </a:rPr>
                        <a:t>(9.3 - 23.0)</a:t>
                      </a:r>
                    </a:p>
                  </a:txBody>
                  <a:tcPr marL="7143" marR="7143"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63955627"/>
                  </a:ext>
                </a:extLst>
              </a:tr>
              <a:tr h="316918">
                <a:tc>
                  <a:txBody>
                    <a:bodyPr/>
                    <a:lstStyle/>
                    <a:p>
                      <a:pPr algn="ctr" fontAlgn="b"/>
                      <a:r>
                        <a:rPr lang="en-US" sz="1200" b="1" i="0" u="none" strike="noStrike" dirty="0">
                          <a:solidFill>
                            <a:srgbClr val="9B702B"/>
                          </a:solidFill>
                          <a:effectLst/>
                          <a:latin typeface="+mn-lt"/>
                          <a:cs typeface="Arial" panose="020B0604020202020204" pitchFamily="34" charset="0"/>
                        </a:rPr>
                        <a:t>PR Patients </a:t>
                      </a:r>
                      <a:endParaRPr lang="en-US" sz="1200" b="0" i="0" u="none" strike="noStrike" dirty="0">
                        <a:solidFill>
                          <a:srgbClr val="9B702B"/>
                        </a:solidFill>
                        <a:effectLst/>
                        <a:latin typeface="+mn-lt"/>
                        <a:cs typeface="Arial" panose="020B0604020202020204" pitchFamily="34" charset="0"/>
                      </a:endParaRPr>
                    </a:p>
                  </a:txBody>
                  <a:tcPr marL="7143" marR="7143"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mn-lt"/>
                        </a:rPr>
                        <a:t>4.8</a:t>
                      </a:r>
                    </a:p>
                  </a:txBody>
                  <a:tcPr marL="7143" marR="7143"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000000"/>
                          </a:solidFill>
                          <a:effectLst/>
                          <a:latin typeface="+mn-lt"/>
                        </a:rPr>
                        <a:t>(2.0 - NE)</a:t>
                      </a:r>
                    </a:p>
                  </a:txBody>
                  <a:tcPr marL="7143" marR="7143"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0760124"/>
                  </a:ext>
                </a:extLst>
              </a:tr>
            </a:tbl>
          </a:graphicData>
        </a:graphic>
      </p:graphicFrame>
      <p:graphicFrame>
        <p:nvGraphicFramePr>
          <p:cNvPr id="11" name="Table 10">
            <a:extLst>
              <a:ext uri="{FF2B5EF4-FFF2-40B4-BE49-F238E27FC236}">
                <a16:creationId xmlns:a16="http://schemas.microsoft.com/office/drawing/2014/main" id="{9B67DD4B-0C79-3F41-9190-81AF346C36EF}"/>
              </a:ext>
            </a:extLst>
          </p:cNvPr>
          <p:cNvGraphicFramePr>
            <a:graphicFrameLocks noGrp="1"/>
          </p:cNvGraphicFramePr>
          <p:nvPr/>
        </p:nvGraphicFramePr>
        <p:xfrm>
          <a:off x="4287753" y="3715935"/>
          <a:ext cx="3287945" cy="797730"/>
        </p:xfrm>
        <a:graphic>
          <a:graphicData uri="http://schemas.openxmlformats.org/drawingml/2006/table">
            <a:tbl>
              <a:tblPr>
                <a:tableStyleId>{5C22544A-7EE6-4342-B048-85BDC9FD1C3A}</a:tableStyleId>
              </a:tblPr>
              <a:tblGrid>
                <a:gridCol w="1274067">
                  <a:extLst>
                    <a:ext uri="{9D8B030D-6E8A-4147-A177-3AD203B41FA5}">
                      <a16:colId xmlns:a16="http://schemas.microsoft.com/office/drawing/2014/main" val="1158801168"/>
                    </a:ext>
                  </a:extLst>
                </a:gridCol>
                <a:gridCol w="931780">
                  <a:extLst>
                    <a:ext uri="{9D8B030D-6E8A-4147-A177-3AD203B41FA5}">
                      <a16:colId xmlns:a16="http://schemas.microsoft.com/office/drawing/2014/main" val="3481541024"/>
                    </a:ext>
                  </a:extLst>
                </a:gridCol>
                <a:gridCol w="1082098">
                  <a:extLst>
                    <a:ext uri="{9D8B030D-6E8A-4147-A177-3AD203B41FA5}">
                      <a16:colId xmlns:a16="http://schemas.microsoft.com/office/drawing/2014/main" val="3159222075"/>
                    </a:ext>
                  </a:extLst>
                </a:gridCol>
              </a:tblGrid>
              <a:tr h="487583">
                <a:tc>
                  <a:txBody>
                    <a:bodyPr/>
                    <a:lstStyle/>
                    <a:p>
                      <a:pPr algn="ctr" fontAlgn="b"/>
                      <a:r>
                        <a:rPr lang="en-US" sz="1100" b="1" i="0" u="none" strike="noStrike" dirty="0">
                          <a:solidFill>
                            <a:schemeClr val="bg1"/>
                          </a:solidFill>
                          <a:effectLst/>
                          <a:latin typeface="+mn-lt"/>
                          <a:cs typeface="Arial" panose="020B0604020202020204" pitchFamily="34" charset="0"/>
                        </a:rPr>
                        <a:t>Category</a:t>
                      </a:r>
                    </a:p>
                  </a:txBody>
                  <a:tcPr marL="4019" marR="4019" marT="40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3767"/>
                    </a:solidFill>
                  </a:tcPr>
                </a:tc>
                <a:tc>
                  <a:txBody>
                    <a:bodyPr/>
                    <a:lstStyle/>
                    <a:p>
                      <a:pPr algn="ctr" fontAlgn="ctr"/>
                      <a:r>
                        <a:rPr lang="en-US" sz="1100" b="1" i="0" u="none" strike="noStrike" dirty="0">
                          <a:solidFill>
                            <a:schemeClr val="bg1"/>
                          </a:solidFill>
                          <a:effectLst/>
                          <a:latin typeface="+mn-lt"/>
                        </a:rPr>
                        <a:t>Median OS (months)</a:t>
                      </a:r>
                    </a:p>
                  </a:txBody>
                  <a:tcPr marL="4019" marR="4019" marT="40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3767"/>
                    </a:solidFill>
                  </a:tcPr>
                </a:tc>
                <a:tc>
                  <a:txBody>
                    <a:bodyPr/>
                    <a:lstStyle/>
                    <a:p>
                      <a:pPr algn="ctr" fontAlgn="ctr"/>
                      <a:r>
                        <a:rPr lang="en-US" sz="1100" b="1" i="0" u="none" strike="noStrike" dirty="0">
                          <a:solidFill>
                            <a:schemeClr val="bg1"/>
                          </a:solidFill>
                          <a:effectLst/>
                          <a:latin typeface="+mn-lt"/>
                        </a:rPr>
                        <a:t>95% CI</a:t>
                      </a:r>
                    </a:p>
                  </a:txBody>
                  <a:tcPr marL="4019" marR="4019" marT="40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3767"/>
                    </a:solidFill>
                  </a:tcPr>
                </a:tc>
                <a:extLst>
                  <a:ext uri="{0D108BD9-81ED-4DB2-BD59-A6C34878D82A}">
                    <a16:rowId xmlns:a16="http://schemas.microsoft.com/office/drawing/2014/main" val="3449392907"/>
                  </a:ext>
                </a:extLst>
              </a:tr>
              <a:tr h="310147">
                <a:tc>
                  <a:txBody>
                    <a:bodyPr/>
                    <a:lstStyle/>
                    <a:p>
                      <a:pPr algn="ctr" fontAlgn="b"/>
                      <a:r>
                        <a:rPr lang="en-US" sz="1100" b="1" i="0" u="none" strike="noStrike" dirty="0">
                          <a:solidFill>
                            <a:srgbClr val="40679D"/>
                          </a:solidFill>
                          <a:effectLst/>
                          <a:latin typeface="+mn-lt"/>
                          <a:cs typeface="Arial" panose="020B0604020202020204" pitchFamily="34" charset="0"/>
                        </a:rPr>
                        <a:t>All Patients</a:t>
                      </a:r>
                    </a:p>
                  </a:txBody>
                  <a:tcPr marL="4019" marR="4019" marT="40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mn-lt"/>
                        </a:rPr>
                        <a:t>9.0</a:t>
                      </a:r>
                    </a:p>
                  </a:txBody>
                  <a:tcPr marL="4019" marR="4019" marT="40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a:solidFill>
                            <a:srgbClr val="000000"/>
                          </a:solidFill>
                          <a:effectLst/>
                          <a:latin typeface="+mn-lt"/>
                        </a:rPr>
                        <a:t>(6.2 - 13.7)</a:t>
                      </a:r>
                    </a:p>
                  </a:txBody>
                  <a:tcPr marL="4019" marR="4019" marT="401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0433008"/>
                  </a:ext>
                </a:extLst>
              </a:tr>
            </a:tbl>
          </a:graphicData>
        </a:graphic>
      </p:graphicFrame>
    </p:spTree>
    <p:extLst>
      <p:ext uri="{BB962C8B-B14F-4D97-AF65-F5344CB8AC3E}">
        <p14:creationId xmlns:p14="http://schemas.microsoft.com/office/powerpoint/2010/main" val="5138754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B760C-72D5-4D43-9897-B3DA5A474D2B}"/>
              </a:ext>
            </a:extLst>
          </p:cNvPr>
          <p:cNvSpPr>
            <a:spLocks noGrp="1"/>
          </p:cNvSpPr>
          <p:nvPr>
            <p:ph type="title"/>
          </p:nvPr>
        </p:nvSpPr>
        <p:spPr>
          <a:xfrm>
            <a:off x="366713" y="261938"/>
            <a:ext cx="8412162" cy="391203"/>
          </a:xfrm>
        </p:spPr>
        <p:txBody>
          <a:bodyPr>
            <a:normAutofit fontScale="90000"/>
          </a:bodyPr>
          <a:lstStyle/>
          <a:p>
            <a:r>
              <a:rPr lang="en-US" dirty="0"/>
              <a:t>Phase 2b SADAL: TEAE (≥ 20%) </a:t>
            </a:r>
          </a:p>
        </p:txBody>
      </p:sp>
      <p:graphicFrame>
        <p:nvGraphicFramePr>
          <p:cNvPr id="4" name="Content Placeholder 3">
            <a:extLst>
              <a:ext uri="{FF2B5EF4-FFF2-40B4-BE49-F238E27FC236}">
                <a16:creationId xmlns:a16="http://schemas.microsoft.com/office/drawing/2014/main" id="{201737A4-ADBD-4359-B931-4FA07882446C}"/>
              </a:ext>
            </a:extLst>
          </p:cNvPr>
          <p:cNvGraphicFramePr>
            <a:graphicFrameLocks noGrp="1"/>
          </p:cNvGraphicFramePr>
          <p:nvPr>
            <p:ph idx="1"/>
          </p:nvPr>
        </p:nvGraphicFramePr>
        <p:xfrm>
          <a:off x="745608" y="721739"/>
          <a:ext cx="4188279" cy="4448484"/>
        </p:xfrm>
        <a:graphic>
          <a:graphicData uri="http://schemas.openxmlformats.org/drawingml/2006/table">
            <a:tbl>
              <a:tblPr firstRow="1" bandRow="1">
                <a:tableStyleId>{8EC20E35-A176-4012-BC5E-935CFFF8708E}</a:tableStyleId>
              </a:tblPr>
              <a:tblGrid>
                <a:gridCol w="1644201">
                  <a:extLst>
                    <a:ext uri="{9D8B030D-6E8A-4147-A177-3AD203B41FA5}">
                      <a16:colId xmlns:a16="http://schemas.microsoft.com/office/drawing/2014/main" val="4257523465"/>
                    </a:ext>
                  </a:extLst>
                </a:gridCol>
                <a:gridCol w="930818">
                  <a:extLst>
                    <a:ext uri="{9D8B030D-6E8A-4147-A177-3AD203B41FA5}">
                      <a16:colId xmlns:a16="http://schemas.microsoft.com/office/drawing/2014/main" val="1876758017"/>
                    </a:ext>
                  </a:extLst>
                </a:gridCol>
                <a:gridCol w="806630">
                  <a:extLst>
                    <a:ext uri="{9D8B030D-6E8A-4147-A177-3AD203B41FA5}">
                      <a16:colId xmlns:a16="http://schemas.microsoft.com/office/drawing/2014/main" val="366980289"/>
                    </a:ext>
                  </a:extLst>
                </a:gridCol>
                <a:gridCol w="806630">
                  <a:extLst>
                    <a:ext uri="{9D8B030D-6E8A-4147-A177-3AD203B41FA5}">
                      <a16:colId xmlns:a16="http://schemas.microsoft.com/office/drawing/2014/main" val="1511379960"/>
                    </a:ext>
                  </a:extLst>
                </a:gridCol>
              </a:tblGrid>
              <a:tr h="283032">
                <a:tc>
                  <a:txBody>
                    <a:bodyPr/>
                    <a:lstStyle/>
                    <a:p>
                      <a:pPr algn="l" fontAlgn="ctr"/>
                      <a:endParaRPr lang="en-US" sz="1400" dirty="0">
                        <a:effectLst/>
                      </a:endParaRPr>
                    </a:p>
                  </a:txBody>
                  <a:tcPr marL="39893" marR="39893" marT="49866" marB="27426" anchor="ctr">
                    <a:solidFill>
                      <a:srgbClr val="002060"/>
                    </a:solidFill>
                  </a:tcPr>
                </a:tc>
                <a:tc>
                  <a:txBody>
                    <a:bodyPr/>
                    <a:lstStyle/>
                    <a:p>
                      <a:pPr algn="l" fontAlgn="ctr"/>
                      <a:r>
                        <a:rPr lang="en-US" sz="1400" b="1" dirty="0">
                          <a:effectLst/>
                        </a:rPr>
                        <a:t>Grade 1–2</a:t>
                      </a:r>
                      <a:endParaRPr lang="en-US" sz="1400" dirty="0">
                        <a:effectLst/>
                      </a:endParaRPr>
                    </a:p>
                  </a:txBody>
                  <a:tcPr marL="39893" marR="39893" marT="49866" marB="27426" anchor="ctr">
                    <a:solidFill>
                      <a:srgbClr val="002060"/>
                    </a:solidFill>
                  </a:tcPr>
                </a:tc>
                <a:tc>
                  <a:txBody>
                    <a:bodyPr/>
                    <a:lstStyle/>
                    <a:p>
                      <a:pPr algn="l" fontAlgn="ctr"/>
                      <a:r>
                        <a:rPr lang="en-US" sz="1400" b="1" dirty="0">
                          <a:effectLst/>
                        </a:rPr>
                        <a:t>Grade 3</a:t>
                      </a:r>
                      <a:endParaRPr lang="en-US" sz="1400" dirty="0">
                        <a:effectLst/>
                      </a:endParaRPr>
                    </a:p>
                  </a:txBody>
                  <a:tcPr marL="39893" marR="39893" marT="49866" marB="27426" anchor="ctr">
                    <a:solidFill>
                      <a:srgbClr val="002060"/>
                    </a:solidFill>
                  </a:tcPr>
                </a:tc>
                <a:tc>
                  <a:txBody>
                    <a:bodyPr/>
                    <a:lstStyle/>
                    <a:p>
                      <a:pPr algn="l" fontAlgn="ctr"/>
                      <a:r>
                        <a:rPr lang="en-US" sz="1400" b="1" dirty="0">
                          <a:effectLst/>
                        </a:rPr>
                        <a:t>Grade 4</a:t>
                      </a:r>
                      <a:endParaRPr lang="en-US" sz="1400" dirty="0">
                        <a:effectLst/>
                      </a:endParaRPr>
                    </a:p>
                  </a:txBody>
                  <a:tcPr marL="39893" marR="39893" marT="49866" marB="27426" anchor="ctr">
                    <a:solidFill>
                      <a:srgbClr val="002060"/>
                    </a:solidFill>
                  </a:tcPr>
                </a:tc>
                <a:extLst>
                  <a:ext uri="{0D108BD9-81ED-4DB2-BD59-A6C34878D82A}">
                    <a16:rowId xmlns:a16="http://schemas.microsoft.com/office/drawing/2014/main" val="2497175202"/>
                  </a:ext>
                </a:extLst>
              </a:tr>
              <a:tr h="285525">
                <a:tc>
                  <a:txBody>
                    <a:bodyPr/>
                    <a:lstStyle/>
                    <a:p>
                      <a:pPr algn="l"/>
                      <a:r>
                        <a:rPr lang="en-US" sz="1400" b="1" dirty="0">
                          <a:effectLst/>
                        </a:rPr>
                        <a:t>Thrombocytopenia</a:t>
                      </a:r>
                    </a:p>
                  </a:txBody>
                  <a:tcPr marL="39893" marR="39893" marT="39893" marB="39893" anchor="ctr"/>
                </a:tc>
                <a:tc>
                  <a:txBody>
                    <a:bodyPr/>
                    <a:lstStyle/>
                    <a:p>
                      <a:pPr algn="l"/>
                      <a:r>
                        <a:rPr lang="en-US" sz="1400" b="0" dirty="0">
                          <a:effectLst/>
                        </a:rPr>
                        <a:t>20 (16%)</a:t>
                      </a:r>
                    </a:p>
                  </a:txBody>
                  <a:tcPr marL="39893" marR="39893" marT="39893" marB="39893" anchor="ctr"/>
                </a:tc>
                <a:tc>
                  <a:txBody>
                    <a:bodyPr/>
                    <a:lstStyle/>
                    <a:p>
                      <a:pPr algn="l"/>
                      <a:r>
                        <a:rPr lang="en-US" sz="1400" b="0" dirty="0">
                          <a:effectLst/>
                        </a:rPr>
                        <a:t>39 (31%)</a:t>
                      </a:r>
                    </a:p>
                  </a:txBody>
                  <a:tcPr marL="39893" marR="39893" marT="39893" marB="39893" anchor="ctr"/>
                </a:tc>
                <a:tc>
                  <a:txBody>
                    <a:bodyPr/>
                    <a:lstStyle/>
                    <a:p>
                      <a:pPr algn="l"/>
                      <a:r>
                        <a:rPr lang="en-US" sz="1400" b="0" dirty="0">
                          <a:effectLst/>
                        </a:rPr>
                        <a:t>19 (15%)</a:t>
                      </a:r>
                    </a:p>
                  </a:txBody>
                  <a:tcPr marL="39893" marR="39893" marT="39893" marB="39893" anchor="ctr"/>
                </a:tc>
                <a:extLst>
                  <a:ext uri="{0D108BD9-81ED-4DB2-BD59-A6C34878D82A}">
                    <a16:rowId xmlns:a16="http://schemas.microsoft.com/office/drawing/2014/main" val="760780327"/>
                  </a:ext>
                </a:extLst>
              </a:tr>
              <a:tr h="285525">
                <a:tc>
                  <a:txBody>
                    <a:bodyPr/>
                    <a:lstStyle/>
                    <a:p>
                      <a:pPr algn="l"/>
                      <a:r>
                        <a:rPr lang="en-US" sz="1400" b="1" dirty="0">
                          <a:effectLst/>
                        </a:rPr>
                        <a:t>Nausea</a:t>
                      </a:r>
                    </a:p>
                  </a:txBody>
                  <a:tcPr marL="39893" marR="39893" marT="39893" marB="39893" anchor="ctr"/>
                </a:tc>
                <a:tc>
                  <a:txBody>
                    <a:bodyPr/>
                    <a:lstStyle/>
                    <a:p>
                      <a:pPr algn="l"/>
                      <a:r>
                        <a:rPr lang="en-US" sz="1400" b="0" dirty="0">
                          <a:effectLst/>
                        </a:rPr>
                        <a:t>66 (52%)</a:t>
                      </a:r>
                    </a:p>
                  </a:txBody>
                  <a:tcPr marL="39893" marR="39893" marT="39893" marB="39893" anchor="ctr"/>
                </a:tc>
                <a:tc>
                  <a:txBody>
                    <a:bodyPr/>
                    <a:lstStyle/>
                    <a:p>
                      <a:pPr algn="l"/>
                      <a:r>
                        <a:rPr lang="en-US" sz="1400" b="0" dirty="0">
                          <a:effectLst/>
                        </a:rPr>
                        <a:t>8 (6%)</a:t>
                      </a:r>
                    </a:p>
                  </a:txBody>
                  <a:tcPr marL="39893" marR="39893" marT="39893" marB="39893" anchor="ctr"/>
                </a:tc>
                <a:tc>
                  <a:txBody>
                    <a:bodyPr/>
                    <a:lstStyle/>
                    <a:p>
                      <a:pPr algn="l"/>
                      <a:r>
                        <a:rPr lang="en-US" sz="1400" b="0" dirty="0">
                          <a:effectLst/>
                        </a:rPr>
                        <a:t>0</a:t>
                      </a:r>
                    </a:p>
                  </a:txBody>
                  <a:tcPr marL="39893" marR="39893" marT="39893" marB="39893" anchor="ctr"/>
                </a:tc>
                <a:extLst>
                  <a:ext uri="{0D108BD9-81ED-4DB2-BD59-A6C34878D82A}">
                    <a16:rowId xmlns:a16="http://schemas.microsoft.com/office/drawing/2014/main" val="1812248180"/>
                  </a:ext>
                </a:extLst>
              </a:tr>
              <a:tr h="285525">
                <a:tc>
                  <a:txBody>
                    <a:bodyPr/>
                    <a:lstStyle/>
                    <a:p>
                      <a:pPr algn="l"/>
                      <a:r>
                        <a:rPr lang="en-US" sz="1400" b="1" dirty="0">
                          <a:effectLst/>
                        </a:rPr>
                        <a:t>Fatigue</a:t>
                      </a:r>
                    </a:p>
                  </a:txBody>
                  <a:tcPr marL="39893" marR="39893" marT="39893" marB="39893" anchor="ctr"/>
                </a:tc>
                <a:tc>
                  <a:txBody>
                    <a:bodyPr/>
                    <a:lstStyle/>
                    <a:p>
                      <a:pPr algn="l"/>
                      <a:r>
                        <a:rPr lang="en-US" sz="1400" b="0" dirty="0">
                          <a:effectLst/>
                        </a:rPr>
                        <a:t>46 (36%)</a:t>
                      </a:r>
                    </a:p>
                  </a:txBody>
                  <a:tcPr marL="39893" marR="39893" marT="39893" marB="39893" anchor="ctr"/>
                </a:tc>
                <a:tc>
                  <a:txBody>
                    <a:bodyPr/>
                    <a:lstStyle/>
                    <a:p>
                      <a:pPr algn="l"/>
                      <a:r>
                        <a:rPr lang="en-US" sz="1400" b="0" dirty="0">
                          <a:effectLst/>
                        </a:rPr>
                        <a:t>14 (11%)</a:t>
                      </a:r>
                    </a:p>
                  </a:txBody>
                  <a:tcPr marL="39893" marR="39893" marT="39893" marB="39893" anchor="ctr"/>
                </a:tc>
                <a:tc>
                  <a:txBody>
                    <a:bodyPr/>
                    <a:lstStyle/>
                    <a:p>
                      <a:pPr algn="l"/>
                      <a:r>
                        <a:rPr lang="en-US" sz="1400" b="0" dirty="0">
                          <a:effectLst/>
                        </a:rPr>
                        <a:t>0</a:t>
                      </a:r>
                    </a:p>
                  </a:txBody>
                  <a:tcPr marL="39893" marR="39893" marT="39893" marB="39893" anchor="ctr"/>
                </a:tc>
                <a:extLst>
                  <a:ext uri="{0D108BD9-81ED-4DB2-BD59-A6C34878D82A}">
                    <a16:rowId xmlns:a16="http://schemas.microsoft.com/office/drawing/2014/main" val="3706496993"/>
                  </a:ext>
                </a:extLst>
              </a:tr>
              <a:tr h="285525">
                <a:tc>
                  <a:txBody>
                    <a:bodyPr/>
                    <a:lstStyle/>
                    <a:p>
                      <a:pPr algn="l"/>
                      <a:r>
                        <a:rPr lang="en-US" sz="1400" b="1" dirty="0">
                          <a:effectLst/>
                        </a:rPr>
                        <a:t>Anemia</a:t>
                      </a:r>
                    </a:p>
                  </a:txBody>
                  <a:tcPr marL="39893" marR="39893" marT="39893" marB="39893" anchor="ctr"/>
                </a:tc>
                <a:tc>
                  <a:txBody>
                    <a:bodyPr/>
                    <a:lstStyle/>
                    <a:p>
                      <a:pPr algn="l"/>
                      <a:r>
                        <a:rPr lang="en-US" sz="1400" b="0" dirty="0">
                          <a:effectLst/>
                        </a:rPr>
                        <a:t>26 (21%)</a:t>
                      </a:r>
                    </a:p>
                  </a:txBody>
                  <a:tcPr marL="39893" marR="39893" marT="39893" marB="39893" anchor="ctr"/>
                </a:tc>
                <a:tc>
                  <a:txBody>
                    <a:bodyPr/>
                    <a:lstStyle/>
                    <a:p>
                      <a:pPr algn="l"/>
                      <a:r>
                        <a:rPr lang="en-US" sz="1400" b="0" dirty="0">
                          <a:effectLst/>
                        </a:rPr>
                        <a:t>27 (21%)</a:t>
                      </a:r>
                    </a:p>
                  </a:txBody>
                  <a:tcPr marL="39893" marR="39893" marT="39893" marB="39893" anchor="ctr"/>
                </a:tc>
                <a:tc>
                  <a:txBody>
                    <a:bodyPr/>
                    <a:lstStyle/>
                    <a:p>
                      <a:pPr algn="l"/>
                      <a:r>
                        <a:rPr lang="en-US" sz="1400" b="0" dirty="0">
                          <a:effectLst/>
                        </a:rPr>
                        <a:t>1 (1%)</a:t>
                      </a:r>
                    </a:p>
                  </a:txBody>
                  <a:tcPr marL="39893" marR="39893" marT="39893" marB="39893" anchor="ctr"/>
                </a:tc>
                <a:extLst>
                  <a:ext uri="{0D108BD9-81ED-4DB2-BD59-A6C34878D82A}">
                    <a16:rowId xmlns:a16="http://schemas.microsoft.com/office/drawing/2014/main" val="1603226547"/>
                  </a:ext>
                </a:extLst>
              </a:tr>
              <a:tr h="491265">
                <a:tc>
                  <a:txBody>
                    <a:bodyPr/>
                    <a:lstStyle/>
                    <a:p>
                      <a:pPr algn="l"/>
                      <a:r>
                        <a:rPr lang="en-US" sz="1400" b="1" dirty="0">
                          <a:effectLst/>
                        </a:rPr>
                        <a:t>Decreased appetite</a:t>
                      </a:r>
                    </a:p>
                  </a:txBody>
                  <a:tcPr marL="39893" marR="39893" marT="39893" marB="39893" anchor="ctr"/>
                </a:tc>
                <a:tc>
                  <a:txBody>
                    <a:bodyPr/>
                    <a:lstStyle/>
                    <a:p>
                      <a:pPr algn="l"/>
                      <a:r>
                        <a:rPr lang="en-US" sz="1400" b="0" dirty="0">
                          <a:effectLst/>
                        </a:rPr>
                        <a:t>42 (33%)</a:t>
                      </a:r>
                    </a:p>
                  </a:txBody>
                  <a:tcPr marL="39893" marR="39893" marT="39893" marB="39893" anchor="ctr"/>
                </a:tc>
                <a:tc>
                  <a:txBody>
                    <a:bodyPr/>
                    <a:lstStyle/>
                    <a:p>
                      <a:pPr algn="l"/>
                      <a:r>
                        <a:rPr lang="en-US" sz="1400" b="0" dirty="0">
                          <a:effectLst/>
                        </a:rPr>
                        <a:t>5 (4%)</a:t>
                      </a:r>
                    </a:p>
                  </a:txBody>
                  <a:tcPr marL="39893" marR="39893" marT="39893" marB="39893" anchor="ctr"/>
                </a:tc>
                <a:tc>
                  <a:txBody>
                    <a:bodyPr/>
                    <a:lstStyle/>
                    <a:p>
                      <a:pPr algn="l"/>
                      <a:r>
                        <a:rPr lang="en-US" sz="1400" b="0" dirty="0">
                          <a:effectLst/>
                        </a:rPr>
                        <a:t>0</a:t>
                      </a:r>
                    </a:p>
                  </a:txBody>
                  <a:tcPr marL="39893" marR="39893" marT="39893" marB="39893" anchor="ctr"/>
                </a:tc>
                <a:extLst>
                  <a:ext uri="{0D108BD9-81ED-4DB2-BD59-A6C34878D82A}">
                    <a16:rowId xmlns:a16="http://schemas.microsoft.com/office/drawing/2014/main" val="1390645578"/>
                  </a:ext>
                </a:extLst>
              </a:tr>
              <a:tr h="285525">
                <a:tc>
                  <a:txBody>
                    <a:bodyPr/>
                    <a:lstStyle/>
                    <a:p>
                      <a:pPr algn="l"/>
                      <a:r>
                        <a:rPr lang="en-US" sz="1400" b="1" dirty="0">
                          <a:effectLst/>
                        </a:rPr>
                        <a:t>Diarrhea</a:t>
                      </a:r>
                    </a:p>
                  </a:txBody>
                  <a:tcPr marL="39893" marR="39893" marT="39893" marB="39893" anchor="ctr"/>
                </a:tc>
                <a:tc>
                  <a:txBody>
                    <a:bodyPr/>
                    <a:lstStyle/>
                    <a:p>
                      <a:pPr algn="l"/>
                      <a:r>
                        <a:rPr lang="en-US" sz="1400" b="0" dirty="0">
                          <a:effectLst/>
                        </a:rPr>
                        <a:t>41 (32%)</a:t>
                      </a:r>
                    </a:p>
                  </a:txBody>
                  <a:tcPr marL="39893" marR="39893" marT="39893" marB="39893" anchor="ctr"/>
                </a:tc>
                <a:tc>
                  <a:txBody>
                    <a:bodyPr/>
                    <a:lstStyle/>
                    <a:p>
                      <a:pPr algn="l"/>
                      <a:r>
                        <a:rPr lang="en-US" sz="1400" b="0" dirty="0">
                          <a:effectLst/>
                        </a:rPr>
                        <a:t>4 (3%)</a:t>
                      </a:r>
                    </a:p>
                  </a:txBody>
                  <a:tcPr marL="39893" marR="39893" marT="39893" marB="39893" anchor="ctr"/>
                </a:tc>
                <a:tc>
                  <a:txBody>
                    <a:bodyPr/>
                    <a:lstStyle/>
                    <a:p>
                      <a:pPr algn="l"/>
                      <a:r>
                        <a:rPr lang="en-US" sz="1400" b="0" dirty="0">
                          <a:effectLst/>
                        </a:rPr>
                        <a:t>0</a:t>
                      </a:r>
                    </a:p>
                  </a:txBody>
                  <a:tcPr marL="39893" marR="39893" marT="39893" marB="39893" anchor="ctr"/>
                </a:tc>
                <a:extLst>
                  <a:ext uri="{0D108BD9-81ED-4DB2-BD59-A6C34878D82A}">
                    <a16:rowId xmlns:a16="http://schemas.microsoft.com/office/drawing/2014/main" val="3578300515"/>
                  </a:ext>
                </a:extLst>
              </a:tr>
              <a:tr h="285525">
                <a:tc>
                  <a:txBody>
                    <a:bodyPr/>
                    <a:lstStyle/>
                    <a:p>
                      <a:pPr algn="l"/>
                      <a:r>
                        <a:rPr lang="en-US" sz="1400" b="1" dirty="0">
                          <a:effectLst/>
                        </a:rPr>
                        <a:t>Constipation</a:t>
                      </a:r>
                    </a:p>
                  </a:txBody>
                  <a:tcPr marL="39893" marR="39893" marT="39893" marB="39893" anchor="ctr"/>
                </a:tc>
                <a:tc>
                  <a:txBody>
                    <a:bodyPr/>
                    <a:lstStyle/>
                    <a:p>
                      <a:pPr algn="l"/>
                      <a:r>
                        <a:rPr lang="en-US" sz="1400" b="0" dirty="0">
                          <a:effectLst/>
                        </a:rPr>
                        <a:t>39 (31%)</a:t>
                      </a:r>
                    </a:p>
                  </a:txBody>
                  <a:tcPr marL="39893" marR="39893" marT="39893" marB="39893" anchor="ctr"/>
                </a:tc>
                <a:tc>
                  <a:txBody>
                    <a:bodyPr/>
                    <a:lstStyle/>
                    <a:p>
                      <a:pPr algn="l"/>
                      <a:r>
                        <a:rPr lang="en-US" sz="1400" b="0" dirty="0">
                          <a:effectLst/>
                        </a:rPr>
                        <a:t>0</a:t>
                      </a:r>
                    </a:p>
                  </a:txBody>
                  <a:tcPr marL="39893" marR="39893" marT="39893" marB="39893" anchor="ctr"/>
                </a:tc>
                <a:tc>
                  <a:txBody>
                    <a:bodyPr/>
                    <a:lstStyle/>
                    <a:p>
                      <a:pPr algn="l"/>
                      <a:r>
                        <a:rPr lang="en-US" sz="1400" b="0" dirty="0">
                          <a:effectLst/>
                        </a:rPr>
                        <a:t>0</a:t>
                      </a:r>
                    </a:p>
                  </a:txBody>
                  <a:tcPr marL="39893" marR="39893" marT="39893" marB="39893" anchor="ctr"/>
                </a:tc>
                <a:extLst>
                  <a:ext uri="{0D108BD9-81ED-4DB2-BD59-A6C34878D82A}">
                    <a16:rowId xmlns:a16="http://schemas.microsoft.com/office/drawing/2014/main" val="3870331420"/>
                  </a:ext>
                </a:extLst>
              </a:tr>
              <a:tr h="285525">
                <a:tc>
                  <a:txBody>
                    <a:bodyPr/>
                    <a:lstStyle/>
                    <a:p>
                      <a:pPr algn="l"/>
                      <a:r>
                        <a:rPr lang="en-US" sz="1400" b="1" dirty="0">
                          <a:effectLst/>
                        </a:rPr>
                        <a:t>Neutropenia</a:t>
                      </a:r>
                    </a:p>
                  </a:txBody>
                  <a:tcPr marL="39893" marR="39893" marT="39893" marB="39893" anchor="ctr"/>
                </a:tc>
                <a:tc>
                  <a:txBody>
                    <a:bodyPr/>
                    <a:lstStyle/>
                    <a:p>
                      <a:pPr algn="l"/>
                      <a:r>
                        <a:rPr lang="en-US" sz="1400" b="0" dirty="0">
                          <a:effectLst/>
                        </a:rPr>
                        <a:t>7 (6%)</a:t>
                      </a:r>
                    </a:p>
                  </a:txBody>
                  <a:tcPr marL="39893" marR="39893" marT="39893" marB="39893" anchor="ctr"/>
                </a:tc>
                <a:tc>
                  <a:txBody>
                    <a:bodyPr/>
                    <a:lstStyle/>
                    <a:p>
                      <a:pPr algn="l"/>
                      <a:r>
                        <a:rPr lang="en-US" sz="1400" b="0" dirty="0">
                          <a:effectLst/>
                        </a:rPr>
                        <a:t>20 (16%)</a:t>
                      </a:r>
                    </a:p>
                  </a:txBody>
                  <a:tcPr marL="39893" marR="39893" marT="39893" marB="39893" anchor="ctr"/>
                </a:tc>
                <a:tc>
                  <a:txBody>
                    <a:bodyPr/>
                    <a:lstStyle/>
                    <a:p>
                      <a:pPr algn="l"/>
                      <a:r>
                        <a:rPr lang="en-US" sz="1400" b="0" dirty="0">
                          <a:effectLst/>
                        </a:rPr>
                        <a:t>11 (9%)</a:t>
                      </a:r>
                    </a:p>
                  </a:txBody>
                  <a:tcPr marL="39893" marR="39893" marT="39893" marB="39893" anchor="ctr"/>
                </a:tc>
                <a:extLst>
                  <a:ext uri="{0D108BD9-81ED-4DB2-BD59-A6C34878D82A}">
                    <a16:rowId xmlns:a16="http://schemas.microsoft.com/office/drawing/2014/main" val="311822375"/>
                  </a:ext>
                </a:extLst>
              </a:tr>
              <a:tr h="285525">
                <a:tc>
                  <a:txBody>
                    <a:bodyPr/>
                    <a:lstStyle/>
                    <a:p>
                      <a:pPr algn="l"/>
                      <a:r>
                        <a:rPr lang="en-US" sz="1400" b="1" dirty="0">
                          <a:effectLst/>
                        </a:rPr>
                        <a:t>Weight loss</a:t>
                      </a:r>
                    </a:p>
                  </a:txBody>
                  <a:tcPr marL="39893" marR="39893" marT="39893" marB="39893" anchor="ctr"/>
                </a:tc>
                <a:tc>
                  <a:txBody>
                    <a:bodyPr/>
                    <a:lstStyle/>
                    <a:p>
                      <a:pPr algn="l"/>
                      <a:r>
                        <a:rPr lang="en-US" sz="1400" b="0" dirty="0">
                          <a:effectLst/>
                        </a:rPr>
                        <a:t>38 (30%)</a:t>
                      </a:r>
                    </a:p>
                  </a:txBody>
                  <a:tcPr marL="39893" marR="39893" marT="39893" marB="39893" anchor="ctr"/>
                </a:tc>
                <a:tc>
                  <a:txBody>
                    <a:bodyPr/>
                    <a:lstStyle/>
                    <a:p>
                      <a:pPr algn="l"/>
                      <a:r>
                        <a:rPr lang="en-US" sz="1400" b="0" dirty="0">
                          <a:effectLst/>
                        </a:rPr>
                        <a:t>0</a:t>
                      </a:r>
                    </a:p>
                  </a:txBody>
                  <a:tcPr marL="39893" marR="39893" marT="39893" marB="39893" anchor="ctr"/>
                </a:tc>
                <a:tc>
                  <a:txBody>
                    <a:bodyPr/>
                    <a:lstStyle/>
                    <a:p>
                      <a:pPr algn="l"/>
                      <a:r>
                        <a:rPr lang="en-US" sz="1400" b="0" dirty="0">
                          <a:effectLst/>
                        </a:rPr>
                        <a:t>0</a:t>
                      </a:r>
                    </a:p>
                  </a:txBody>
                  <a:tcPr marL="39893" marR="39893" marT="39893" marB="39893" anchor="ctr"/>
                </a:tc>
                <a:extLst>
                  <a:ext uri="{0D108BD9-81ED-4DB2-BD59-A6C34878D82A}">
                    <a16:rowId xmlns:a16="http://schemas.microsoft.com/office/drawing/2014/main" val="3477216146"/>
                  </a:ext>
                </a:extLst>
              </a:tr>
              <a:tr h="285525">
                <a:tc>
                  <a:txBody>
                    <a:bodyPr/>
                    <a:lstStyle/>
                    <a:p>
                      <a:pPr algn="l"/>
                      <a:r>
                        <a:rPr lang="en-US" sz="1400" b="1" dirty="0">
                          <a:effectLst/>
                        </a:rPr>
                        <a:t>Vomiting</a:t>
                      </a:r>
                    </a:p>
                  </a:txBody>
                  <a:tcPr marL="39893" marR="39893" marT="39893" marB="39893" anchor="ctr"/>
                </a:tc>
                <a:tc>
                  <a:txBody>
                    <a:bodyPr/>
                    <a:lstStyle/>
                    <a:p>
                      <a:pPr algn="l"/>
                      <a:r>
                        <a:rPr lang="en-US" sz="1400" b="0" dirty="0">
                          <a:effectLst/>
                        </a:rPr>
                        <a:t>35 (28%)</a:t>
                      </a:r>
                    </a:p>
                  </a:txBody>
                  <a:tcPr marL="39893" marR="39893" marT="39893" marB="39893" anchor="ctr"/>
                </a:tc>
                <a:tc>
                  <a:txBody>
                    <a:bodyPr/>
                    <a:lstStyle/>
                    <a:p>
                      <a:pPr algn="l"/>
                      <a:r>
                        <a:rPr lang="en-US" sz="1400" b="0" dirty="0">
                          <a:effectLst/>
                        </a:rPr>
                        <a:t>2 (2%)</a:t>
                      </a:r>
                    </a:p>
                  </a:txBody>
                  <a:tcPr marL="39893" marR="39893" marT="39893" marB="39893" anchor="ctr"/>
                </a:tc>
                <a:tc>
                  <a:txBody>
                    <a:bodyPr/>
                    <a:lstStyle/>
                    <a:p>
                      <a:pPr algn="l"/>
                      <a:r>
                        <a:rPr lang="en-US" sz="1400" b="0" dirty="0">
                          <a:effectLst/>
                        </a:rPr>
                        <a:t>0</a:t>
                      </a:r>
                    </a:p>
                  </a:txBody>
                  <a:tcPr marL="39893" marR="39893" marT="39893" marB="39893" anchor="ctr"/>
                </a:tc>
                <a:extLst>
                  <a:ext uri="{0D108BD9-81ED-4DB2-BD59-A6C34878D82A}">
                    <a16:rowId xmlns:a16="http://schemas.microsoft.com/office/drawing/2014/main" val="1023152279"/>
                  </a:ext>
                </a:extLst>
              </a:tr>
              <a:tr h="285525">
                <a:tc>
                  <a:txBody>
                    <a:bodyPr/>
                    <a:lstStyle/>
                    <a:p>
                      <a:pPr algn="l"/>
                      <a:r>
                        <a:rPr lang="en-US" sz="1400" b="1" dirty="0">
                          <a:effectLst/>
                        </a:rPr>
                        <a:t>Pyrexia</a:t>
                      </a:r>
                    </a:p>
                  </a:txBody>
                  <a:tcPr marL="39893" marR="39893" marT="39893" marB="39893" anchor="ctr"/>
                </a:tc>
                <a:tc>
                  <a:txBody>
                    <a:bodyPr/>
                    <a:lstStyle/>
                    <a:p>
                      <a:pPr algn="l"/>
                      <a:r>
                        <a:rPr lang="en-US" sz="1400" b="0" dirty="0">
                          <a:effectLst/>
                        </a:rPr>
                        <a:t>23 (18%)</a:t>
                      </a:r>
                    </a:p>
                  </a:txBody>
                  <a:tcPr marL="39893" marR="39893" marT="39893" marB="39893" anchor="ctr"/>
                </a:tc>
                <a:tc>
                  <a:txBody>
                    <a:bodyPr/>
                    <a:lstStyle/>
                    <a:p>
                      <a:pPr algn="l"/>
                      <a:r>
                        <a:rPr lang="en-US" sz="1400" b="0" dirty="0">
                          <a:effectLst/>
                        </a:rPr>
                        <a:t>5 (4%)</a:t>
                      </a:r>
                    </a:p>
                  </a:txBody>
                  <a:tcPr marL="39893" marR="39893" marT="39893" marB="39893" anchor="ctr"/>
                </a:tc>
                <a:tc>
                  <a:txBody>
                    <a:bodyPr/>
                    <a:lstStyle/>
                    <a:p>
                      <a:pPr algn="l"/>
                      <a:r>
                        <a:rPr lang="en-US" sz="1400" b="0" dirty="0">
                          <a:effectLst/>
                        </a:rPr>
                        <a:t>0</a:t>
                      </a:r>
                    </a:p>
                  </a:txBody>
                  <a:tcPr marL="39893" marR="39893" marT="39893" marB="39893" anchor="ctr"/>
                </a:tc>
                <a:extLst>
                  <a:ext uri="{0D108BD9-81ED-4DB2-BD59-A6C34878D82A}">
                    <a16:rowId xmlns:a16="http://schemas.microsoft.com/office/drawing/2014/main" val="4025172127"/>
                  </a:ext>
                </a:extLst>
              </a:tr>
              <a:tr h="285525">
                <a:tc>
                  <a:txBody>
                    <a:bodyPr/>
                    <a:lstStyle/>
                    <a:p>
                      <a:pPr algn="l"/>
                      <a:r>
                        <a:rPr lang="en-US" sz="1400" b="1" dirty="0">
                          <a:effectLst/>
                        </a:rPr>
                        <a:t>Asthenia</a:t>
                      </a:r>
                    </a:p>
                  </a:txBody>
                  <a:tcPr marL="39893" marR="39893" marT="39893" marB="39893" anchor="ctr"/>
                </a:tc>
                <a:tc>
                  <a:txBody>
                    <a:bodyPr/>
                    <a:lstStyle/>
                    <a:p>
                      <a:pPr algn="l"/>
                      <a:r>
                        <a:rPr lang="en-US" sz="1400" b="0" dirty="0">
                          <a:effectLst/>
                        </a:rPr>
                        <a:t>21 (17%)</a:t>
                      </a:r>
                    </a:p>
                  </a:txBody>
                  <a:tcPr marL="39893" marR="39893" marT="39893" marB="39893" anchor="ctr"/>
                </a:tc>
                <a:tc>
                  <a:txBody>
                    <a:bodyPr/>
                    <a:lstStyle/>
                    <a:p>
                      <a:pPr algn="l"/>
                      <a:r>
                        <a:rPr lang="en-US" sz="1400" b="0" dirty="0">
                          <a:effectLst/>
                        </a:rPr>
                        <a:t>6 (5%)</a:t>
                      </a:r>
                    </a:p>
                  </a:txBody>
                  <a:tcPr marL="39893" marR="39893" marT="39893" marB="39893" anchor="ctr"/>
                </a:tc>
                <a:tc>
                  <a:txBody>
                    <a:bodyPr/>
                    <a:lstStyle/>
                    <a:p>
                      <a:pPr algn="l"/>
                      <a:r>
                        <a:rPr lang="en-US" sz="1400" b="0" dirty="0">
                          <a:effectLst/>
                        </a:rPr>
                        <a:t>0</a:t>
                      </a:r>
                    </a:p>
                  </a:txBody>
                  <a:tcPr marL="39893" marR="39893" marT="39893" marB="39893" anchor="ctr"/>
                </a:tc>
                <a:extLst>
                  <a:ext uri="{0D108BD9-81ED-4DB2-BD59-A6C34878D82A}">
                    <a16:rowId xmlns:a16="http://schemas.microsoft.com/office/drawing/2014/main" val="647645241"/>
                  </a:ext>
                </a:extLst>
              </a:tr>
            </a:tbl>
          </a:graphicData>
        </a:graphic>
      </p:graphicFrame>
      <p:sp>
        <p:nvSpPr>
          <p:cNvPr id="5" name="Rectangle 1">
            <a:extLst>
              <a:ext uri="{FF2B5EF4-FFF2-40B4-BE49-F238E27FC236}">
                <a16:creationId xmlns:a16="http://schemas.microsoft.com/office/drawing/2014/main" id="{439AAA39-3ADC-4D4D-9B2C-BEC4DF5CADC0}"/>
              </a:ext>
            </a:extLst>
          </p:cNvPr>
          <p:cNvSpPr>
            <a:spLocks noChangeArrowheads="1"/>
          </p:cNvSpPr>
          <p:nvPr/>
        </p:nvSpPr>
        <p:spPr bwMode="auto">
          <a:xfrm>
            <a:off x="2733676" y="754181"/>
            <a:ext cx="138564"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hangingPunct="0"/>
            <a:br>
              <a:rPr lang="en-US" altLang="en-US" sz="1350" dirty="0">
                <a:solidFill>
                  <a:srgbClr val="000000"/>
                </a:solidFill>
                <a:latin typeface="Arial" panose="020B0604020202020204" pitchFamily="34" charset="0"/>
              </a:rPr>
            </a:br>
            <a:endParaRPr lang="en-US" altLang="en-US" sz="1350" dirty="0">
              <a:solidFill>
                <a:srgbClr val="000000"/>
              </a:solidFill>
              <a:latin typeface="Arial" panose="020B0604020202020204" pitchFamily="34" charset="0"/>
            </a:endParaRPr>
          </a:p>
        </p:txBody>
      </p:sp>
      <p:sp>
        <p:nvSpPr>
          <p:cNvPr id="7" name="TextBox 6">
            <a:extLst>
              <a:ext uri="{FF2B5EF4-FFF2-40B4-BE49-F238E27FC236}">
                <a16:creationId xmlns:a16="http://schemas.microsoft.com/office/drawing/2014/main" id="{CF8CFDCB-BE5E-4688-8DFF-18CB2F9979B1}"/>
              </a:ext>
            </a:extLst>
          </p:cNvPr>
          <p:cNvSpPr txBox="1"/>
          <p:nvPr/>
        </p:nvSpPr>
        <p:spPr>
          <a:xfrm>
            <a:off x="5435959" y="4468422"/>
            <a:ext cx="3342916" cy="577081"/>
          </a:xfrm>
          <a:prstGeom prst="rect">
            <a:avLst/>
          </a:prstGeom>
          <a:noFill/>
        </p:spPr>
        <p:txBody>
          <a:bodyPr wrap="square">
            <a:spAutoFit/>
          </a:bodyPr>
          <a:lstStyle/>
          <a:p>
            <a:pPr algn="r" defTabSz="342900" fontAlgn="auto">
              <a:spcBef>
                <a:spcPts val="0"/>
              </a:spcBef>
              <a:spcAft>
                <a:spcPts val="0"/>
              </a:spcAft>
              <a:defRPr/>
            </a:pPr>
            <a:r>
              <a:rPr lang="en-US" sz="1050" dirty="0">
                <a:solidFill>
                  <a:srgbClr val="000000"/>
                </a:solidFill>
                <a:latin typeface="Arial" panose="020B0604020202020204"/>
              </a:rPr>
              <a:t>a None of the deaths in the study were considered related to </a:t>
            </a:r>
            <a:r>
              <a:rPr lang="en-US" sz="1050" dirty="0" err="1">
                <a:solidFill>
                  <a:srgbClr val="000000"/>
                </a:solidFill>
                <a:latin typeface="Arial" panose="020B0604020202020204"/>
              </a:rPr>
              <a:t>selinexor</a:t>
            </a:r>
            <a:r>
              <a:rPr lang="en-US" sz="1050" dirty="0">
                <a:solidFill>
                  <a:srgbClr val="000000"/>
                </a:solidFill>
                <a:latin typeface="Arial" panose="020B0604020202020204"/>
              </a:rPr>
              <a:t> by the investigator.</a:t>
            </a:r>
            <a:endParaRPr lang="en-US" sz="1050" dirty="0">
              <a:solidFill>
                <a:prstClr val="black"/>
              </a:solidFill>
              <a:latin typeface="Calibri" panose="020F0502020204030204"/>
            </a:endParaRPr>
          </a:p>
          <a:p>
            <a:pPr algn="r" defTabSz="685800" fontAlgn="auto">
              <a:spcBef>
                <a:spcPts val="0"/>
              </a:spcBef>
              <a:spcAft>
                <a:spcPts val="0"/>
              </a:spcAft>
              <a:defRPr/>
            </a:pPr>
            <a:r>
              <a:rPr lang="en-US" sz="1050" dirty="0" err="1">
                <a:solidFill>
                  <a:prstClr val="black"/>
                </a:solidFill>
                <a:latin typeface="Calibri" panose="020F0502020204030204"/>
              </a:rPr>
              <a:t>Kalakonda</a:t>
            </a:r>
            <a:r>
              <a:rPr lang="en-US" sz="1050" dirty="0">
                <a:solidFill>
                  <a:prstClr val="black"/>
                </a:solidFill>
                <a:latin typeface="Calibri" panose="020F0502020204030204"/>
              </a:rPr>
              <a:t> N, et al. </a:t>
            </a:r>
            <a:r>
              <a:rPr lang="en-US" sz="1050" i="1" dirty="0">
                <a:solidFill>
                  <a:prstClr val="black"/>
                </a:solidFill>
                <a:latin typeface="Calibri" panose="020F0502020204030204"/>
              </a:rPr>
              <a:t>Lancet Haematol</a:t>
            </a:r>
            <a:r>
              <a:rPr lang="en-US" sz="1050" dirty="0">
                <a:solidFill>
                  <a:prstClr val="black"/>
                </a:solidFill>
                <a:latin typeface="Calibri" panose="020F0502020204030204"/>
              </a:rPr>
              <a:t>. 2020;7: e511–22.</a:t>
            </a:r>
          </a:p>
        </p:txBody>
      </p:sp>
      <p:graphicFrame>
        <p:nvGraphicFramePr>
          <p:cNvPr id="6" name="Table 4">
            <a:extLst>
              <a:ext uri="{FF2B5EF4-FFF2-40B4-BE49-F238E27FC236}">
                <a16:creationId xmlns:a16="http://schemas.microsoft.com/office/drawing/2014/main" id="{9A274108-8C9B-4835-8EB1-025E95FC262A}"/>
              </a:ext>
            </a:extLst>
          </p:cNvPr>
          <p:cNvGraphicFramePr>
            <a:graphicFrameLocks/>
          </p:cNvGraphicFramePr>
          <p:nvPr/>
        </p:nvGraphicFramePr>
        <p:xfrm>
          <a:off x="5186030" y="740393"/>
          <a:ext cx="3342916" cy="2061737"/>
        </p:xfrm>
        <a:graphic>
          <a:graphicData uri="http://schemas.openxmlformats.org/drawingml/2006/table">
            <a:tbl>
              <a:tblPr firstRow="1" bandRow="1">
                <a:tableStyleId>{8EC20E35-A176-4012-BC5E-935CFFF8708E}</a:tableStyleId>
              </a:tblPr>
              <a:tblGrid>
                <a:gridCol w="1671458">
                  <a:extLst>
                    <a:ext uri="{9D8B030D-6E8A-4147-A177-3AD203B41FA5}">
                      <a16:colId xmlns:a16="http://schemas.microsoft.com/office/drawing/2014/main" val="2719876436"/>
                    </a:ext>
                  </a:extLst>
                </a:gridCol>
                <a:gridCol w="1671458">
                  <a:extLst>
                    <a:ext uri="{9D8B030D-6E8A-4147-A177-3AD203B41FA5}">
                      <a16:colId xmlns:a16="http://schemas.microsoft.com/office/drawing/2014/main" val="2631384783"/>
                    </a:ext>
                  </a:extLst>
                </a:gridCol>
              </a:tblGrid>
              <a:tr h="316217">
                <a:tc>
                  <a:txBody>
                    <a:bodyPr/>
                    <a:lstStyle/>
                    <a:p>
                      <a:r>
                        <a:rPr lang="en-US" sz="1000" dirty="0"/>
                        <a:t>Event</a:t>
                      </a:r>
                    </a:p>
                  </a:txBody>
                  <a:tcPr marL="68580" marR="68580" marT="34290" marB="34290">
                    <a:solidFill>
                      <a:srgbClr val="002060"/>
                    </a:solidFill>
                  </a:tcPr>
                </a:tc>
                <a:tc>
                  <a:txBody>
                    <a:bodyPr/>
                    <a:lstStyle/>
                    <a:p>
                      <a:r>
                        <a:rPr lang="en-US" sz="1000" dirty="0"/>
                        <a:t> % (N)</a:t>
                      </a:r>
                    </a:p>
                  </a:txBody>
                  <a:tcPr marL="68580" marR="68580" marT="34290" marB="34290">
                    <a:solidFill>
                      <a:srgbClr val="002060"/>
                    </a:solidFill>
                  </a:tcPr>
                </a:tc>
                <a:extLst>
                  <a:ext uri="{0D108BD9-81ED-4DB2-BD59-A6C34878D82A}">
                    <a16:rowId xmlns:a16="http://schemas.microsoft.com/office/drawing/2014/main" val="12433318"/>
                  </a:ext>
                </a:extLst>
              </a:tr>
              <a:tr h="556543">
                <a:tc>
                  <a:txBody>
                    <a:bodyPr/>
                    <a:lstStyle/>
                    <a:p>
                      <a:r>
                        <a:rPr lang="en-US" sz="1000" b="1" dirty="0"/>
                        <a:t>TEAE-related discontinuations</a:t>
                      </a:r>
                    </a:p>
                  </a:txBody>
                  <a:tcPr marL="68580" marR="68580" marT="34290" marB="34290"/>
                </a:tc>
                <a:tc>
                  <a:txBody>
                    <a:bodyPr/>
                    <a:lstStyle/>
                    <a:p>
                      <a:r>
                        <a:rPr lang="en-US" sz="1000" dirty="0"/>
                        <a:t>17% (22)</a:t>
                      </a:r>
                    </a:p>
                  </a:txBody>
                  <a:tcPr marL="68580" marR="68580" marT="34290" marB="34290"/>
                </a:tc>
                <a:extLst>
                  <a:ext uri="{0D108BD9-81ED-4DB2-BD59-A6C34878D82A}">
                    <a16:rowId xmlns:a16="http://schemas.microsoft.com/office/drawing/2014/main" val="988570164"/>
                  </a:ext>
                </a:extLst>
              </a:tr>
              <a:tr h="556543">
                <a:tc>
                  <a:txBody>
                    <a:bodyPr/>
                    <a:lstStyle/>
                    <a:p>
                      <a:r>
                        <a:rPr lang="en-US" sz="1000" b="1" dirty="0"/>
                        <a:t>Dose modification due to TEAE</a:t>
                      </a:r>
                    </a:p>
                  </a:txBody>
                  <a:tcPr marL="68580" marR="68580" marT="34290" marB="34290"/>
                </a:tc>
                <a:tc>
                  <a:txBody>
                    <a:bodyPr/>
                    <a:lstStyle/>
                    <a:p>
                      <a:r>
                        <a:rPr lang="en-US" sz="1000" dirty="0"/>
                        <a:t>57% (73)</a:t>
                      </a:r>
                    </a:p>
                  </a:txBody>
                  <a:tcPr marL="68580" marR="68580" marT="34290" marB="34290"/>
                </a:tc>
                <a:extLst>
                  <a:ext uri="{0D108BD9-81ED-4DB2-BD59-A6C34878D82A}">
                    <a16:rowId xmlns:a16="http://schemas.microsoft.com/office/drawing/2014/main" val="4210329534"/>
                  </a:ext>
                </a:extLst>
              </a:tr>
              <a:tr h="316217">
                <a:tc>
                  <a:txBody>
                    <a:bodyPr/>
                    <a:lstStyle/>
                    <a:p>
                      <a:r>
                        <a:rPr lang="en-US" sz="1000" b="1" dirty="0"/>
                        <a:t>Serious AEs</a:t>
                      </a:r>
                    </a:p>
                  </a:txBody>
                  <a:tcPr marL="68580" marR="68580" marT="34290" marB="34290"/>
                </a:tc>
                <a:tc>
                  <a:txBody>
                    <a:bodyPr/>
                    <a:lstStyle/>
                    <a:p>
                      <a:r>
                        <a:rPr lang="en-US" sz="1000" dirty="0"/>
                        <a:t>48% (61)</a:t>
                      </a:r>
                    </a:p>
                  </a:txBody>
                  <a:tcPr marL="68580" marR="68580" marT="34290" marB="34290"/>
                </a:tc>
                <a:extLst>
                  <a:ext uri="{0D108BD9-81ED-4DB2-BD59-A6C34878D82A}">
                    <a16:rowId xmlns:a16="http://schemas.microsoft.com/office/drawing/2014/main" val="1188459087"/>
                  </a:ext>
                </a:extLst>
              </a:tr>
              <a:tr h="316217">
                <a:tc>
                  <a:txBody>
                    <a:bodyPr/>
                    <a:lstStyle/>
                    <a:p>
                      <a:r>
                        <a:rPr lang="en-US" sz="1000" b="1" dirty="0"/>
                        <a:t>Death due to TEAE</a:t>
                      </a:r>
                      <a:r>
                        <a:rPr lang="en-US" sz="1000" b="0" baseline="30000" dirty="0"/>
                        <a:t>a</a:t>
                      </a:r>
                    </a:p>
                  </a:txBody>
                  <a:tcPr marL="68580" marR="68580" marT="34290" marB="34290"/>
                </a:tc>
                <a:tc>
                  <a:txBody>
                    <a:bodyPr/>
                    <a:lstStyle/>
                    <a:p>
                      <a:r>
                        <a:rPr lang="en-US" sz="1000" dirty="0"/>
                        <a:t>(5)</a:t>
                      </a:r>
                    </a:p>
                  </a:txBody>
                  <a:tcPr marL="68580" marR="68580" marT="34290" marB="34290"/>
                </a:tc>
                <a:extLst>
                  <a:ext uri="{0D108BD9-81ED-4DB2-BD59-A6C34878D82A}">
                    <a16:rowId xmlns:a16="http://schemas.microsoft.com/office/drawing/2014/main" val="465131451"/>
                  </a:ext>
                </a:extLst>
              </a:tr>
            </a:tbl>
          </a:graphicData>
        </a:graphic>
      </p:graphicFrame>
      <p:sp>
        <p:nvSpPr>
          <p:cNvPr id="3" name="Right Arrow 2">
            <a:extLst>
              <a:ext uri="{FF2B5EF4-FFF2-40B4-BE49-F238E27FC236}">
                <a16:creationId xmlns:a16="http://schemas.microsoft.com/office/drawing/2014/main" id="{FA49C01A-53E3-B742-8252-B1E335BC719F}"/>
              </a:ext>
            </a:extLst>
          </p:cNvPr>
          <p:cNvSpPr/>
          <p:nvPr/>
        </p:nvSpPr>
        <p:spPr bwMode="auto">
          <a:xfrm>
            <a:off x="143540" y="2256761"/>
            <a:ext cx="518337" cy="215309"/>
          </a:xfrm>
          <a:prstGeom prst="rightArrow">
            <a:avLst/>
          </a:prstGeom>
          <a:solidFill>
            <a:srgbClr val="FF0000"/>
          </a:solidFill>
          <a:ln>
            <a:solidFill>
              <a:srgbClr val="FF0000"/>
            </a:solidFill>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fontAlgn="auto">
              <a:spcBef>
                <a:spcPts val="0"/>
              </a:spcBef>
              <a:spcAft>
                <a:spcPts val="0"/>
              </a:spcAft>
            </a:pPr>
            <a:endParaRPr lang="en-US" sz="1350">
              <a:solidFill>
                <a:srgbClr val="FFFFFF"/>
              </a:solidFill>
              <a:latin typeface="Arial" panose="020B0604020202020204"/>
            </a:endParaRPr>
          </a:p>
        </p:txBody>
      </p:sp>
      <p:sp>
        <p:nvSpPr>
          <p:cNvPr id="9" name="Right Arrow 8">
            <a:extLst>
              <a:ext uri="{FF2B5EF4-FFF2-40B4-BE49-F238E27FC236}">
                <a16:creationId xmlns:a16="http://schemas.microsoft.com/office/drawing/2014/main" id="{76FDAD9F-899C-6643-A1AF-546FFB45200B}"/>
              </a:ext>
            </a:extLst>
          </p:cNvPr>
          <p:cNvSpPr/>
          <p:nvPr/>
        </p:nvSpPr>
        <p:spPr bwMode="auto">
          <a:xfrm>
            <a:off x="132686" y="1623678"/>
            <a:ext cx="518337" cy="215309"/>
          </a:xfrm>
          <a:prstGeom prst="rightArrow">
            <a:avLst/>
          </a:prstGeom>
          <a:solidFill>
            <a:srgbClr val="FF0000"/>
          </a:solidFill>
          <a:ln>
            <a:solidFill>
              <a:srgbClr val="FF0000"/>
            </a:solidFill>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fontAlgn="auto">
              <a:spcBef>
                <a:spcPts val="0"/>
              </a:spcBef>
              <a:spcAft>
                <a:spcPts val="0"/>
              </a:spcAft>
            </a:pPr>
            <a:endParaRPr lang="en-US" sz="1350">
              <a:solidFill>
                <a:srgbClr val="FFFFFF"/>
              </a:solidFill>
              <a:latin typeface="Arial" panose="020B0604020202020204"/>
            </a:endParaRPr>
          </a:p>
        </p:txBody>
      </p:sp>
      <p:sp>
        <p:nvSpPr>
          <p:cNvPr id="10" name="Right Arrow 9">
            <a:extLst>
              <a:ext uri="{FF2B5EF4-FFF2-40B4-BE49-F238E27FC236}">
                <a16:creationId xmlns:a16="http://schemas.microsoft.com/office/drawing/2014/main" id="{49880043-D482-F543-B0C2-2DFDC073F2C6}"/>
              </a:ext>
            </a:extLst>
          </p:cNvPr>
          <p:cNvSpPr/>
          <p:nvPr/>
        </p:nvSpPr>
        <p:spPr bwMode="auto">
          <a:xfrm>
            <a:off x="131958" y="1329736"/>
            <a:ext cx="518337" cy="215309"/>
          </a:xfrm>
          <a:prstGeom prst="rightArrow">
            <a:avLst/>
          </a:prstGeom>
          <a:solidFill>
            <a:srgbClr val="FF0000"/>
          </a:solidFill>
          <a:ln>
            <a:solidFill>
              <a:srgbClr val="FF0000"/>
            </a:solidFill>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fontAlgn="auto">
              <a:spcBef>
                <a:spcPts val="0"/>
              </a:spcBef>
              <a:spcAft>
                <a:spcPts val="0"/>
              </a:spcAft>
            </a:pPr>
            <a:endParaRPr lang="en-US" sz="1350">
              <a:solidFill>
                <a:srgbClr val="FFFFFF"/>
              </a:solidFill>
              <a:latin typeface="Arial" panose="020B0604020202020204"/>
            </a:endParaRPr>
          </a:p>
        </p:txBody>
      </p:sp>
      <p:sp>
        <p:nvSpPr>
          <p:cNvPr id="11" name="Right Arrow 10">
            <a:extLst>
              <a:ext uri="{FF2B5EF4-FFF2-40B4-BE49-F238E27FC236}">
                <a16:creationId xmlns:a16="http://schemas.microsoft.com/office/drawing/2014/main" id="{8AAEF4BC-2B59-4A42-BC14-A565E3C9B0ED}"/>
              </a:ext>
            </a:extLst>
          </p:cNvPr>
          <p:cNvSpPr/>
          <p:nvPr/>
        </p:nvSpPr>
        <p:spPr bwMode="auto">
          <a:xfrm>
            <a:off x="148745" y="3527161"/>
            <a:ext cx="518337" cy="215309"/>
          </a:xfrm>
          <a:prstGeom prst="rightArrow">
            <a:avLst/>
          </a:prstGeom>
          <a:solidFill>
            <a:srgbClr val="FF0000"/>
          </a:solidFill>
          <a:ln>
            <a:solidFill>
              <a:srgbClr val="FF0000"/>
            </a:solidFill>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fontAlgn="auto">
              <a:spcBef>
                <a:spcPts val="0"/>
              </a:spcBef>
              <a:spcAft>
                <a:spcPts val="0"/>
              </a:spcAft>
            </a:pPr>
            <a:endParaRPr lang="en-US" sz="1350">
              <a:solidFill>
                <a:srgbClr val="FFFFFF"/>
              </a:solidFill>
              <a:latin typeface="Arial" panose="020B0604020202020204"/>
            </a:endParaRPr>
          </a:p>
        </p:txBody>
      </p:sp>
      <p:sp>
        <p:nvSpPr>
          <p:cNvPr id="12" name="Right Arrow 11">
            <a:extLst>
              <a:ext uri="{FF2B5EF4-FFF2-40B4-BE49-F238E27FC236}">
                <a16:creationId xmlns:a16="http://schemas.microsoft.com/office/drawing/2014/main" id="{29335368-1EAC-E448-8F3D-C6C24E509F99}"/>
              </a:ext>
            </a:extLst>
          </p:cNvPr>
          <p:cNvSpPr/>
          <p:nvPr/>
        </p:nvSpPr>
        <p:spPr bwMode="auto">
          <a:xfrm>
            <a:off x="140881" y="3860381"/>
            <a:ext cx="518337" cy="215309"/>
          </a:xfrm>
          <a:prstGeom prst="rightArrow">
            <a:avLst/>
          </a:prstGeom>
          <a:solidFill>
            <a:srgbClr val="FF0000"/>
          </a:solidFill>
          <a:ln>
            <a:solidFill>
              <a:srgbClr val="FF0000"/>
            </a:solidFill>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fontAlgn="auto">
              <a:spcBef>
                <a:spcPts val="0"/>
              </a:spcBef>
              <a:spcAft>
                <a:spcPts val="0"/>
              </a:spcAft>
            </a:pPr>
            <a:endParaRPr lang="en-US" sz="1350">
              <a:solidFill>
                <a:srgbClr val="FFFFFF"/>
              </a:solidFill>
              <a:latin typeface="Arial" panose="020B0604020202020204"/>
            </a:endParaRPr>
          </a:p>
        </p:txBody>
      </p:sp>
    </p:spTree>
    <p:extLst>
      <p:ext uri="{BB962C8B-B14F-4D97-AF65-F5344CB8AC3E}">
        <p14:creationId xmlns:p14="http://schemas.microsoft.com/office/powerpoint/2010/main" val="34945720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AF4795-50FC-4667-A980-004D17D006A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4611" y="831934"/>
            <a:ext cx="5758484" cy="3298814"/>
          </a:xfrm>
          <a:prstGeom prst="rect">
            <a:avLst/>
          </a:prstGeom>
        </p:spPr>
      </p:pic>
      <p:sp>
        <p:nvSpPr>
          <p:cNvPr id="3" name="Title 2">
            <a:extLst>
              <a:ext uri="{FF2B5EF4-FFF2-40B4-BE49-F238E27FC236}">
                <a16:creationId xmlns:a16="http://schemas.microsoft.com/office/drawing/2014/main" id="{581DDE89-018C-4F76-93DC-1D57A0BD00D4}"/>
              </a:ext>
            </a:extLst>
          </p:cNvPr>
          <p:cNvSpPr>
            <a:spLocks noGrp="1"/>
          </p:cNvSpPr>
          <p:nvPr>
            <p:ph type="title"/>
          </p:nvPr>
        </p:nvSpPr>
        <p:spPr/>
        <p:txBody>
          <a:bodyPr/>
          <a:lstStyle/>
          <a:p>
            <a:r>
              <a:rPr lang="en-US" dirty="0"/>
              <a:t>Combination </a:t>
            </a:r>
            <a:r>
              <a:rPr lang="en-US" dirty="0" err="1"/>
              <a:t>Tafasitamab</a:t>
            </a:r>
            <a:r>
              <a:rPr lang="en-US" dirty="0"/>
              <a:t> and Lenalidomide</a:t>
            </a:r>
          </a:p>
        </p:txBody>
      </p:sp>
      <p:sp>
        <p:nvSpPr>
          <p:cNvPr id="5" name="TextBox 4">
            <a:extLst>
              <a:ext uri="{FF2B5EF4-FFF2-40B4-BE49-F238E27FC236}">
                <a16:creationId xmlns:a16="http://schemas.microsoft.com/office/drawing/2014/main" id="{A62194EA-C144-4C8C-94A6-2363C27F1A9C}"/>
              </a:ext>
            </a:extLst>
          </p:cNvPr>
          <p:cNvSpPr txBox="1"/>
          <p:nvPr/>
        </p:nvSpPr>
        <p:spPr>
          <a:xfrm>
            <a:off x="2853144" y="4766250"/>
            <a:ext cx="5372101" cy="207749"/>
          </a:xfrm>
          <a:prstGeom prst="rect">
            <a:avLst/>
          </a:prstGeom>
          <a:noFill/>
        </p:spPr>
        <p:txBody>
          <a:bodyPr wrap="square">
            <a:spAutoFit/>
          </a:bodyPr>
          <a:lstStyle/>
          <a:p>
            <a:pPr algn="r" defTabSz="342900" fontAlgn="auto">
              <a:spcBef>
                <a:spcPts val="0"/>
              </a:spcBef>
              <a:spcAft>
                <a:spcPts val="0"/>
              </a:spcAft>
            </a:pPr>
            <a:r>
              <a:rPr lang="da-DK" sz="750" dirty="0">
                <a:solidFill>
                  <a:srgbClr val="000000"/>
                </a:solidFill>
                <a:latin typeface="Arial" panose="020B0604020202020204"/>
              </a:rPr>
              <a:t>1. ICML 2019 #124. Salles G, et al. L-MIND. June 22, 2019.</a:t>
            </a:r>
          </a:p>
        </p:txBody>
      </p:sp>
      <p:sp>
        <p:nvSpPr>
          <p:cNvPr id="6" name="Footer Placeholder 3">
            <a:extLst>
              <a:ext uri="{FF2B5EF4-FFF2-40B4-BE49-F238E27FC236}">
                <a16:creationId xmlns:a16="http://schemas.microsoft.com/office/drawing/2014/main" id="{0C58AF65-3938-2A40-889C-2316EBE494E5}"/>
              </a:ext>
            </a:extLst>
          </p:cNvPr>
          <p:cNvSpPr>
            <a:spLocks noGrp="1"/>
          </p:cNvSpPr>
          <p:nvPr>
            <p:ph type="ftr" sz="quarter" idx="11"/>
          </p:nvPr>
        </p:nvSpPr>
        <p:spPr>
          <a:xfrm>
            <a:off x="368301" y="4872631"/>
            <a:ext cx="3611563" cy="156569"/>
          </a:xfrm>
        </p:spPr>
        <p:txBody>
          <a:bodyPr/>
          <a:lstStyle/>
          <a:p>
            <a:pPr indent="0" defTabSz="685800" fontAlgn="auto">
              <a:spcBef>
                <a:spcPts val="0"/>
              </a:spcBef>
              <a:spcAft>
                <a:spcPts val="0"/>
              </a:spcAft>
              <a:defRPr/>
            </a:pPr>
            <a:r>
              <a:rPr lang="en-US" sz="900" dirty="0">
                <a:solidFill>
                  <a:prstClr val="black">
                    <a:tint val="75000"/>
                  </a:prstClr>
                </a:solidFill>
                <a:latin typeface="Calibri"/>
                <a:ea typeface="+mn-ea"/>
                <a:cs typeface="+mn-cs"/>
              </a:rPr>
              <a:t>Presented by G. S. Nowakowski MD</a:t>
            </a:r>
          </a:p>
        </p:txBody>
      </p:sp>
      <p:pic>
        <p:nvPicPr>
          <p:cNvPr id="4" name="Picture 3">
            <a:extLst>
              <a:ext uri="{FF2B5EF4-FFF2-40B4-BE49-F238E27FC236}">
                <a16:creationId xmlns:a16="http://schemas.microsoft.com/office/drawing/2014/main" id="{E47F5C78-C2CA-6640-B523-C52E693E3A7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20963" y="969523"/>
            <a:ext cx="3421267" cy="1526470"/>
          </a:xfrm>
          <a:prstGeom prst="rect">
            <a:avLst/>
          </a:prstGeom>
        </p:spPr>
      </p:pic>
    </p:spTree>
    <p:extLst>
      <p:ext uri="{BB962C8B-B14F-4D97-AF65-F5344CB8AC3E}">
        <p14:creationId xmlns:p14="http://schemas.microsoft.com/office/powerpoint/2010/main" val="2426716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DCC473-66F8-E74F-AA61-E2A9405471CC}"/>
              </a:ext>
            </a:extLst>
          </p:cNvPr>
          <p:cNvSpPr>
            <a:spLocks noGrp="1"/>
          </p:cNvSpPr>
          <p:nvPr>
            <p:ph type="body" sz="quarter" idx="10"/>
          </p:nvPr>
        </p:nvSpPr>
        <p:spPr>
          <a:xfrm>
            <a:off x="125509" y="179153"/>
            <a:ext cx="6870565" cy="952224"/>
          </a:xfrm>
        </p:spPr>
        <p:txBody>
          <a:bodyPr/>
          <a:lstStyle/>
          <a:p>
            <a:r>
              <a:rPr lang="en-US" sz="3200" dirty="0"/>
              <a:t>This activity is jointly provided by </a:t>
            </a:r>
          </a:p>
        </p:txBody>
      </p:sp>
      <p:pic>
        <p:nvPicPr>
          <p:cNvPr id="6" name="Picture 5" descr="A picture containing drawing&#10;&#10;Description automatically generated">
            <a:extLst>
              <a:ext uri="{FF2B5EF4-FFF2-40B4-BE49-F238E27FC236}">
                <a16:creationId xmlns:a16="http://schemas.microsoft.com/office/drawing/2014/main" id="{47BA3D00-158F-4A90-AA86-7D541F9DE7E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53159" y="2935866"/>
            <a:ext cx="4193951" cy="1039712"/>
          </a:xfrm>
          <a:prstGeom prst="rect">
            <a:avLst/>
          </a:prstGeom>
        </p:spPr>
      </p:pic>
      <p:pic>
        <p:nvPicPr>
          <p:cNvPr id="4" name="Picture 3">
            <a:extLst>
              <a:ext uri="{FF2B5EF4-FFF2-40B4-BE49-F238E27FC236}">
                <a16:creationId xmlns:a16="http://schemas.microsoft.com/office/drawing/2014/main" id="{8806475F-1534-1E46-8836-4F890E3E64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7944" y="1619526"/>
            <a:ext cx="4840315" cy="828191"/>
          </a:xfrm>
          <a:prstGeom prst="rect">
            <a:avLst/>
          </a:prstGeom>
        </p:spPr>
      </p:pic>
    </p:spTree>
    <p:extLst>
      <p:ext uri="{BB962C8B-B14F-4D97-AF65-F5344CB8AC3E}">
        <p14:creationId xmlns:p14="http://schemas.microsoft.com/office/powerpoint/2010/main" val="391923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BCE76-3A2B-400B-B0DE-FCA85891577E}"/>
              </a:ext>
            </a:extLst>
          </p:cNvPr>
          <p:cNvSpPr>
            <a:spLocks noGrp="1"/>
          </p:cNvSpPr>
          <p:nvPr>
            <p:ph type="title"/>
          </p:nvPr>
        </p:nvSpPr>
        <p:spPr>
          <a:xfrm>
            <a:off x="366713" y="126724"/>
            <a:ext cx="8412162" cy="663437"/>
          </a:xfrm>
        </p:spPr>
        <p:txBody>
          <a:bodyPr>
            <a:normAutofit/>
          </a:bodyPr>
          <a:lstStyle/>
          <a:p>
            <a:r>
              <a:rPr lang="en-US" dirty="0"/>
              <a:t>Phase 2 L-MIND Study of Tafasitamab + Lenalidomide: Design </a:t>
            </a:r>
          </a:p>
        </p:txBody>
      </p:sp>
      <p:pic>
        <p:nvPicPr>
          <p:cNvPr id="6" name="Picture 5">
            <a:extLst>
              <a:ext uri="{FF2B5EF4-FFF2-40B4-BE49-F238E27FC236}">
                <a16:creationId xmlns:a16="http://schemas.microsoft.com/office/drawing/2014/main" id="{815AC350-A7A9-4668-88F8-CDCFA3538E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3695" y="865370"/>
            <a:ext cx="7917720" cy="3770370"/>
          </a:xfrm>
          <a:prstGeom prst="rect">
            <a:avLst/>
          </a:prstGeom>
        </p:spPr>
      </p:pic>
      <p:sp>
        <p:nvSpPr>
          <p:cNvPr id="8" name="TextBox 7">
            <a:extLst>
              <a:ext uri="{FF2B5EF4-FFF2-40B4-BE49-F238E27FC236}">
                <a16:creationId xmlns:a16="http://schemas.microsoft.com/office/drawing/2014/main" id="{0BBCC2A5-2975-4304-BD4D-83B7E91763F8}"/>
              </a:ext>
            </a:extLst>
          </p:cNvPr>
          <p:cNvSpPr txBox="1"/>
          <p:nvPr/>
        </p:nvSpPr>
        <p:spPr>
          <a:xfrm>
            <a:off x="2585645" y="4626676"/>
            <a:ext cx="5899137" cy="323165"/>
          </a:xfrm>
          <a:prstGeom prst="rect">
            <a:avLst/>
          </a:prstGeom>
          <a:noFill/>
        </p:spPr>
        <p:txBody>
          <a:bodyPr wrap="square">
            <a:spAutoFit/>
          </a:bodyPr>
          <a:lstStyle/>
          <a:p>
            <a:pPr algn="r" defTabSz="342900" fontAlgn="auto">
              <a:spcBef>
                <a:spcPts val="0"/>
              </a:spcBef>
              <a:spcAft>
                <a:spcPts val="0"/>
              </a:spcAft>
            </a:pPr>
            <a:r>
              <a:rPr lang="da-DK" sz="750" dirty="0">
                <a:solidFill>
                  <a:srgbClr val="000000"/>
                </a:solidFill>
                <a:latin typeface="Arial" panose="020B0604020202020204"/>
              </a:rPr>
              <a:t>1. ICML 2019 #124. Salles G, et al. L-MIND. June 22, 2019.</a:t>
            </a:r>
          </a:p>
          <a:p>
            <a:pPr algn="r" defTabSz="342900" fontAlgn="auto">
              <a:spcBef>
                <a:spcPts val="0"/>
              </a:spcBef>
              <a:spcAft>
                <a:spcPts val="0"/>
              </a:spcAft>
            </a:pPr>
            <a:r>
              <a:rPr lang="da-DK" sz="750" dirty="0">
                <a:solidFill>
                  <a:srgbClr val="000000"/>
                </a:solidFill>
                <a:latin typeface="Arial" panose="020B0604020202020204"/>
              </a:rPr>
              <a:t>2.</a:t>
            </a:r>
            <a:r>
              <a:rPr lang="fr-FR" sz="750" dirty="0">
                <a:solidFill>
                  <a:srgbClr val="000000"/>
                </a:solidFill>
                <a:latin typeface="Arial" panose="020B0604020202020204"/>
              </a:rPr>
              <a:t>Salles G, et al. </a:t>
            </a:r>
            <a:r>
              <a:rPr lang="fr-FR" sz="750" i="1" dirty="0">
                <a:solidFill>
                  <a:srgbClr val="000000"/>
                </a:solidFill>
                <a:latin typeface="Arial" panose="020B0604020202020204"/>
              </a:rPr>
              <a:t>Lancet Oncol</a:t>
            </a:r>
            <a:r>
              <a:rPr lang="fr-FR" sz="750" dirty="0">
                <a:solidFill>
                  <a:srgbClr val="000000"/>
                </a:solidFill>
                <a:latin typeface="Arial" panose="020B0604020202020204"/>
              </a:rPr>
              <a:t>. 2020;21(7):978-988.</a:t>
            </a:r>
          </a:p>
        </p:txBody>
      </p:sp>
      <p:sp>
        <p:nvSpPr>
          <p:cNvPr id="5" name="Footer Placeholder 3">
            <a:extLst>
              <a:ext uri="{FF2B5EF4-FFF2-40B4-BE49-F238E27FC236}">
                <a16:creationId xmlns:a16="http://schemas.microsoft.com/office/drawing/2014/main" id="{0BCA1A49-C821-1B46-B222-EEA0B8A455F0}"/>
              </a:ext>
            </a:extLst>
          </p:cNvPr>
          <p:cNvSpPr>
            <a:spLocks noGrp="1"/>
          </p:cNvSpPr>
          <p:nvPr>
            <p:ph type="ftr" sz="quarter" idx="11"/>
          </p:nvPr>
        </p:nvSpPr>
        <p:spPr>
          <a:xfrm>
            <a:off x="368301" y="4887540"/>
            <a:ext cx="3611563" cy="156569"/>
          </a:xfrm>
        </p:spPr>
        <p:txBody>
          <a:bodyPr/>
          <a:lstStyle/>
          <a:p>
            <a:pPr indent="0" defTabSz="685800" fontAlgn="auto">
              <a:spcBef>
                <a:spcPts val="0"/>
              </a:spcBef>
              <a:spcAft>
                <a:spcPts val="0"/>
              </a:spcAft>
              <a:defRPr/>
            </a:pPr>
            <a:r>
              <a:rPr lang="en-US" sz="900" dirty="0">
                <a:solidFill>
                  <a:prstClr val="black">
                    <a:tint val="75000"/>
                  </a:prstClr>
                </a:solidFill>
                <a:latin typeface="Calibri"/>
                <a:ea typeface="+mn-ea"/>
                <a:cs typeface="+mn-cs"/>
              </a:rPr>
              <a:t>Presented by G. S. Nowakowski MD</a:t>
            </a:r>
          </a:p>
        </p:txBody>
      </p:sp>
    </p:spTree>
    <p:extLst>
      <p:ext uri="{BB962C8B-B14F-4D97-AF65-F5344CB8AC3E}">
        <p14:creationId xmlns:p14="http://schemas.microsoft.com/office/powerpoint/2010/main" val="41584768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Autofit/>
          </a:bodyPr>
          <a:lstStyle/>
          <a:p>
            <a:r>
              <a:rPr lang="en-US" sz="2400" dirty="0"/>
              <a:t>Primary Endpoint: Overall Response Rate (ORR) by IRC</a:t>
            </a:r>
          </a:p>
        </p:txBody>
      </p:sp>
      <p:pic>
        <p:nvPicPr>
          <p:cNvPr id="20482" name="BC46F608-7D0F-4E7B-A46A-549A1669306F" descr="E3056FDD-8955-4853-973B-E5F5D93F656D@propublishi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9513" y="987575"/>
            <a:ext cx="2244683" cy="331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2EE93508-3C06-4B42-968F-2F4C4855D358" descr="8CD04FAB-86FC-479A-AA75-29ED41D0E517@propublishing">
            <a:extLst>
              <a:ext uri="{FF2B5EF4-FFF2-40B4-BE49-F238E27FC236}">
                <a16:creationId xmlns:a16="http://schemas.microsoft.com/office/drawing/2014/main" id="{97205603-9F68-3248-B718-2ECB83345F6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71801" y="1275607"/>
            <a:ext cx="5925551"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3530719A-E33A-5A4C-A33D-B541B1BA8EC3}"/>
              </a:ext>
            </a:extLst>
          </p:cNvPr>
          <p:cNvSpPr/>
          <p:nvPr/>
        </p:nvSpPr>
        <p:spPr>
          <a:xfrm>
            <a:off x="3059833" y="4866973"/>
            <a:ext cx="3342582" cy="342401"/>
          </a:xfrm>
          <a:prstGeom prst="rect">
            <a:avLst/>
          </a:prstGeom>
        </p:spPr>
        <p:txBody>
          <a:bodyPr wrap="none">
            <a:spAutoFit/>
          </a:bodyPr>
          <a:lstStyle/>
          <a:p>
            <a:pPr defTabSz="342900" fontAlgn="auto">
              <a:spcBef>
                <a:spcPts val="0"/>
              </a:spcBef>
              <a:spcAft>
                <a:spcPts val="0"/>
              </a:spcAft>
            </a:pPr>
            <a:r>
              <a:rPr lang="en-US" sz="800" dirty="0" err="1">
                <a:solidFill>
                  <a:srgbClr val="000000"/>
                </a:solidFill>
                <a:latin typeface="Arial" panose="020B0604020202020204"/>
              </a:rPr>
              <a:t>Salles</a:t>
            </a:r>
            <a:r>
              <a:rPr lang="en-US" sz="800" dirty="0">
                <a:solidFill>
                  <a:srgbClr val="000000"/>
                </a:solidFill>
                <a:latin typeface="Arial" panose="020B0604020202020204"/>
              </a:rPr>
              <a:t> G, et al. Lancet Oncol. 2020;10.1016/S1470-2045(20)30275-8</a:t>
            </a:r>
          </a:p>
          <a:p>
            <a:pPr defTabSz="342900" fontAlgn="auto">
              <a:spcBef>
                <a:spcPts val="0"/>
              </a:spcBef>
              <a:spcAft>
                <a:spcPts val="0"/>
              </a:spcAft>
            </a:pPr>
            <a:endParaRPr lang="en-US" sz="825" dirty="0">
              <a:solidFill>
                <a:srgbClr val="000000"/>
              </a:solidFill>
              <a:latin typeface="Arial" panose="020B0604020202020204"/>
            </a:endParaRPr>
          </a:p>
        </p:txBody>
      </p:sp>
      <p:sp>
        <p:nvSpPr>
          <p:cNvPr id="6" name="Footer Placeholder 3">
            <a:extLst>
              <a:ext uri="{FF2B5EF4-FFF2-40B4-BE49-F238E27FC236}">
                <a16:creationId xmlns:a16="http://schemas.microsoft.com/office/drawing/2014/main" id="{95088C1D-1536-C241-ADAD-C413801C6C0E}"/>
              </a:ext>
            </a:extLst>
          </p:cNvPr>
          <p:cNvSpPr>
            <a:spLocks noGrp="1"/>
          </p:cNvSpPr>
          <p:nvPr>
            <p:ph type="ftr" sz="quarter" idx="11"/>
          </p:nvPr>
        </p:nvSpPr>
        <p:spPr>
          <a:xfrm>
            <a:off x="368301" y="4872631"/>
            <a:ext cx="3611563" cy="156569"/>
          </a:xfrm>
        </p:spPr>
        <p:txBody>
          <a:bodyPr/>
          <a:lstStyle/>
          <a:p>
            <a:pPr indent="0" defTabSz="685800" fontAlgn="auto">
              <a:spcBef>
                <a:spcPts val="0"/>
              </a:spcBef>
              <a:spcAft>
                <a:spcPts val="0"/>
              </a:spcAft>
              <a:defRPr/>
            </a:pPr>
            <a:r>
              <a:rPr lang="en-US" sz="900" dirty="0">
                <a:solidFill>
                  <a:prstClr val="black">
                    <a:tint val="75000"/>
                  </a:prstClr>
                </a:solidFill>
                <a:latin typeface="Calibri"/>
                <a:ea typeface="+mn-ea"/>
                <a:cs typeface="+mn-cs"/>
              </a:rPr>
              <a:t>Presented by G. S. Nowakowski MD</a:t>
            </a:r>
          </a:p>
        </p:txBody>
      </p:sp>
    </p:spTree>
    <p:custDataLst>
      <p:tags r:id="rId1"/>
    </p:custDataLst>
    <p:extLst>
      <p:ext uri="{BB962C8B-B14F-4D97-AF65-F5344CB8AC3E}">
        <p14:creationId xmlns:p14="http://schemas.microsoft.com/office/powerpoint/2010/main" val="25314070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940C25-56E8-4564-A24B-20E27549DD27}"/>
              </a:ext>
            </a:extLst>
          </p:cNvPr>
          <p:cNvSpPr>
            <a:spLocks noGrp="1"/>
          </p:cNvSpPr>
          <p:nvPr>
            <p:ph type="title"/>
          </p:nvPr>
        </p:nvSpPr>
        <p:spPr/>
        <p:txBody>
          <a:bodyPr/>
          <a:lstStyle/>
          <a:p>
            <a:r>
              <a:rPr lang="en-US" dirty="0"/>
              <a:t>Phase 2 L-MIND: PFS and OS at ≥ 2 Years of Follow Up</a:t>
            </a:r>
          </a:p>
        </p:txBody>
      </p:sp>
      <p:sp>
        <p:nvSpPr>
          <p:cNvPr id="5" name="Content Placeholder 4">
            <a:extLst>
              <a:ext uri="{FF2B5EF4-FFF2-40B4-BE49-F238E27FC236}">
                <a16:creationId xmlns:a16="http://schemas.microsoft.com/office/drawing/2014/main" id="{248EBAA0-D6B4-4DC0-9AE7-8E255A0F2FE2}"/>
              </a:ext>
            </a:extLst>
          </p:cNvPr>
          <p:cNvSpPr>
            <a:spLocks noGrp="1"/>
          </p:cNvSpPr>
          <p:nvPr>
            <p:ph sz="half" idx="1"/>
          </p:nvPr>
        </p:nvSpPr>
        <p:spPr/>
        <p:txBody>
          <a:bodyPr/>
          <a:lstStyle/>
          <a:p>
            <a:r>
              <a:rPr lang="en-US" b="1" dirty="0"/>
              <a:t>Median PFS: 16.2 mo</a:t>
            </a:r>
            <a:r>
              <a:rPr lang="en-US" b="1" baseline="30000" dirty="0"/>
              <a:t>a</a:t>
            </a:r>
          </a:p>
          <a:p>
            <a:endParaRPr lang="en-US" dirty="0"/>
          </a:p>
          <a:p>
            <a:endParaRPr lang="en-US" dirty="0"/>
          </a:p>
          <a:p>
            <a:endParaRPr lang="en-US" dirty="0"/>
          </a:p>
          <a:p>
            <a:endParaRPr lang="en-US" dirty="0"/>
          </a:p>
          <a:p>
            <a:r>
              <a:rPr lang="en-US" b="1" dirty="0"/>
              <a:t>Median OS: 31.6 mo</a:t>
            </a:r>
            <a:r>
              <a:rPr lang="en-US" b="1" baseline="30000" dirty="0"/>
              <a:t>b</a:t>
            </a:r>
          </a:p>
          <a:p>
            <a:endParaRPr lang="en-US" dirty="0"/>
          </a:p>
          <a:p>
            <a:endParaRPr lang="en-US" dirty="0"/>
          </a:p>
          <a:p>
            <a:endParaRPr lang="en-US" dirty="0"/>
          </a:p>
        </p:txBody>
      </p:sp>
      <p:sp>
        <p:nvSpPr>
          <p:cNvPr id="11" name="TextBox 10">
            <a:extLst>
              <a:ext uri="{FF2B5EF4-FFF2-40B4-BE49-F238E27FC236}">
                <a16:creationId xmlns:a16="http://schemas.microsoft.com/office/drawing/2014/main" id="{826D70C0-E345-4F34-B437-DC7D0F66C43A}"/>
              </a:ext>
            </a:extLst>
          </p:cNvPr>
          <p:cNvSpPr txBox="1"/>
          <p:nvPr/>
        </p:nvSpPr>
        <p:spPr>
          <a:xfrm>
            <a:off x="3345873" y="4812098"/>
            <a:ext cx="4572000" cy="369332"/>
          </a:xfrm>
          <a:prstGeom prst="rect">
            <a:avLst/>
          </a:prstGeom>
          <a:noFill/>
        </p:spPr>
        <p:txBody>
          <a:bodyPr wrap="square">
            <a:spAutoFit/>
          </a:bodyPr>
          <a:lstStyle/>
          <a:p>
            <a:pPr algn="r" defTabSz="342900" fontAlgn="auto">
              <a:spcBef>
                <a:spcPts val="0"/>
              </a:spcBef>
              <a:spcAft>
                <a:spcPts val="0"/>
              </a:spcAft>
            </a:pPr>
            <a:r>
              <a:rPr lang="en-US" sz="900" dirty="0">
                <a:solidFill>
                  <a:srgbClr val="000000"/>
                </a:solidFill>
                <a:latin typeface="Arial" panose="020B0604020202020204"/>
              </a:rPr>
              <a:t>a Median follow up, 22.6 months. B Median follow up 31.8 months.</a:t>
            </a:r>
          </a:p>
          <a:p>
            <a:pPr algn="r" defTabSz="342900" fontAlgn="auto">
              <a:spcBef>
                <a:spcPts val="0"/>
              </a:spcBef>
              <a:spcAft>
                <a:spcPts val="0"/>
              </a:spcAft>
            </a:pPr>
            <a:r>
              <a:rPr lang="fr-FR" sz="900" dirty="0">
                <a:solidFill>
                  <a:srgbClr val="000000"/>
                </a:solidFill>
                <a:latin typeface="Arial" panose="020B0604020202020204"/>
              </a:rPr>
              <a:t>Salles G, et al. EHA 2020. EP1201.</a:t>
            </a:r>
          </a:p>
        </p:txBody>
      </p:sp>
      <p:pic>
        <p:nvPicPr>
          <p:cNvPr id="7" name="Picture 6">
            <a:extLst>
              <a:ext uri="{FF2B5EF4-FFF2-40B4-BE49-F238E27FC236}">
                <a16:creationId xmlns:a16="http://schemas.microsoft.com/office/drawing/2014/main" id="{9F379136-FACD-4FC6-A469-ECF3C4E3125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81550" y="750960"/>
            <a:ext cx="4782128" cy="1746748"/>
          </a:xfrm>
          <a:prstGeom prst="rect">
            <a:avLst/>
          </a:prstGeom>
        </p:spPr>
      </p:pic>
      <p:pic>
        <p:nvPicPr>
          <p:cNvPr id="10" name="Picture 9">
            <a:extLst>
              <a:ext uri="{FF2B5EF4-FFF2-40B4-BE49-F238E27FC236}">
                <a16:creationId xmlns:a16="http://schemas.microsoft.com/office/drawing/2014/main" id="{9C40DCE0-D71D-4535-9437-3332F272B60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37483" y="2859370"/>
            <a:ext cx="4572000" cy="1693580"/>
          </a:xfrm>
          <a:prstGeom prst="rect">
            <a:avLst/>
          </a:prstGeom>
        </p:spPr>
      </p:pic>
      <p:sp>
        <p:nvSpPr>
          <p:cNvPr id="9" name="TextBox 8">
            <a:extLst>
              <a:ext uri="{FF2B5EF4-FFF2-40B4-BE49-F238E27FC236}">
                <a16:creationId xmlns:a16="http://schemas.microsoft.com/office/drawing/2014/main" id="{F7FF93B2-6DE3-4142-AC35-46F237B208FF}"/>
              </a:ext>
            </a:extLst>
          </p:cNvPr>
          <p:cNvSpPr txBox="1"/>
          <p:nvPr/>
        </p:nvSpPr>
        <p:spPr>
          <a:xfrm>
            <a:off x="5260593" y="2789983"/>
            <a:ext cx="525780" cy="300082"/>
          </a:xfrm>
          <a:prstGeom prst="rect">
            <a:avLst/>
          </a:prstGeom>
          <a:noFill/>
        </p:spPr>
        <p:txBody>
          <a:bodyPr wrap="square">
            <a:spAutoFit/>
          </a:bodyPr>
          <a:lstStyle/>
          <a:p>
            <a:pPr defTabSz="342900" fontAlgn="auto">
              <a:spcBef>
                <a:spcPts val="0"/>
              </a:spcBef>
              <a:spcAft>
                <a:spcPts val="0"/>
              </a:spcAft>
            </a:pPr>
            <a:r>
              <a:rPr lang="en-US" sz="1350" b="1" dirty="0">
                <a:solidFill>
                  <a:srgbClr val="000000"/>
                </a:solidFill>
                <a:latin typeface="Arial" panose="020B0604020202020204"/>
              </a:rPr>
              <a:t> OS</a:t>
            </a:r>
            <a:endParaRPr lang="en-US" sz="1350" b="1" baseline="30000" dirty="0">
              <a:solidFill>
                <a:srgbClr val="000000"/>
              </a:solidFill>
              <a:latin typeface="Arial" panose="020B0604020202020204"/>
            </a:endParaRPr>
          </a:p>
        </p:txBody>
      </p:sp>
      <p:sp>
        <p:nvSpPr>
          <p:cNvPr id="8" name="TextBox 7">
            <a:extLst>
              <a:ext uri="{FF2B5EF4-FFF2-40B4-BE49-F238E27FC236}">
                <a16:creationId xmlns:a16="http://schemas.microsoft.com/office/drawing/2014/main" id="{4676D6ED-57E4-4D65-AAFA-D398C3461510}"/>
              </a:ext>
            </a:extLst>
          </p:cNvPr>
          <p:cNvSpPr txBox="1"/>
          <p:nvPr/>
        </p:nvSpPr>
        <p:spPr>
          <a:xfrm>
            <a:off x="5260593" y="730557"/>
            <a:ext cx="525780" cy="507831"/>
          </a:xfrm>
          <a:prstGeom prst="rect">
            <a:avLst/>
          </a:prstGeom>
          <a:noFill/>
        </p:spPr>
        <p:txBody>
          <a:bodyPr wrap="square">
            <a:spAutoFit/>
          </a:bodyPr>
          <a:lstStyle/>
          <a:p>
            <a:pPr defTabSz="342900" fontAlgn="auto">
              <a:spcBef>
                <a:spcPts val="0"/>
              </a:spcBef>
              <a:spcAft>
                <a:spcPts val="0"/>
              </a:spcAft>
            </a:pPr>
            <a:r>
              <a:rPr lang="en-US" sz="1350" b="1" dirty="0">
                <a:solidFill>
                  <a:srgbClr val="000000"/>
                </a:solidFill>
                <a:latin typeface="Arial" panose="020B0604020202020204"/>
              </a:rPr>
              <a:t> PFS</a:t>
            </a:r>
            <a:endParaRPr lang="en-US" sz="1350" b="1" baseline="30000" dirty="0">
              <a:solidFill>
                <a:srgbClr val="000000"/>
              </a:solidFill>
              <a:latin typeface="Arial" panose="020B0604020202020204"/>
            </a:endParaRPr>
          </a:p>
        </p:txBody>
      </p:sp>
      <p:sp>
        <p:nvSpPr>
          <p:cNvPr id="12" name="Footer Placeholder 3">
            <a:extLst>
              <a:ext uri="{FF2B5EF4-FFF2-40B4-BE49-F238E27FC236}">
                <a16:creationId xmlns:a16="http://schemas.microsoft.com/office/drawing/2014/main" id="{889E94F2-32B7-8148-9ECE-2C17B76D8176}"/>
              </a:ext>
            </a:extLst>
          </p:cNvPr>
          <p:cNvSpPr>
            <a:spLocks noGrp="1"/>
          </p:cNvSpPr>
          <p:nvPr>
            <p:ph type="ftr" sz="quarter" idx="11"/>
          </p:nvPr>
        </p:nvSpPr>
        <p:spPr>
          <a:xfrm>
            <a:off x="368301" y="4872631"/>
            <a:ext cx="3611563" cy="156569"/>
          </a:xfrm>
        </p:spPr>
        <p:txBody>
          <a:bodyPr/>
          <a:lstStyle/>
          <a:p>
            <a:pPr indent="0" defTabSz="685800" fontAlgn="auto">
              <a:spcBef>
                <a:spcPts val="0"/>
              </a:spcBef>
              <a:spcAft>
                <a:spcPts val="0"/>
              </a:spcAft>
              <a:defRPr/>
            </a:pPr>
            <a:r>
              <a:rPr lang="en-US" sz="900" dirty="0">
                <a:solidFill>
                  <a:prstClr val="black">
                    <a:tint val="75000"/>
                  </a:prstClr>
                </a:solidFill>
                <a:latin typeface="Calibri"/>
                <a:ea typeface="+mn-ea"/>
                <a:cs typeface="+mn-cs"/>
              </a:rPr>
              <a:t>Presented by G. S. Nowakowski MD</a:t>
            </a:r>
          </a:p>
        </p:txBody>
      </p:sp>
    </p:spTree>
    <p:extLst>
      <p:ext uri="{BB962C8B-B14F-4D97-AF65-F5344CB8AC3E}">
        <p14:creationId xmlns:p14="http://schemas.microsoft.com/office/powerpoint/2010/main" val="33052252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849E73-E9E3-404C-B7AD-47F4F99CEB6D}"/>
              </a:ext>
            </a:extLst>
          </p:cNvPr>
          <p:cNvSpPr>
            <a:spLocks noGrp="1"/>
          </p:cNvSpPr>
          <p:nvPr>
            <p:ph type="title"/>
          </p:nvPr>
        </p:nvSpPr>
        <p:spPr/>
        <p:txBody>
          <a:bodyPr/>
          <a:lstStyle/>
          <a:p>
            <a:r>
              <a:rPr lang="en-US" dirty="0"/>
              <a:t>Phase 2 L-MIND: Safety by Treatment Phase</a:t>
            </a:r>
          </a:p>
        </p:txBody>
      </p:sp>
      <p:pic>
        <p:nvPicPr>
          <p:cNvPr id="6" name="Picture 5">
            <a:extLst>
              <a:ext uri="{FF2B5EF4-FFF2-40B4-BE49-F238E27FC236}">
                <a16:creationId xmlns:a16="http://schemas.microsoft.com/office/drawing/2014/main" id="{B6A6919D-027B-4E53-AF59-27A186719F3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2137" b="7319"/>
          <a:stretch/>
        </p:blipFill>
        <p:spPr>
          <a:xfrm>
            <a:off x="-12243" y="922892"/>
            <a:ext cx="7913852" cy="3579535"/>
          </a:xfrm>
          <a:prstGeom prst="rect">
            <a:avLst/>
          </a:prstGeom>
        </p:spPr>
      </p:pic>
      <p:sp>
        <p:nvSpPr>
          <p:cNvPr id="8" name="TextBox 7">
            <a:extLst>
              <a:ext uri="{FF2B5EF4-FFF2-40B4-BE49-F238E27FC236}">
                <a16:creationId xmlns:a16="http://schemas.microsoft.com/office/drawing/2014/main" id="{D3FEF9D1-C344-42F7-AC8F-638690567DC6}"/>
              </a:ext>
            </a:extLst>
          </p:cNvPr>
          <p:cNvSpPr txBox="1"/>
          <p:nvPr/>
        </p:nvSpPr>
        <p:spPr>
          <a:xfrm>
            <a:off x="4572001" y="4624487"/>
            <a:ext cx="3379304" cy="473206"/>
          </a:xfrm>
          <a:prstGeom prst="rect">
            <a:avLst/>
          </a:prstGeom>
          <a:noFill/>
        </p:spPr>
        <p:txBody>
          <a:bodyPr wrap="square" anchor="b">
            <a:spAutoFit/>
          </a:bodyPr>
          <a:lstStyle/>
          <a:p>
            <a:pPr algn="r" defTabSz="342900" fontAlgn="auto">
              <a:spcBef>
                <a:spcPts val="0"/>
              </a:spcBef>
              <a:spcAft>
                <a:spcPts val="0"/>
              </a:spcAft>
            </a:pPr>
            <a:r>
              <a:rPr lang="da-DK" sz="825" dirty="0">
                <a:solidFill>
                  <a:srgbClr val="000000"/>
                </a:solidFill>
                <a:latin typeface="Arial" panose="020B0604020202020204"/>
              </a:rPr>
              <a:t>AE collection period included 30 days after end of treatment.</a:t>
            </a:r>
          </a:p>
          <a:p>
            <a:pPr algn="r" defTabSz="342900" fontAlgn="auto">
              <a:spcBef>
                <a:spcPts val="0"/>
              </a:spcBef>
              <a:spcAft>
                <a:spcPts val="0"/>
              </a:spcAft>
            </a:pPr>
            <a:r>
              <a:rPr lang="da-DK" sz="825" dirty="0">
                <a:solidFill>
                  <a:srgbClr val="000000"/>
                </a:solidFill>
                <a:latin typeface="Arial" panose="020B0604020202020204"/>
              </a:rPr>
              <a:t>1. ICML 2019 #124. Salles G, et al. L-MIND. June 22, 2019. </a:t>
            </a:r>
            <a:br>
              <a:rPr lang="da-DK" sz="825" dirty="0">
                <a:solidFill>
                  <a:srgbClr val="000000"/>
                </a:solidFill>
                <a:latin typeface="Arial" panose="020B0604020202020204"/>
              </a:rPr>
            </a:br>
            <a:endParaRPr lang="en-US" sz="825" dirty="0">
              <a:solidFill>
                <a:srgbClr val="000000"/>
              </a:solidFill>
              <a:latin typeface="Arial" panose="020B0604020202020204"/>
            </a:endParaRPr>
          </a:p>
        </p:txBody>
      </p:sp>
      <p:sp>
        <p:nvSpPr>
          <p:cNvPr id="7" name="Footer Placeholder 3">
            <a:extLst>
              <a:ext uri="{FF2B5EF4-FFF2-40B4-BE49-F238E27FC236}">
                <a16:creationId xmlns:a16="http://schemas.microsoft.com/office/drawing/2014/main" id="{294B5492-2674-BC4C-BE52-2E528B5AFAEC}"/>
              </a:ext>
            </a:extLst>
          </p:cNvPr>
          <p:cNvSpPr>
            <a:spLocks noGrp="1"/>
          </p:cNvSpPr>
          <p:nvPr>
            <p:ph type="ftr" sz="quarter" idx="11"/>
          </p:nvPr>
        </p:nvSpPr>
        <p:spPr>
          <a:xfrm>
            <a:off x="368301" y="4872631"/>
            <a:ext cx="3611563" cy="156569"/>
          </a:xfrm>
        </p:spPr>
        <p:txBody>
          <a:bodyPr/>
          <a:lstStyle/>
          <a:p>
            <a:pPr indent="0" defTabSz="685800" fontAlgn="auto">
              <a:spcBef>
                <a:spcPts val="0"/>
              </a:spcBef>
              <a:spcAft>
                <a:spcPts val="0"/>
              </a:spcAft>
              <a:defRPr/>
            </a:pPr>
            <a:r>
              <a:rPr lang="en-US" sz="900" dirty="0">
                <a:solidFill>
                  <a:prstClr val="black">
                    <a:tint val="75000"/>
                  </a:prstClr>
                </a:solidFill>
                <a:latin typeface="Calibri"/>
                <a:ea typeface="+mn-ea"/>
                <a:cs typeface="+mn-cs"/>
              </a:rPr>
              <a:t>Presented by G. S. Nowakowski MD</a:t>
            </a:r>
          </a:p>
        </p:txBody>
      </p:sp>
    </p:spTree>
    <p:extLst>
      <p:ext uri="{BB962C8B-B14F-4D97-AF65-F5344CB8AC3E}">
        <p14:creationId xmlns:p14="http://schemas.microsoft.com/office/powerpoint/2010/main" val="11765981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498106-640E-4141-914B-A97137BF34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218" y="906316"/>
            <a:ext cx="7551998" cy="1650437"/>
          </a:xfrm>
          <a:prstGeom prst="rect">
            <a:avLst/>
          </a:prstGeom>
        </p:spPr>
      </p:pic>
      <p:sp>
        <p:nvSpPr>
          <p:cNvPr id="5" name="Title 4">
            <a:extLst>
              <a:ext uri="{FF2B5EF4-FFF2-40B4-BE49-F238E27FC236}">
                <a16:creationId xmlns:a16="http://schemas.microsoft.com/office/drawing/2014/main" id="{905F4385-2E01-4F81-8EE6-4690A66FCB9B}"/>
              </a:ext>
            </a:extLst>
          </p:cNvPr>
          <p:cNvSpPr>
            <a:spLocks noGrp="1"/>
          </p:cNvSpPr>
          <p:nvPr>
            <p:ph type="title"/>
          </p:nvPr>
        </p:nvSpPr>
        <p:spPr>
          <a:xfrm>
            <a:off x="284560" y="16508"/>
            <a:ext cx="8094128" cy="792017"/>
          </a:xfrm>
        </p:spPr>
        <p:txBody>
          <a:bodyPr>
            <a:normAutofit/>
          </a:bodyPr>
          <a:lstStyle/>
          <a:p>
            <a:r>
              <a:rPr lang="en-US" sz="1800" dirty="0"/>
              <a:t>RE-MIND: Propensity Score-Based 1:1 Matched Comparison of Tafasitamab + Len Vs Len—Real-World Data in Transplant-Ineligible Patients With R/R DLBCL</a:t>
            </a:r>
          </a:p>
        </p:txBody>
      </p:sp>
      <p:pic>
        <p:nvPicPr>
          <p:cNvPr id="7" name="Picture 6">
            <a:extLst>
              <a:ext uri="{FF2B5EF4-FFF2-40B4-BE49-F238E27FC236}">
                <a16:creationId xmlns:a16="http://schemas.microsoft.com/office/drawing/2014/main" id="{CF2AA0EC-83EB-4385-9120-3D9EDABF716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4218" y="2675104"/>
            <a:ext cx="4637005" cy="1775687"/>
          </a:xfrm>
          <a:prstGeom prst="rect">
            <a:avLst/>
          </a:prstGeom>
        </p:spPr>
      </p:pic>
      <p:sp>
        <p:nvSpPr>
          <p:cNvPr id="9" name="TextBox 8">
            <a:extLst>
              <a:ext uri="{FF2B5EF4-FFF2-40B4-BE49-F238E27FC236}">
                <a16:creationId xmlns:a16="http://schemas.microsoft.com/office/drawing/2014/main" id="{5B62C984-0EC9-42F6-BFAE-8C93AFE59686}"/>
              </a:ext>
            </a:extLst>
          </p:cNvPr>
          <p:cNvSpPr txBox="1"/>
          <p:nvPr/>
        </p:nvSpPr>
        <p:spPr>
          <a:xfrm>
            <a:off x="4921223" y="2800355"/>
            <a:ext cx="2914993" cy="923330"/>
          </a:xfrm>
          <a:prstGeom prst="rect">
            <a:avLst/>
          </a:prstGeom>
          <a:noFill/>
        </p:spPr>
        <p:txBody>
          <a:bodyPr wrap="square">
            <a:spAutoFit/>
          </a:bodyPr>
          <a:lstStyle/>
          <a:p>
            <a:pPr marL="214313" indent="-214313" defTabSz="342900" fontAlgn="auto">
              <a:spcBef>
                <a:spcPts val="0"/>
              </a:spcBef>
              <a:spcAft>
                <a:spcPts val="0"/>
              </a:spcAft>
              <a:buFont typeface="Arial" panose="020B0604020202020204" pitchFamily="34" charset="0"/>
              <a:buChar char="•"/>
            </a:pPr>
            <a:r>
              <a:rPr lang="en-US" sz="1350" dirty="0">
                <a:solidFill>
                  <a:srgbClr val="000000"/>
                </a:solidFill>
                <a:latin typeface="Arial" panose="020B0604020202020204"/>
              </a:rPr>
              <a:t>Significantly better ORR, CR and OS w/ </a:t>
            </a:r>
            <a:r>
              <a:rPr lang="en-US" sz="1350" dirty="0" err="1">
                <a:solidFill>
                  <a:srgbClr val="000000"/>
                </a:solidFill>
                <a:latin typeface="Arial" panose="020B0604020202020204"/>
              </a:rPr>
              <a:t>tafa</a:t>
            </a:r>
            <a:r>
              <a:rPr lang="en-US" sz="1350" dirty="0">
                <a:solidFill>
                  <a:srgbClr val="000000"/>
                </a:solidFill>
                <a:latin typeface="Arial" panose="020B0604020202020204"/>
              </a:rPr>
              <a:t> + </a:t>
            </a:r>
            <a:r>
              <a:rPr lang="en-US" sz="1350" dirty="0" err="1">
                <a:solidFill>
                  <a:srgbClr val="000000"/>
                </a:solidFill>
                <a:latin typeface="Arial" panose="020B0604020202020204"/>
              </a:rPr>
              <a:t>len</a:t>
            </a:r>
            <a:r>
              <a:rPr lang="en-US" sz="1350" dirty="0">
                <a:solidFill>
                  <a:srgbClr val="000000"/>
                </a:solidFill>
                <a:latin typeface="Arial" panose="020B0604020202020204"/>
              </a:rPr>
              <a:t> combination in ASCT-ineligible R/R DLBCL. </a:t>
            </a:r>
          </a:p>
          <a:p>
            <a:pPr marL="214313" indent="-214313" defTabSz="342900" fontAlgn="auto">
              <a:spcBef>
                <a:spcPts val="0"/>
              </a:spcBef>
              <a:spcAft>
                <a:spcPts val="0"/>
              </a:spcAft>
              <a:buFont typeface="Arial" panose="020B0604020202020204" pitchFamily="34" charset="0"/>
              <a:buChar char="•"/>
            </a:pPr>
            <a:endParaRPr lang="en-US" sz="1350" dirty="0">
              <a:solidFill>
                <a:srgbClr val="000000"/>
              </a:solidFill>
              <a:latin typeface="Arial" panose="020B0604020202020204"/>
            </a:endParaRPr>
          </a:p>
        </p:txBody>
      </p:sp>
      <p:sp>
        <p:nvSpPr>
          <p:cNvPr id="12" name="TextBox 11">
            <a:extLst>
              <a:ext uri="{FF2B5EF4-FFF2-40B4-BE49-F238E27FC236}">
                <a16:creationId xmlns:a16="http://schemas.microsoft.com/office/drawing/2014/main" id="{C8E319C1-2EF0-4553-B656-390D375E60BA}"/>
              </a:ext>
            </a:extLst>
          </p:cNvPr>
          <p:cNvSpPr txBox="1"/>
          <p:nvPr/>
        </p:nvSpPr>
        <p:spPr>
          <a:xfrm>
            <a:off x="3419065" y="4919243"/>
            <a:ext cx="4570125" cy="230832"/>
          </a:xfrm>
          <a:prstGeom prst="rect">
            <a:avLst/>
          </a:prstGeom>
          <a:noFill/>
        </p:spPr>
        <p:txBody>
          <a:bodyPr wrap="square">
            <a:spAutoFit/>
          </a:bodyPr>
          <a:lstStyle/>
          <a:p>
            <a:pPr algn="r" defTabSz="342900" fontAlgn="auto">
              <a:spcBef>
                <a:spcPts val="0"/>
              </a:spcBef>
              <a:spcAft>
                <a:spcPts val="0"/>
              </a:spcAft>
            </a:pPr>
            <a:r>
              <a:rPr lang="en-US" sz="900" dirty="0">
                <a:solidFill>
                  <a:srgbClr val="000000"/>
                </a:solidFill>
                <a:latin typeface="Arial" panose="020B0604020202020204"/>
              </a:rPr>
              <a:t>Nowakowski G, et al. ASCO 2020. Abstract 8020.</a:t>
            </a:r>
          </a:p>
        </p:txBody>
      </p:sp>
      <p:sp>
        <p:nvSpPr>
          <p:cNvPr id="8" name="Footer Placeholder 3">
            <a:extLst>
              <a:ext uri="{FF2B5EF4-FFF2-40B4-BE49-F238E27FC236}">
                <a16:creationId xmlns:a16="http://schemas.microsoft.com/office/drawing/2014/main" id="{DBB929AE-BE18-AA40-9AA7-13E00071509D}"/>
              </a:ext>
            </a:extLst>
          </p:cNvPr>
          <p:cNvSpPr>
            <a:spLocks noGrp="1"/>
          </p:cNvSpPr>
          <p:nvPr>
            <p:ph type="ftr" sz="quarter" idx="11"/>
          </p:nvPr>
        </p:nvSpPr>
        <p:spPr>
          <a:xfrm>
            <a:off x="368301" y="4872631"/>
            <a:ext cx="3611563" cy="156569"/>
          </a:xfrm>
        </p:spPr>
        <p:txBody>
          <a:bodyPr/>
          <a:lstStyle/>
          <a:p>
            <a:pPr indent="0" defTabSz="685800" fontAlgn="auto">
              <a:spcBef>
                <a:spcPts val="0"/>
              </a:spcBef>
              <a:spcAft>
                <a:spcPts val="0"/>
              </a:spcAft>
              <a:defRPr/>
            </a:pPr>
            <a:r>
              <a:rPr lang="en-US" sz="900" dirty="0">
                <a:solidFill>
                  <a:prstClr val="black">
                    <a:tint val="75000"/>
                  </a:prstClr>
                </a:solidFill>
                <a:latin typeface="Calibri"/>
                <a:ea typeface="+mn-ea"/>
                <a:cs typeface="+mn-cs"/>
              </a:rPr>
              <a:t>Presented by G. S. Nowakowski MD</a:t>
            </a:r>
          </a:p>
        </p:txBody>
      </p:sp>
    </p:spTree>
    <p:extLst>
      <p:ext uri="{BB962C8B-B14F-4D97-AF65-F5344CB8AC3E}">
        <p14:creationId xmlns:p14="http://schemas.microsoft.com/office/powerpoint/2010/main" val="36350364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AEF51-BA26-7142-9761-9ED05BC71D51}"/>
              </a:ext>
            </a:extLst>
          </p:cNvPr>
          <p:cNvSpPr>
            <a:spLocks noGrp="1"/>
          </p:cNvSpPr>
          <p:nvPr>
            <p:ph type="title"/>
          </p:nvPr>
        </p:nvSpPr>
        <p:spPr>
          <a:xfrm>
            <a:off x="284218" y="281994"/>
            <a:ext cx="7525265" cy="582934"/>
          </a:xfrm>
        </p:spPr>
        <p:txBody>
          <a:bodyPr/>
          <a:lstStyle/>
          <a:p>
            <a:r>
              <a:rPr lang="en-US" dirty="0" err="1"/>
              <a:t>Loncastuximab</a:t>
            </a:r>
            <a:r>
              <a:rPr lang="en-US" dirty="0"/>
              <a:t> </a:t>
            </a:r>
            <a:r>
              <a:rPr lang="en-US" dirty="0" err="1"/>
              <a:t>Tesirine</a:t>
            </a:r>
            <a:r>
              <a:rPr lang="en-US" dirty="0"/>
              <a:t> for R/R</a:t>
            </a:r>
          </a:p>
        </p:txBody>
      </p:sp>
      <p:sp>
        <p:nvSpPr>
          <p:cNvPr id="3" name="Date Placeholder 2">
            <a:extLst>
              <a:ext uri="{FF2B5EF4-FFF2-40B4-BE49-F238E27FC236}">
                <a16:creationId xmlns:a16="http://schemas.microsoft.com/office/drawing/2014/main" id="{D63A3B81-A1DF-194C-A814-8D7609A24813}"/>
              </a:ext>
            </a:extLst>
          </p:cNvPr>
          <p:cNvSpPr>
            <a:spLocks noGrp="1"/>
          </p:cNvSpPr>
          <p:nvPr>
            <p:ph type="dt" sz="half" idx="10"/>
          </p:nvPr>
        </p:nvSpPr>
        <p:spPr/>
        <p:txBody>
          <a:bodyPr/>
          <a:lstStyle/>
          <a:p>
            <a:pPr algn="l" defTabSz="685800" fontAlgn="auto">
              <a:spcBef>
                <a:spcPts val="0"/>
              </a:spcBef>
              <a:spcAft>
                <a:spcPts val="0"/>
              </a:spcAft>
              <a:defRPr/>
            </a:pPr>
            <a:fld id="{84D09861-EC7B-2745-B21E-8ABF51810669}" type="datetime1">
              <a:rPr lang="en-US" sz="900">
                <a:solidFill>
                  <a:prstClr val="black">
                    <a:tint val="75000"/>
                  </a:prstClr>
                </a:solidFill>
                <a:latin typeface="Calibri"/>
                <a:ea typeface="+mn-ea"/>
                <a:cs typeface="+mn-cs"/>
              </a:rPr>
              <a:pPr algn="l" defTabSz="685800" fontAlgn="auto">
                <a:spcBef>
                  <a:spcPts val="0"/>
                </a:spcBef>
                <a:spcAft>
                  <a:spcPts val="0"/>
                </a:spcAft>
                <a:defRPr/>
              </a:pPr>
              <a:t>11/10/21</a:t>
            </a:fld>
            <a:endParaRPr lang="en-US" sz="900" dirty="0">
              <a:solidFill>
                <a:prstClr val="black">
                  <a:tint val="75000"/>
                </a:prstClr>
              </a:solidFill>
              <a:latin typeface="Calibri"/>
              <a:ea typeface="+mn-ea"/>
              <a:cs typeface="+mn-cs"/>
            </a:endParaRPr>
          </a:p>
        </p:txBody>
      </p:sp>
      <p:sp>
        <p:nvSpPr>
          <p:cNvPr id="5" name="Slide Number Placeholder 4">
            <a:extLst>
              <a:ext uri="{FF2B5EF4-FFF2-40B4-BE49-F238E27FC236}">
                <a16:creationId xmlns:a16="http://schemas.microsoft.com/office/drawing/2014/main" id="{B3FFC1BE-461D-D04F-B75F-61993AE50E08}"/>
              </a:ext>
            </a:extLst>
          </p:cNvPr>
          <p:cNvSpPr>
            <a:spLocks noGrp="1"/>
          </p:cNvSpPr>
          <p:nvPr>
            <p:ph type="sldNum" sz="quarter" idx="12"/>
          </p:nvPr>
        </p:nvSpPr>
        <p:spPr/>
        <p:txBody>
          <a:bodyPr/>
          <a:lstStyle/>
          <a:p>
            <a:pPr algn="l" defTabSz="685800" fontAlgn="auto">
              <a:spcBef>
                <a:spcPts val="0"/>
              </a:spcBef>
              <a:spcAft>
                <a:spcPts val="0"/>
              </a:spcAft>
              <a:defRPr/>
            </a:pPr>
            <a:fld id="{4DDC5C52-5206-2944-94A9-4E65DB9D6CFA}" type="slidenum">
              <a:rPr lang="en-US" sz="1350">
                <a:solidFill>
                  <a:prstClr val="black"/>
                </a:solidFill>
                <a:latin typeface="Calibri"/>
                <a:ea typeface="+mn-ea"/>
                <a:cs typeface="+mn-cs"/>
              </a:rPr>
              <a:pPr algn="l" defTabSz="685800" fontAlgn="auto">
                <a:spcBef>
                  <a:spcPts val="0"/>
                </a:spcBef>
                <a:spcAft>
                  <a:spcPts val="0"/>
                </a:spcAft>
                <a:defRPr/>
              </a:pPr>
              <a:t>45</a:t>
            </a:fld>
            <a:endParaRPr lang="en-US" sz="1350" dirty="0">
              <a:solidFill>
                <a:prstClr val="black"/>
              </a:solidFill>
              <a:latin typeface="Calibri"/>
              <a:ea typeface="+mn-ea"/>
              <a:cs typeface="+mn-cs"/>
            </a:endParaRPr>
          </a:p>
        </p:txBody>
      </p:sp>
      <p:pic>
        <p:nvPicPr>
          <p:cNvPr id="6" name="Picture 5">
            <a:extLst>
              <a:ext uri="{FF2B5EF4-FFF2-40B4-BE49-F238E27FC236}">
                <a16:creationId xmlns:a16="http://schemas.microsoft.com/office/drawing/2014/main" id="{B4D90E03-CAF9-864D-9E43-AB7D2964E9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4218" y="1301633"/>
            <a:ext cx="4287782" cy="1920032"/>
          </a:xfrm>
          <a:prstGeom prst="rect">
            <a:avLst/>
          </a:prstGeom>
        </p:spPr>
      </p:pic>
      <p:pic>
        <p:nvPicPr>
          <p:cNvPr id="7" name="Picture 6">
            <a:extLst>
              <a:ext uri="{FF2B5EF4-FFF2-40B4-BE49-F238E27FC236}">
                <a16:creationId xmlns:a16="http://schemas.microsoft.com/office/drawing/2014/main" id="{D500FF38-15D8-6B47-883F-5598AF8547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7579" y="1274494"/>
            <a:ext cx="3943841" cy="2090711"/>
          </a:xfrm>
          <a:prstGeom prst="rect">
            <a:avLst/>
          </a:prstGeom>
        </p:spPr>
      </p:pic>
      <p:sp>
        <p:nvSpPr>
          <p:cNvPr id="8" name="Rectangle 7">
            <a:extLst>
              <a:ext uri="{FF2B5EF4-FFF2-40B4-BE49-F238E27FC236}">
                <a16:creationId xmlns:a16="http://schemas.microsoft.com/office/drawing/2014/main" id="{A0D38DE9-B738-254B-AC58-524A17DB5057}"/>
              </a:ext>
            </a:extLst>
          </p:cNvPr>
          <p:cNvSpPr/>
          <p:nvPr/>
        </p:nvSpPr>
        <p:spPr>
          <a:xfrm>
            <a:off x="5150134" y="4541426"/>
            <a:ext cx="2551963" cy="207749"/>
          </a:xfrm>
          <a:prstGeom prst="rect">
            <a:avLst/>
          </a:prstGeom>
        </p:spPr>
        <p:txBody>
          <a:bodyPr wrap="square">
            <a:spAutoFit/>
          </a:bodyPr>
          <a:lstStyle/>
          <a:p>
            <a:pPr defTabSz="342900" fontAlgn="auto">
              <a:spcBef>
                <a:spcPts val="0"/>
              </a:spcBef>
              <a:spcAft>
                <a:spcPts val="0"/>
              </a:spcAft>
            </a:pPr>
            <a:r>
              <a:rPr lang="en-US" sz="750" dirty="0" err="1">
                <a:solidFill>
                  <a:srgbClr val="000000"/>
                </a:solidFill>
                <a:latin typeface="Arial" panose="020B0604020202020204"/>
              </a:rPr>
              <a:t>fda.gov</a:t>
            </a:r>
            <a:r>
              <a:rPr lang="en-US" sz="750" dirty="0">
                <a:solidFill>
                  <a:srgbClr val="000000"/>
                </a:solidFill>
                <a:latin typeface="Arial" panose="020B0604020202020204"/>
              </a:rPr>
              <a:t>, </a:t>
            </a:r>
            <a:r>
              <a:rPr lang="en-US" sz="750" dirty="0" err="1">
                <a:solidFill>
                  <a:srgbClr val="000000"/>
                </a:solidFill>
                <a:latin typeface="Arial" panose="020B0604020202020204"/>
              </a:rPr>
              <a:t>adctherapeutics.com</a:t>
            </a:r>
            <a:r>
              <a:rPr lang="en-US" sz="750" dirty="0">
                <a:solidFill>
                  <a:srgbClr val="000000"/>
                </a:solidFill>
                <a:latin typeface="Arial" panose="020B0604020202020204"/>
              </a:rPr>
              <a:t>/</a:t>
            </a:r>
          </a:p>
        </p:txBody>
      </p:sp>
      <p:sp>
        <p:nvSpPr>
          <p:cNvPr id="9" name="Footer Placeholder 3">
            <a:extLst>
              <a:ext uri="{FF2B5EF4-FFF2-40B4-BE49-F238E27FC236}">
                <a16:creationId xmlns:a16="http://schemas.microsoft.com/office/drawing/2014/main" id="{FAB8D0CE-D84A-2644-BD4F-88C686ADD5DE}"/>
              </a:ext>
            </a:extLst>
          </p:cNvPr>
          <p:cNvSpPr>
            <a:spLocks noGrp="1"/>
          </p:cNvSpPr>
          <p:nvPr>
            <p:ph type="ftr" sz="quarter" idx="11"/>
          </p:nvPr>
        </p:nvSpPr>
        <p:spPr>
          <a:xfrm>
            <a:off x="368301" y="4872631"/>
            <a:ext cx="3611563" cy="156569"/>
          </a:xfrm>
        </p:spPr>
        <p:txBody>
          <a:bodyPr/>
          <a:lstStyle/>
          <a:p>
            <a:pPr indent="0" defTabSz="685800" fontAlgn="auto">
              <a:spcBef>
                <a:spcPts val="0"/>
              </a:spcBef>
              <a:spcAft>
                <a:spcPts val="0"/>
              </a:spcAft>
              <a:defRPr/>
            </a:pPr>
            <a:r>
              <a:rPr lang="en-US" sz="900" dirty="0">
                <a:solidFill>
                  <a:prstClr val="black">
                    <a:tint val="75000"/>
                  </a:prstClr>
                </a:solidFill>
                <a:latin typeface="Calibri"/>
                <a:ea typeface="+mn-ea"/>
                <a:cs typeface="+mn-cs"/>
              </a:rPr>
              <a:t>Presented by G. S. Nowakowski MD</a:t>
            </a:r>
          </a:p>
        </p:txBody>
      </p:sp>
      <p:sp>
        <p:nvSpPr>
          <p:cNvPr id="10" name="TextBox 9">
            <a:extLst>
              <a:ext uri="{FF2B5EF4-FFF2-40B4-BE49-F238E27FC236}">
                <a16:creationId xmlns:a16="http://schemas.microsoft.com/office/drawing/2014/main" id="{3639EAF4-ED0C-BE40-BFA4-90FF74A2A8F9}"/>
              </a:ext>
            </a:extLst>
          </p:cNvPr>
          <p:cNvSpPr txBox="1"/>
          <p:nvPr/>
        </p:nvSpPr>
        <p:spPr>
          <a:xfrm>
            <a:off x="368302" y="3540643"/>
            <a:ext cx="4287783" cy="415498"/>
          </a:xfrm>
          <a:prstGeom prst="rect">
            <a:avLst/>
          </a:prstGeom>
        </p:spPr>
        <p:txBody>
          <a:bodyPr vert="horz" wrap="square" lIns="0" tIns="0" rIns="0" bIns="0" rtlCol="0">
            <a:spAutoFit/>
          </a:bodyPr>
          <a:lstStyle/>
          <a:p>
            <a:pPr marL="128588" indent="-128588" defTabSz="342900" fontAlgn="auto">
              <a:spcBef>
                <a:spcPts val="0"/>
              </a:spcBef>
              <a:spcAft>
                <a:spcPts val="0"/>
              </a:spcAft>
              <a:buFont typeface="Arial" panose="020B0604020202020204" pitchFamily="34" charset="0"/>
              <a:buChar char="•"/>
            </a:pPr>
            <a:r>
              <a:rPr lang="en-US" sz="900" dirty="0">
                <a:solidFill>
                  <a:srgbClr val="000000"/>
                </a:solidFill>
                <a:latin typeface="Arial" panose="020B0604020202020204"/>
              </a:rPr>
              <a:t>humanized anti-CD19 antibody, stochastically conjugated through a cathepsin-cleavable valine-alanine linker to a </a:t>
            </a:r>
            <a:r>
              <a:rPr lang="en-US" sz="900" dirty="0" err="1">
                <a:solidFill>
                  <a:srgbClr val="000000"/>
                </a:solidFill>
                <a:latin typeface="Arial" panose="020B0604020202020204"/>
              </a:rPr>
              <a:t>pyrrolobenzodiazepine</a:t>
            </a:r>
            <a:r>
              <a:rPr lang="en-US" sz="900" dirty="0">
                <a:solidFill>
                  <a:srgbClr val="000000"/>
                </a:solidFill>
                <a:latin typeface="Arial" panose="020B0604020202020204"/>
              </a:rPr>
              <a:t> (PBD) dimer toxin causing DNA crosslinking</a:t>
            </a:r>
          </a:p>
        </p:txBody>
      </p:sp>
    </p:spTree>
    <p:extLst>
      <p:ext uri="{BB962C8B-B14F-4D97-AF65-F5344CB8AC3E}">
        <p14:creationId xmlns:p14="http://schemas.microsoft.com/office/powerpoint/2010/main" val="38318606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2BA6471-DC65-4D06-9824-D2E5138CFC27}"/>
              </a:ext>
            </a:extLst>
          </p:cNvPr>
          <p:cNvSpPr>
            <a:spLocks noGrp="1"/>
          </p:cNvSpPr>
          <p:nvPr>
            <p:ph type="title"/>
          </p:nvPr>
        </p:nvSpPr>
        <p:spPr/>
        <p:txBody>
          <a:bodyPr>
            <a:normAutofit fontScale="90000"/>
          </a:bodyPr>
          <a:lstStyle/>
          <a:p>
            <a:r>
              <a:rPr lang="en-US" dirty="0"/>
              <a:t>Single-Arm, Phase 2 LOTIS-2 Study of Loncastuximab Tesirine for R/R DLBCL: Design</a:t>
            </a:r>
          </a:p>
        </p:txBody>
      </p:sp>
      <p:sp>
        <p:nvSpPr>
          <p:cNvPr id="9" name="Text Placeholder 8">
            <a:extLst>
              <a:ext uri="{FF2B5EF4-FFF2-40B4-BE49-F238E27FC236}">
                <a16:creationId xmlns:a16="http://schemas.microsoft.com/office/drawing/2014/main" id="{D9B3C078-C88C-4F8F-903A-D621C48FCD85}"/>
              </a:ext>
            </a:extLst>
          </p:cNvPr>
          <p:cNvSpPr>
            <a:spLocks noGrp="1"/>
          </p:cNvSpPr>
          <p:nvPr>
            <p:ph type="body" sz="quarter" idx="4294967295"/>
          </p:nvPr>
        </p:nvSpPr>
        <p:spPr>
          <a:xfrm>
            <a:off x="2324365" y="4682446"/>
            <a:ext cx="5679545" cy="422672"/>
          </a:xfrm>
        </p:spPr>
        <p:txBody>
          <a:bodyPr anchor="b">
            <a:noAutofit/>
          </a:bodyPr>
          <a:lstStyle/>
          <a:p>
            <a:pPr algn="r">
              <a:spcAft>
                <a:spcPts val="600"/>
              </a:spcAft>
            </a:pPr>
            <a:r>
              <a:rPr lang="en-US" sz="1050" dirty="0"/>
              <a:t>Carlo-Stella C, et al. EHA Congress 2020. Abstract S233.</a:t>
            </a:r>
            <a:endParaRPr lang="en-GB" sz="1050" dirty="0"/>
          </a:p>
        </p:txBody>
      </p:sp>
      <p:sp>
        <p:nvSpPr>
          <p:cNvPr id="58" name="Slide Number Placeholder 3">
            <a:extLst>
              <a:ext uri="{FF2B5EF4-FFF2-40B4-BE49-F238E27FC236}">
                <a16:creationId xmlns:a16="http://schemas.microsoft.com/office/drawing/2014/main" id="{840EBCE2-0522-411A-904E-651DC52A04BF}"/>
              </a:ext>
            </a:extLst>
          </p:cNvPr>
          <p:cNvSpPr txBox="1">
            <a:spLocks/>
          </p:cNvSpPr>
          <p:nvPr/>
        </p:nvSpPr>
        <p:spPr>
          <a:xfrm>
            <a:off x="6457950" y="4767264"/>
            <a:ext cx="2057400" cy="27384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fld id="{781C0736-39BE-0D4C-B5D3-E9E510DE3886}" type="slidenum">
              <a:rPr lang="en-US" sz="900">
                <a:solidFill>
                  <a:prstClr val="black">
                    <a:tint val="75000"/>
                  </a:prstClr>
                </a:solidFill>
                <a:latin typeface="Calibri"/>
              </a:rPr>
              <a:pPr defTabSz="685800">
                <a:defRPr/>
              </a:pPr>
              <a:t>46</a:t>
            </a:fld>
            <a:endParaRPr lang="en-US" sz="900" dirty="0">
              <a:solidFill>
                <a:prstClr val="black">
                  <a:tint val="75000"/>
                </a:prstClr>
              </a:solidFill>
              <a:latin typeface="Calibri"/>
            </a:endParaRPr>
          </a:p>
        </p:txBody>
      </p:sp>
      <p:grpSp>
        <p:nvGrpSpPr>
          <p:cNvPr id="12" name="Group 11">
            <a:extLst>
              <a:ext uri="{FF2B5EF4-FFF2-40B4-BE49-F238E27FC236}">
                <a16:creationId xmlns:a16="http://schemas.microsoft.com/office/drawing/2014/main" id="{F02FAAA5-D81C-47DD-B533-A70E46EBB195}"/>
              </a:ext>
            </a:extLst>
          </p:cNvPr>
          <p:cNvGrpSpPr/>
          <p:nvPr/>
        </p:nvGrpSpPr>
        <p:grpSpPr>
          <a:xfrm>
            <a:off x="223779" y="1425509"/>
            <a:ext cx="7711995" cy="1408821"/>
            <a:chOff x="760045" y="2261775"/>
            <a:chExt cx="7662437" cy="1317676"/>
          </a:xfrm>
        </p:grpSpPr>
        <p:cxnSp>
          <p:nvCxnSpPr>
            <p:cNvPr id="30" name="Straight Connector 29">
              <a:extLst>
                <a:ext uri="{FF2B5EF4-FFF2-40B4-BE49-F238E27FC236}">
                  <a16:creationId xmlns:a16="http://schemas.microsoft.com/office/drawing/2014/main" id="{E40D2327-30E1-4876-BF5A-EC4E95600BA9}"/>
                </a:ext>
              </a:extLst>
            </p:cNvPr>
            <p:cNvCxnSpPr>
              <a:cxnSpLocks/>
            </p:cNvCxnSpPr>
            <p:nvPr/>
          </p:nvCxnSpPr>
          <p:spPr>
            <a:xfrm>
              <a:off x="5728552" y="2261775"/>
              <a:ext cx="17273" cy="1258645"/>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DED71748-FD04-4E20-BF34-EB1BAA33ADE8}"/>
                </a:ext>
              </a:extLst>
            </p:cNvPr>
            <p:cNvGrpSpPr/>
            <p:nvPr/>
          </p:nvGrpSpPr>
          <p:grpSpPr>
            <a:xfrm>
              <a:off x="760045" y="2270432"/>
              <a:ext cx="7662437" cy="1309019"/>
              <a:chOff x="2636771" y="4393560"/>
              <a:chExt cx="6082966" cy="2044646"/>
            </a:xfrm>
          </p:grpSpPr>
          <p:sp>
            <p:nvSpPr>
              <p:cNvPr id="17" name="Rectangle 16">
                <a:extLst>
                  <a:ext uri="{FF2B5EF4-FFF2-40B4-BE49-F238E27FC236}">
                    <a16:creationId xmlns:a16="http://schemas.microsoft.com/office/drawing/2014/main" id="{775BBC38-9F5E-4FF1-98FF-AE7E024E1100}"/>
                  </a:ext>
                </a:extLst>
              </p:cNvPr>
              <p:cNvSpPr/>
              <p:nvPr/>
            </p:nvSpPr>
            <p:spPr>
              <a:xfrm>
                <a:off x="4736097" y="5159265"/>
                <a:ext cx="1548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r>
                  <a:rPr lang="en-GB" sz="1400" dirty="0">
                    <a:solidFill>
                      <a:prstClr val="white"/>
                    </a:solidFill>
                    <a:latin typeface="Calibri"/>
                    <a:cs typeface="Arial" panose="020B0604020202020204" pitchFamily="34" charset="0"/>
                  </a:rPr>
                  <a:t>75 µg/kg</a:t>
                </a:r>
              </a:p>
            </p:txBody>
          </p:sp>
          <p:grpSp>
            <p:nvGrpSpPr>
              <p:cNvPr id="18" name="Group 17">
                <a:extLst>
                  <a:ext uri="{FF2B5EF4-FFF2-40B4-BE49-F238E27FC236}">
                    <a16:creationId xmlns:a16="http://schemas.microsoft.com/office/drawing/2014/main" id="{20C663F3-6A82-4267-B305-57B693F15657}"/>
                  </a:ext>
                </a:extLst>
              </p:cNvPr>
              <p:cNvGrpSpPr/>
              <p:nvPr/>
            </p:nvGrpSpPr>
            <p:grpSpPr>
              <a:xfrm>
                <a:off x="2636771" y="4393560"/>
                <a:ext cx="6082966" cy="2044646"/>
                <a:chOff x="2636771" y="4393560"/>
                <a:chExt cx="6082966" cy="2044646"/>
              </a:xfrm>
            </p:grpSpPr>
            <p:sp>
              <p:nvSpPr>
                <p:cNvPr id="20" name="Rectangle 19">
                  <a:extLst>
                    <a:ext uri="{FF2B5EF4-FFF2-40B4-BE49-F238E27FC236}">
                      <a16:creationId xmlns:a16="http://schemas.microsoft.com/office/drawing/2014/main" id="{078E0559-A5AD-45CC-9C3A-014A0C4B5110}"/>
                    </a:ext>
                  </a:extLst>
                </p:cNvPr>
                <p:cNvSpPr/>
                <p:nvPr/>
              </p:nvSpPr>
              <p:spPr>
                <a:xfrm>
                  <a:off x="2636773" y="5159265"/>
                  <a:ext cx="1548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r>
                    <a:rPr lang="en-GB" sz="1400" dirty="0">
                      <a:solidFill>
                        <a:prstClr val="white"/>
                      </a:solidFill>
                      <a:latin typeface="Calibri"/>
                      <a:cs typeface="Arial" panose="020B0604020202020204" pitchFamily="34" charset="0"/>
                    </a:rPr>
                    <a:t>150 µg/kg</a:t>
                  </a:r>
                </a:p>
              </p:txBody>
            </p:sp>
            <p:sp>
              <p:nvSpPr>
                <p:cNvPr id="21" name="Arrow: Right 20">
                  <a:extLst>
                    <a:ext uri="{FF2B5EF4-FFF2-40B4-BE49-F238E27FC236}">
                      <a16:creationId xmlns:a16="http://schemas.microsoft.com/office/drawing/2014/main" id="{827785C7-D66E-4D75-8093-B1EBB3C727E6}"/>
                    </a:ext>
                  </a:extLst>
                </p:cNvPr>
                <p:cNvSpPr/>
                <p:nvPr/>
              </p:nvSpPr>
              <p:spPr bwMode="auto">
                <a:xfrm>
                  <a:off x="2667186" y="4794544"/>
                  <a:ext cx="3616906" cy="158670"/>
                </a:xfrm>
                <a:prstGeom prst="rightArrow">
                  <a:avLst/>
                </a:prstGeom>
                <a:solidFill>
                  <a:schemeClr val="accent5"/>
                </a:solidFill>
                <a:ln w="9525" cap="flat" cmpd="sng" algn="ctr">
                  <a:noFill/>
                  <a:prstDash val="solid"/>
                  <a:headEnd type="none" w="lg" len="lg"/>
                  <a:tailEnd type="none" w="lg" len="lg"/>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783">
                    <a:defRPr/>
                  </a:pPr>
                  <a:endParaRPr lang="en-GB" sz="800" b="1" kern="0" dirty="0">
                    <a:solidFill>
                      <a:srgbClr val="FFFFFF"/>
                    </a:solidFill>
                    <a:latin typeface="Calibri"/>
                    <a:ea typeface="Geneva" charset="0"/>
                    <a:cs typeface="Arial" panose="020B0604020202020204" pitchFamily="34" charset="0"/>
                  </a:endParaRPr>
                </a:p>
              </p:txBody>
            </p:sp>
            <p:sp>
              <p:nvSpPr>
                <p:cNvPr id="22" name="TextBox 21">
                  <a:extLst>
                    <a:ext uri="{FF2B5EF4-FFF2-40B4-BE49-F238E27FC236}">
                      <a16:creationId xmlns:a16="http://schemas.microsoft.com/office/drawing/2014/main" id="{0A44C9CE-8135-4051-9403-B0E7429BA7B6}"/>
                    </a:ext>
                  </a:extLst>
                </p:cNvPr>
                <p:cNvSpPr txBox="1"/>
                <p:nvPr/>
              </p:nvSpPr>
              <p:spPr>
                <a:xfrm>
                  <a:off x="2636771" y="4406488"/>
                  <a:ext cx="3473829" cy="449636"/>
                </a:xfrm>
                <a:prstGeom prst="rect">
                  <a:avLst/>
                </a:prstGeom>
                <a:noFill/>
              </p:spPr>
              <p:txBody>
                <a:bodyPr wrap="square" rtlCol="0">
                  <a:spAutoFit/>
                </a:bodyPr>
                <a:lstStyle/>
                <a:p>
                  <a:pPr defTabSz="457189">
                    <a:defRPr/>
                  </a:pPr>
                  <a:r>
                    <a:rPr lang="nl-NL" sz="1400" b="1" dirty="0">
                      <a:solidFill>
                        <a:srgbClr val="4BACC6"/>
                      </a:solidFill>
                      <a:latin typeface="Calibri"/>
                      <a:ea typeface="Geneva" charset="0"/>
                      <a:cs typeface="Arial" panose="020B0604020202020204" pitchFamily="34" charset="0"/>
                    </a:rPr>
                    <a:t>30-minute infusion of Lonca Q3W for up to 1 year</a:t>
                  </a:r>
                </a:p>
              </p:txBody>
            </p:sp>
            <p:sp>
              <p:nvSpPr>
                <p:cNvPr id="23" name="TextBox 22">
                  <a:extLst>
                    <a:ext uri="{FF2B5EF4-FFF2-40B4-BE49-F238E27FC236}">
                      <a16:creationId xmlns:a16="http://schemas.microsoft.com/office/drawing/2014/main" id="{33541D49-1A57-4E4B-AFEA-848F8425ACA8}"/>
                    </a:ext>
                  </a:extLst>
                </p:cNvPr>
                <p:cNvSpPr txBox="1"/>
                <p:nvPr/>
              </p:nvSpPr>
              <p:spPr>
                <a:xfrm>
                  <a:off x="4736097" y="5988570"/>
                  <a:ext cx="1569941" cy="449636"/>
                </a:xfrm>
                <a:prstGeom prst="rect">
                  <a:avLst/>
                </a:prstGeom>
                <a:noFill/>
              </p:spPr>
              <p:txBody>
                <a:bodyPr wrap="square" rtlCol="0">
                  <a:spAutoFit/>
                </a:bodyPr>
                <a:lstStyle/>
                <a:p>
                  <a:pPr algn="ctr" defTabSz="457189">
                    <a:defRPr/>
                  </a:pPr>
                  <a:r>
                    <a:rPr lang="nl-NL" sz="1400" b="1" dirty="0">
                      <a:solidFill>
                        <a:srgbClr val="4BACC6"/>
                      </a:solidFill>
                      <a:latin typeface="Calibri"/>
                      <a:ea typeface="Geneva" charset="0"/>
                      <a:cs typeface="Arial" panose="020B0604020202020204" pitchFamily="34" charset="0"/>
                    </a:rPr>
                    <a:t>After 2 cycles</a:t>
                  </a:r>
                </a:p>
              </p:txBody>
            </p:sp>
            <p:sp>
              <p:nvSpPr>
                <p:cNvPr id="24" name="Arrow: Right 23">
                  <a:extLst>
                    <a:ext uri="{FF2B5EF4-FFF2-40B4-BE49-F238E27FC236}">
                      <a16:creationId xmlns:a16="http://schemas.microsoft.com/office/drawing/2014/main" id="{F5FD2292-A28D-417F-9EDB-C85A78391387}"/>
                    </a:ext>
                  </a:extLst>
                </p:cNvPr>
                <p:cNvSpPr/>
                <p:nvPr/>
              </p:nvSpPr>
              <p:spPr bwMode="auto">
                <a:xfrm>
                  <a:off x="4736097" y="5768918"/>
                  <a:ext cx="1548000" cy="160679"/>
                </a:xfrm>
                <a:prstGeom prst="rightArrow">
                  <a:avLst/>
                </a:prstGeom>
                <a:solidFill>
                  <a:schemeClr val="accent5"/>
                </a:solidFill>
                <a:ln w="9525" cap="flat" cmpd="sng" algn="ctr">
                  <a:noFill/>
                  <a:prstDash val="solid"/>
                  <a:headEnd type="none" w="lg" len="lg"/>
                  <a:tailEnd type="none" w="lg" len="lg"/>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457189">
                    <a:defRPr/>
                  </a:pPr>
                  <a:endParaRPr lang="en-GB" sz="800" b="1" kern="0" dirty="0">
                    <a:solidFill>
                      <a:srgbClr val="FFFFFF"/>
                    </a:solidFill>
                    <a:latin typeface="Calibri"/>
                    <a:ea typeface="Geneva" charset="0"/>
                    <a:cs typeface="Arial" panose="020B0604020202020204" pitchFamily="34" charset="0"/>
                  </a:endParaRPr>
                </a:p>
              </p:txBody>
            </p:sp>
            <p:cxnSp>
              <p:nvCxnSpPr>
                <p:cNvPr id="25" name="Straight Arrow Connector 24">
                  <a:extLst>
                    <a:ext uri="{FF2B5EF4-FFF2-40B4-BE49-F238E27FC236}">
                      <a16:creationId xmlns:a16="http://schemas.microsoft.com/office/drawing/2014/main" id="{DBC47148-7D0E-4106-9FD3-067D574A4B12}"/>
                    </a:ext>
                  </a:extLst>
                </p:cNvPr>
                <p:cNvCxnSpPr>
                  <a:cxnSpLocks/>
                </p:cNvCxnSpPr>
                <p:nvPr/>
              </p:nvCxnSpPr>
              <p:spPr>
                <a:xfrm>
                  <a:off x="4184773" y="5339265"/>
                  <a:ext cx="551324"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C6A410A-7E4C-4E13-8F85-BA953A2D34F0}"/>
                    </a:ext>
                  </a:extLst>
                </p:cNvPr>
                <p:cNvSpPr txBox="1"/>
                <p:nvPr/>
              </p:nvSpPr>
              <p:spPr>
                <a:xfrm>
                  <a:off x="3024910" y="5980272"/>
                  <a:ext cx="1192473" cy="449636"/>
                </a:xfrm>
                <a:prstGeom prst="rect">
                  <a:avLst/>
                </a:prstGeom>
                <a:noFill/>
              </p:spPr>
              <p:txBody>
                <a:bodyPr wrap="square" rtlCol="0">
                  <a:spAutoFit/>
                </a:bodyPr>
                <a:lstStyle/>
                <a:p>
                  <a:pPr defTabSz="457189">
                    <a:defRPr/>
                  </a:pPr>
                  <a:r>
                    <a:rPr lang="nl-NL" sz="1400" b="1" dirty="0">
                      <a:solidFill>
                        <a:srgbClr val="4BACC6"/>
                      </a:solidFill>
                      <a:latin typeface="Calibri"/>
                      <a:ea typeface="Geneva" charset="0"/>
                      <a:cs typeface="Arial" panose="020B0604020202020204" pitchFamily="34" charset="0"/>
                    </a:rPr>
                    <a:t>First 2 cycles</a:t>
                  </a:r>
                </a:p>
              </p:txBody>
            </p:sp>
            <p:cxnSp>
              <p:nvCxnSpPr>
                <p:cNvPr id="27" name="Straight Arrow Connector 26">
                  <a:extLst>
                    <a:ext uri="{FF2B5EF4-FFF2-40B4-BE49-F238E27FC236}">
                      <a16:creationId xmlns:a16="http://schemas.microsoft.com/office/drawing/2014/main" id="{423C662B-9C22-4A2C-A794-F7BFCF15F004}"/>
                    </a:ext>
                  </a:extLst>
                </p:cNvPr>
                <p:cNvCxnSpPr>
                  <a:cxnSpLocks/>
                </p:cNvCxnSpPr>
                <p:nvPr/>
              </p:nvCxnSpPr>
              <p:spPr>
                <a:xfrm>
                  <a:off x="6284097" y="5339265"/>
                  <a:ext cx="433837"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Arrow: Right 27">
                  <a:extLst>
                    <a:ext uri="{FF2B5EF4-FFF2-40B4-BE49-F238E27FC236}">
                      <a16:creationId xmlns:a16="http://schemas.microsoft.com/office/drawing/2014/main" id="{901D5BCF-E5C6-4573-9F0D-D294D1E44304}"/>
                    </a:ext>
                  </a:extLst>
                </p:cNvPr>
                <p:cNvSpPr/>
                <p:nvPr/>
              </p:nvSpPr>
              <p:spPr bwMode="auto">
                <a:xfrm>
                  <a:off x="6741649" y="4794544"/>
                  <a:ext cx="1978088" cy="158670"/>
                </a:xfrm>
                <a:prstGeom prst="rightArrow">
                  <a:avLst/>
                </a:prstGeom>
                <a:solidFill>
                  <a:schemeClr val="accent5"/>
                </a:solidFill>
                <a:ln w="9525" cap="flat" cmpd="sng" algn="ctr">
                  <a:noFill/>
                  <a:prstDash val="solid"/>
                  <a:headEnd type="none" w="lg" len="lg"/>
                  <a:tailEnd type="none" w="lg" len="lg"/>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85783">
                    <a:defRPr/>
                  </a:pPr>
                  <a:endParaRPr lang="en-GB" sz="800" b="1" kern="0" dirty="0">
                    <a:solidFill>
                      <a:srgbClr val="FFFFFF"/>
                    </a:solidFill>
                    <a:latin typeface="Calibri"/>
                    <a:ea typeface="Geneva" charset="0"/>
                    <a:cs typeface="Arial" panose="020B0604020202020204" pitchFamily="34" charset="0"/>
                  </a:endParaRPr>
                </a:p>
              </p:txBody>
            </p:sp>
            <p:sp>
              <p:nvSpPr>
                <p:cNvPr id="29" name="TextBox 28">
                  <a:extLst>
                    <a:ext uri="{FF2B5EF4-FFF2-40B4-BE49-F238E27FC236}">
                      <a16:creationId xmlns:a16="http://schemas.microsoft.com/office/drawing/2014/main" id="{728F7433-E957-4570-8C72-B230935E8EE1}"/>
                    </a:ext>
                  </a:extLst>
                </p:cNvPr>
                <p:cNvSpPr txBox="1"/>
                <p:nvPr/>
              </p:nvSpPr>
              <p:spPr>
                <a:xfrm>
                  <a:off x="6788753" y="4393560"/>
                  <a:ext cx="1860164" cy="449636"/>
                </a:xfrm>
                <a:prstGeom prst="rect">
                  <a:avLst/>
                </a:prstGeom>
                <a:noFill/>
              </p:spPr>
              <p:txBody>
                <a:bodyPr wrap="square" rtlCol="0">
                  <a:spAutoFit/>
                </a:bodyPr>
                <a:lstStyle/>
                <a:p>
                  <a:pPr defTabSz="457189">
                    <a:defRPr/>
                  </a:pPr>
                  <a:r>
                    <a:rPr lang="nl-NL" sz="1400" b="1" dirty="0">
                      <a:solidFill>
                        <a:srgbClr val="4BACC6"/>
                      </a:solidFill>
                      <a:latin typeface="Calibri"/>
                      <a:ea typeface="Geneva" charset="0"/>
                      <a:cs typeface="Arial" panose="020B0604020202020204" pitchFamily="34" charset="0"/>
                    </a:rPr>
                    <a:t>Q12W for up to 3 years</a:t>
                  </a:r>
                </a:p>
              </p:txBody>
            </p:sp>
          </p:grpSp>
          <p:sp>
            <p:nvSpPr>
              <p:cNvPr id="19" name="Rectangle 18">
                <a:extLst>
                  <a:ext uri="{FF2B5EF4-FFF2-40B4-BE49-F238E27FC236}">
                    <a16:creationId xmlns:a16="http://schemas.microsoft.com/office/drawing/2014/main" id="{8A74CCDA-43D3-48CB-87BB-C26FC803904E}"/>
                  </a:ext>
                </a:extLst>
              </p:cNvPr>
              <p:cNvSpPr/>
              <p:nvPr/>
            </p:nvSpPr>
            <p:spPr>
              <a:xfrm>
                <a:off x="6717934" y="5159265"/>
                <a:ext cx="2001803" cy="360000"/>
              </a:xfrm>
              <a:prstGeom prst="rect">
                <a:avLst/>
              </a:prstGeom>
              <a:solidFill>
                <a:schemeClr val="accent3"/>
              </a:solidFill>
              <a:ln w="190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r>
                  <a:rPr lang="en-GB" sz="1400" dirty="0">
                    <a:solidFill>
                      <a:prstClr val="white"/>
                    </a:solidFill>
                    <a:latin typeface="Calibri"/>
                    <a:cs typeface="Arial" panose="020B0604020202020204" pitchFamily="34" charset="0"/>
                  </a:rPr>
                  <a:t>Follow-up</a:t>
                </a:r>
              </a:p>
            </p:txBody>
          </p:sp>
        </p:grpSp>
        <p:grpSp>
          <p:nvGrpSpPr>
            <p:cNvPr id="51" name="Group 50">
              <a:extLst>
                <a:ext uri="{FF2B5EF4-FFF2-40B4-BE49-F238E27FC236}">
                  <a16:creationId xmlns:a16="http://schemas.microsoft.com/office/drawing/2014/main" id="{51A99CCD-D48E-49CB-8259-92E79ED5386E}"/>
                </a:ext>
              </a:extLst>
            </p:cNvPr>
            <p:cNvGrpSpPr/>
            <p:nvPr/>
          </p:nvGrpSpPr>
          <p:grpSpPr>
            <a:xfrm>
              <a:off x="761413" y="3049186"/>
              <a:ext cx="1948579" cy="204652"/>
              <a:chOff x="139700" y="3803500"/>
              <a:chExt cx="2463800" cy="438300"/>
            </a:xfrm>
          </p:grpSpPr>
          <p:cxnSp>
            <p:nvCxnSpPr>
              <p:cNvPr id="34" name="Straight Connector 33">
                <a:extLst>
                  <a:ext uri="{FF2B5EF4-FFF2-40B4-BE49-F238E27FC236}">
                    <a16:creationId xmlns:a16="http://schemas.microsoft.com/office/drawing/2014/main" id="{EBD6D650-E1C0-434D-A8B5-B9AEB72124A2}"/>
                  </a:ext>
                </a:extLst>
              </p:cNvPr>
              <p:cNvCxnSpPr/>
              <p:nvPr/>
            </p:nvCxnSpPr>
            <p:spPr>
              <a:xfrm>
                <a:off x="139700" y="3803500"/>
                <a:ext cx="0" cy="260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C725F91-9518-4DE5-A4B0-0D8D5C9F49AB}"/>
                  </a:ext>
                </a:extLst>
              </p:cNvPr>
              <p:cNvCxnSpPr/>
              <p:nvPr/>
            </p:nvCxnSpPr>
            <p:spPr>
              <a:xfrm>
                <a:off x="139700" y="4064000"/>
                <a:ext cx="2463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6BB0BB1-AC29-4627-8062-B11244E7F072}"/>
                  </a:ext>
                </a:extLst>
              </p:cNvPr>
              <p:cNvCxnSpPr/>
              <p:nvPr/>
            </p:nvCxnSpPr>
            <p:spPr>
              <a:xfrm>
                <a:off x="2603500" y="3803500"/>
                <a:ext cx="0" cy="260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58958F9-F102-4B65-BDAA-9A0E407DABEB}"/>
                  </a:ext>
                </a:extLst>
              </p:cNvPr>
              <p:cNvCxnSpPr>
                <a:cxnSpLocks/>
              </p:cNvCxnSpPr>
              <p:nvPr/>
            </p:nvCxnSpPr>
            <p:spPr>
              <a:xfrm>
                <a:off x="1371600" y="4064000"/>
                <a:ext cx="0" cy="177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 name="TextBox 2">
            <a:extLst>
              <a:ext uri="{FF2B5EF4-FFF2-40B4-BE49-F238E27FC236}">
                <a16:creationId xmlns:a16="http://schemas.microsoft.com/office/drawing/2014/main" id="{F07FC21E-0227-4BFD-88A0-17A55AA980F5}"/>
              </a:ext>
            </a:extLst>
          </p:cNvPr>
          <p:cNvSpPr txBox="1"/>
          <p:nvPr/>
        </p:nvSpPr>
        <p:spPr>
          <a:xfrm>
            <a:off x="284218" y="800350"/>
            <a:ext cx="7682342" cy="507831"/>
          </a:xfrm>
          <a:prstGeom prst="rect">
            <a:avLst/>
          </a:prstGeom>
          <a:noFill/>
        </p:spPr>
        <p:txBody>
          <a:bodyPr wrap="square" rtlCol="0">
            <a:spAutoFit/>
          </a:bodyPr>
          <a:lstStyle/>
          <a:p>
            <a:pPr defTabSz="685800" fontAlgn="auto">
              <a:spcBef>
                <a:spcPts val="0"/>
              </a:spcBef>
              <a:spcAft>
                <a:spcPts val="0"/>
              </a:spcAft>
              <a:defRPr/>
            </a:pPr>
            <a:r>
              <a:rPr lang="en-US" sz="1350" b="1" dirty="0">
                <a:solidFill>
                  <a:prstClr val="black"/>
                </a:solidFill>
                <a:latin typeface="Calibri"/>
              </a:rPr>
              <a:t>Eligibility: </a:t>
            </a:r>
            <a:r>
              <a:rPr lang="en-US" sz="1350" dirty="0">
                <a:solidFill>
                  <a:prstClr val="black"/>
                </a:solidFill>
                <a:latin typeface="Calibri"/>
              </a:rPr>
              <a:t>Adults with R/R DLBCL after 2 or more lines of systemic therapy, CD19+ biopsy if prior anti-CD19 therapy received, ECOG PS 0-2, ASCT 30+ days prior or alloSCT 60+ days prior permitted</a:t>
            </a:r>
          </a:p>
        </p:txBody>
      </p:sp>
      <p:sp>
        <p:nvSpPr>
          <p:cNvPr id="4" name="TextBox 3">
            <a:extLst>
              <a:ext uri="{FF2B5EF4-FFF2-40B4-BE49-F238E27FC236}">
                <a16:creationId xmlns:a16="http://schemas.microsoft.com/office/drawing/2014/main" id="{9DB1E9F7-0BA0-4B2B-893A-B980A7CC4D1F}"/>
              </a:ext>
            </a:extLst>
          </p:cNvPr>
          <p:cNvSpPr txBox="1"/>
          <p:nvPr/>
        </p:nvSpPr>
        <p:spPr>
          <a:xfrm>
            <a:off x="230655" y="3194379"/>
            <a:ext cx="2861681" cy="715581"/>
          </a:xfrm>
          <a:prstGeom prst="rect">
            <a:avLst/>
          </a:prstGeom>
          <a:noFill/>
        </p:spPr>
        <p:txBody>
          <a:bodyPr wrap="square" rtlCol="0">
            <a:spAutoFit/>
          </a:bodyPr>
          <a:lstStyle/>
          <a:p>
            <a:pPr defTabSz="685800" fontAlgn="auto">
              <a:spcBef>
                <a:spcPts val="0"/>
              </a:spcBef>
              <a:spcAft>
                <a:spcPts val="0"/>
              </a:spcAft>
              <a:defRPr/>
            </a:pPr>
            <a:r>
              <a:rPr lang="en-US" sz="1350" b="1" dirty="0">
                <a:solidFill>
                  <a:prstClr val="black"/>
                </a:solidFill>
                <a:latin typeface="Calibri"/>
              </a:rPr>
              <a:t>Primary endpoint: ORR</a:t>
            </a:r>
          </a:p>
          <a:p>
            <a:pPr defTabSz="685800" fontAlgn="auto">
              <a:spcBef>
                <a:spcPts val="0"/>
              </a:spcBef>
              <a:spcAft>
                <a:spcPts val="0"/>
              </a:spcAft>
              <a:defRPr/>
            </a:pPr>
            <a:r>
              <a:rPr lang="en-US" sz="1350" b="1" dirty="0">
                <a:solidFill>
                  <a:prstClr val="black"/>
                </a:solidFill>
                <a:latin typeface="Calibri"/>
              </a:rPr>
              <a:t>Secondary endpoints: DOR, CR, RFS, PFS, OS, Safety, PK/PD, HRQoL</a:t>
            </a:r>
          </a:p>
        </p:txBody>
      </p:sp>
      <p:sp>
        <p:nvSpPr>
          <p:cNvPr id="31" name="Content Placeholder 2">
            <a:extLst>
              <a:ext uri="{FF2B5EF4-FFF2-40B4-BE49-F238E27FC236}">
                <a16:creationId xmlns:a16="http://schemas.microsoft.com/office/drawing/2014/main" id="{ABBADB9A-1983-4D41-B8DA-8CD955551ADF}"/>
              </a:ext>
            </a:extLst>
          </p:cNvPr>
          <p:cNvSpPr txBox="1">
            <a:spLocks/>
          </p:cNvSpPr>
          <p:nvPr/>
        </p:nvSpPr>
        <p:spPr>
          <a:xfrm>
            <a:off x="4674898" y="2759285"/>
            <a:ext cx="3493698" cy="2082647"/>
          </a:xfrm>
          <a:prstGeom prst="rect">
            <a:avLst/>
          </a:prstGeom>
        </p:spPr>
        <p:txBody>
          <a:bodyPr>
            <a:normAutofit fontScale="92500" lnSpcReduction="20000"/>
          </a:bodyPr>
          <a:lstStyle>
            <a:lvl1pPr marL="228568" indent="-228568" algn="l" defTabSz="914264" rtl="0" eaLnBrk="1" latinLnBrk="0" hangingPunct="1">
              <a:lnSpc>
                <a:spcPct val="90000"/>
              </a:lnSpc>
              <a:spcBef>
                <a:spcPts val="1000"/>
              </a:spcBef>
              <a:buFont typeface="Arial"/>
              <a:buChar char="•"/>
              <a:defRPr sz="2400" kern="1200">
                <a:solidFill>
                  <a:schemeClr val="tx1"/>
                </a:solidFill>
                <a:latin typeface="+mn-lt"/>
                <a:ea typeface="+mn-ea"/>
                <a:cs typeface="+mn-cs"/>
              </a:defRPr>
            </a:lvl1pPr>
            <a:lvl2pPr marL="685702" indent="-228568" algn="l" defTabSz="914264"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830" indent="-228568" algn="l" defTabSz="914264"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599960" indent="-228568" algn="l" defTabSz="914264"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091" indent="-228568" algn="l" defTabSz="914264"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224" indent="-228568" algn="l" defTabSz="914264" rtl="0" eaLnBrk="1" latinLnBrk="0" hangingPunct="1">
              <a:lnSpc>
                <a:spcPct val="90000"/>
              </a:lnSpc>
              <a:spcBef>
                <a:spcPts val="500"/>
              </a:spcBef>
              <a:buFont typeface="Arial"/>
              <a:buChar char="•"/>
              <a:defRPr sz="1900" kern="1200">
                <a:solidFill>
                  <a:schemeClr val="tx1"/>
                </a:solidFill>
                <a:latin typeface="+mn-lt"/>
                <a:ea typeface="+mn-ea"/>
                <a:cs typeface="+mn-cs"/>
              </a:defRPr>
            </a:lvl6pPr>
            <a:lvl7pPr marL="2971356" indent="-228568" algn="l" defTabSz="914264" rtl="0" eaLnBrk="1" latinLnBrk="0" hangingPunct="1">
              <a:lnSpc>
                <a:spcPct val="90000"/>
              </a:lnSpc>
              <a:spcBef>
                <a:spcPts val="500"/>
              </a:spcBef>
              <a:buFont typeface="Arial"/>
              <a:buChar char="•"/>
              <a:defRPr sz="1900" kern="1200">
                <a:solidFill>
                  <a:schemeClr val="tx1"/>
                </a:solidFill>
                <a:latin typeface="+mn-lt"/>
                <a:ea typeface="+mn-ea"/>
                <a:cs typeface="+mn-cs"/>
              </a:defRPr>
            </a:lvl7pPr>
            <a:lvl8pPr marL="3428488" indent="-228568" algn="l" defTabSz="914264" rtl="0" eaLnBrk="1" latinLnBrk="0" hangingPunct="1">
              <a:lnSpc>
                <a:spcPct val="90000"/>
              </a:lnSpc>
              <a:spcBef>
                <a:spcPts val="500"/>
              </a:spcBef>
              <a:buFont typeface="Arial"/>
              <a:buChar char="•"/>
              <a:defRPr sz="1900" kern="1200">
                <a:solidFill>
                  <a:schemeClr val="tx1"/>
                </a:solidFill>
                <a:latin typeface="+mn-lt"/>
                <a:ea typeface="+mn-ea"/>
                <a:cs typeface="+mn-cs"/>
              </a:defRPr>
            </a:lvl8pPr>
            <a:lvl9pPr marL="3885622" indent="-228568" algn="l" defTabSz="914264" rtl="0" eaLnBrk="1" latinLnBrk="0" hangingPunct="1">
              <a:lnSpc>
                <a:spcPct val="90000"/>
              </a:lnSpc>
              <a:spcBef>
                <a:spcPts val="500"/>
              </a:spcBef>
              <a:buFont typeface="Arial"/>
              <a:buChar char="•"/>
              <a:defRPr sz="1900" kern="1200">
                <a:solidFill>
                  <a:schemeClr val="tx1"/>
                </a:solidFill>
                <a:latin typeface="+mn-lt"/>
                <a:ea typeface="+mn-ea"/>
                <a:cs typeface="+mn-cs"/>
              </a:defRPr>
            </a:lvl9pPr>
          </a:lstStyle>
          <a:p>
            <a:pPr marL="0" indent="0" defTabSz="685698" fontAlgn="auto">
              <a:spcBef>
                <a:spcPts val="750"/>
              </a:spcBef>
              <a:spcAft>
                <a:spcPts val="0"/>
              </a:spcAft>
              <a:buNone/>
            </a:pPr>
            <a:r>
              <a:rPr lang="en-US" sz="1800" b="1" dirty="0">
                <a:solidFill>
                  <a:srgbClr val="000000"/>
                </a:solidFill>
                <a:latin typeface="Arial" panose="020B0604020202020204"/>
              </a:rPr>
              <a:t>Baseline Characteristics</a:t>
            </a:r>
          </a:p>
          <a:p>
            <a:pPr marL="171426" indent="-171426" defTabSz="685698" fontAlgn="auto">
              <a:spcBef>
                <a:spcPts val="750"/>
              </a:spcBef>
              <a:spcAft>
                <a:spcPts val="0"/>
              </a:spcAft>
            </a:pPr>
            <a:r>
              <a:rPr lang="en-US" sz="1800" dirty="0">
                <a:solidFill>
                  <a:srgbClr val="000000"/>
                </a:solidFill>
                <a:latin typeface="Arial" panose="020B0604020202020204"/>
              </a:rPr>
              <a:t>87.6% DLBCL</a:t>
            </a:r>
          </a:p>
          <a:p>
            <a:pPr marL="171426" indent="-171426" defTabSz="685698" fontAlgn="auto">
              <a:spcBef>
                <a:spcPts val="750"/>
              </a:spcBef>
              <a:spcAft>
                <a:spcPts val="0"/>
              </a:spcAft>
            </a:pPr>
            <a:r>
              <a:rPr lang="en-US" sz="1800" dirty="0">
                <a:solidFill>
                  <a:srgbClr val="000000"/>
                </a:solidFill>
                <a:latin typeface="Arial" panose="020B0604020202020204"/>
              </a:rPr>
              <a:t>10.3% Double/triple hit</a:t>
            </a:r>
          </a:p>
          <a:p>
            <a:pPr marL="171426" indent="-171426" defTabSz="685698" fontAlgn="auto">
              <a:spcBef>
                <a:spcPts val="750"/>
              </a:spcBef>
              <a:spcAft>
                <a:spcPts val="0"/>
              </a:spcAft>
            </a:pPr>
            <a:r>
              <a:rPr lang="en-US" sz="1800" dirty="0">
                <a:solidFill>
                  <a:srgbClr val="000000"/>
                </a:solidFill>
                <a:latin typeface="Arial" panose="020B0604020202020204"/>
              </a:rPr>
              <a:t>13.8% Double/triple expressor</a:t>
            </a:r>
          </a:p>
          <a:p>
            <a:pPr marL="171426" indent="-171426" defTabSz="685698" fontAlgn="auto">
              <a:spcBef>
                <a:spcPts val="750"/>
              </a:spcBef>
              <a:spcAft>
                <a:spcPts val="0"/>
              </a:spcAft>
            </a:pPr>
            <a:r>
              <a:rPr lang="en-US" sz="1800" dirty="0">
                <a:solidFill>
                  <a:srgbClr val="000000"/>
                </a:solidFill>
                <a:latin typeface="Arial" panose="020B0604020202020204"/>
              </a:rPr>
              <a:t>20% Transformed disease</a:t>
            </a:r>
          </a:p>
          <a:p>
            <a:pPr marL="171426" indent="-171426" defTabSz="685698" fontAlgn="auto">
              <a:spcBef>
                <a:spcPts val="750"/>
              </a:spcBef>
              <a:spcAft>
                <a:spcPts val="0"/>
              </a:spcAft>
            </a:pPr>
            <a:r>
              <a:rPr lang="en-US" sz="1800" dirty="0">
                <a:solidFill>
                  <a:srgbClr val="000000"/>
                </a:solidFill>
                <a:latin typeface="Arial" panose="020B0604020202020204"/>
              </a:rPr>
              <a:t>77.2% Stage III-IV</a:t>
            </a:r>
          </a:p>
          <a:p>
            <a:pPr marL="171426" indent="-171426" defTabSz="685698" fontAlgn="auto">
              <a:spcBef>
                <a:spcPts val="750"/>
              </a:spcBef>
              <a:spcAft>
                <a:spcPts val="0"/>
              </a:spcAft>
            </a:pPr>
            <a:r>
              <a:rPr lang="en-US" sz="1800" dirty="0">
                <a:solidFill>
                  <a:srgbClr val="000000"/>
                </a:solidFill>
                <a:latin typeface="Arial" panose="020B0604020202020204"/>
              </a:rPr>
              <a:t>Median number prior </a:t>
            </a:r>
            <a:r>
              <a:rPr lang="en-US" sz="1800" dirty="0" err="1">
                <a:solidFill>
                  <a:srgbClr val="000000"/>
                </a:solidFill>
                <a:latin typeface="Arial" panose="020B0604020202020204"/>
              </a:rPr>
              <a:t>tx</a:t>
            </a:r>
            <a:r>
              <a:rPr lang="en-US" sz="1800" dirty="0">
                <a:solidFill>
                  <a:srgbClr val="000000"/>
                </a:solidFill>
                <a:latin typeface="Arial" panose="020B0604020202020204"/>
              </a:rPr>
              <a:t>, 3 (2-7)</a:t>
            </a:r>
          </a:p>
          <a:p>
            <a:pPr marL="0" indent="0" defTabSz="685698" fontAlgn="auto">
              <a:spcBef>
                <a:spcPts val="750"/>
              </a:spcBef>
              <a:spcAft>
                <a:spcPts val="0"/>
              </a:spcAft>
              <a:buNone/>
            </a:pPr>
            <a:endParaRPr lang="en-US" sz="1800" dirty="0">
              <a:solidFill>
                <a:srgbClr val="000000"/>
              </a:solidFill>
              <a:latin typeface="Arial" panose="020B0604020202020204"/>
            </a:endParaRPr>
          </a:p>
        </p:txBody>
      </p:sp>
      <p:sp>
        <p:nvSpPr>
          <p:cNvPr id="32" name="Footer Placeholder 3">
            <a:extLst>
              <a:ext uri="{FF2B5EF4-FFF2-40B4-BE49-F238E27FC236}">
                <a16:creationId xmlns:a16="http://schemas.microsoft.com/office/drawing/2014/main" id="{35DE358B-9D10-E24D-940F-58E8C3871916}"/>
              </a:ext>
            </a:extLst>
          </p:cNvPr>
          <p:cNvSpPr>
            <a:spLocks noGrp="1"/>
          </p:cNvSpPr>
          <p:nvPr>
            <p:ph type="ftr" sz="quarter" idx="11"/>
          </p:nvPr>
        </p:nvSpPr>
        <p:spPr>
          <a:xfrm>
            <a:off x="368301" y="4872631"/>
            <a:ext cx="3611563" cy="156569"/>
          </a:xfrm>
        </p:spPr>
        <p:txBody>
          <a:bodyPr/>
          <a:lstStyle/>
          <a:p>
            <a:pPr indent="0" defTabSz="685800" fontAlgn="auto">
              <a:spcBef>
                <a:spcPts val="0"/>
              </a:spcBef>
              <a:spcAft>
                <a:spcPts val="0"/>
              </a:spcAft>
              <a:defRPr/>
            </a:pPr>
            <a:r>
              <a:rPr lang="en-US" sz="900" dirty="0">
                <a:solidFill>
                  <a:prstClr val="black">
                    <a:tint val="75000"/>
                  </a:prstClr>
                </a:solidFill>
                <a:latin typeface="Calibri"/>
                <a:ea typeface="+mn-ea"/>
                <a:cs typeface="+mn-cs"/>
              </a:rPr>
              <a:t>Presented by G. S. Nowakowski MD</a:t>
            </a:r>
          </a:p>
        </p:txBody>
      </p:sp>
    </p:spTree>
    <p:extLst>
      <p:ext uri="{BB962C8B-B14F-4D97-AF65-F5344CB8AC3E}">
        <p14:creationId xmlns:p14="http://schemas.microsoft.com/office/powerpoint/2010/main" val="40693040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CD6AA-D07B-46A7-B98F-12363FD48841}"/>
              </a:ext>
            </a:extLst>
          </p:cNvPr>
          <p:cNvSpPr>
            <a:spLocks noGrp="1"/>
          </p:cNvSpPr>
          <p:nvPr>
            <p:ph type="title"/>
          </p:nvPr>
        </p:nvSpPr>
        <p:spPr/>
        <p:txBody>
          <a:bodyPr/>
          <a:lstStyle/>
          <a:p>
            <a:r>
              <a:rPr lang="en-US" dirty="0"/>
              <a:t>LOTIS-2 Trial: </a:t>
            </a:r>
            <a:r>
              <a:rPr lang="en-GB" dirty="0"/>
              <a:t>Efficacy Results</a:t>
            </a:r>
          </a:p>
        </p:txBody>
      </p:sp>
      <p:sp>
        <p:nvSpPr>
          <p:cNvPr id="5" name="Slide Number Placeholder 4">
            <a:extLst>
              <a:ext uri="{FF2B5EF4-FFF2-40B4-BE49-F238E27FC236}">
                <a16:creationId xmlns:a16="http://schemas.microsoft.com/office/drawing/2014/main" id="{2F328632-3B2D-46E8-A201-257FC36E6A21}"/>
              </a:ext>
            </a:extLst>
          </p:cNvPr>
          <p:cNvSpPr>
            <a:spLocks noGrp="1"/>
          </p:cNvSpPr>
          <p:nvPr>
            <p:ph type="sldNum" sz="quarter" idx="12"/>
          </p:nvPr>
        </p:nvSpPr>
        <p:spPr>
          <a:xfrm>
            <a:off x="6279821" y="4348668"/>
            <a:ext cx="2057400" cy="273844"/>
          </a:xfrm>
        </p:spPr>
        <p:txBody>
          <a:bodyPr/>
          <a:lstStyle/>
          <a:p>
            <a:pPr defTabSz="457189">
              <a:defRPr/>
            </a:pPr>
            <a:fld id="{781C0736-39BE-0D4C-B5D3-E9E510DE3886}" type="slidenum">
              <a:rPr lang="en-US" sz="1200">
                <a:solidFill>
                  <a:srgbClr val="898989"/>
                </a:solidFill>
                <a:latin typeface="Calibri" charset="0"/>
                <a:ea typeface="Geneva" charset="0"/>
                <a:cs typeface="+mn-cs"/>
              </a:rPr>
              <a:pPr defTabSz="457189">
                <a:defRPr/>
              </a:pPr>
              <a:t>47</a:t>
            </a:fld>
            <a:endParaRPr lang="en-US" sz="1200" dirty="0">
              <a:solidFill>
                <a:srgbClr val="898989"/>
              </a:solidFill>
              <a:latin typeface="Calibri" charset="0"/>
              <a:ea typeface="Geneva" charset="0"/>
              <a:cs typeface="+mn-cs"/>
            </a:endParaRPr>
          </a:p>
        </p:txBody>
      </p:sp>
      <p:sp>
        <p:nvSpPr>
          <p:cNvPr id="6" name="Text Placeholder 5">
            <a:extLst>
              <a:ext uri="{FF2B5EF4-FFF2-40B4-BE49-F238E27FC236}">
                <a16:creationId xmlns:a16="http://schemas.microsoft.com/office/drawing/2014/main" id="{6F7520C2-6551-411F-AEF5-BF55173551DB}"/>
              </a:ext>
            </a:extLst>
          </p:cNvPr>
          <p:cNvSpPr>
            <a:spLocks noGrp="1"/>
          </p:cNvSpPr>
          <p:nvPr>
            <p:ph type="body" sz="quarter" idx="4294967295"/>
          </p:nvPr>
        </p:nvSpPr>
        <p:spPr>
          <a:xfrm>
            <a:off x="2340429" y="4576796"/>
            <a:ext cx="5642037" cy="546578"/>
          </a:xfrm>
        </p:spPr>
        <p:txBody>
          <a:bodyPr anchor="b">
            <a:noAutofit/>
          </a:bodyPr>
          <a:lstStyle/>
          <a:p>
            <a:pPr algn="r">
              <a:spcBef>
                <a:spcPts val="300"/>
              </a:spcBef>
            </a:pPr>
            <a:r>
              <a:rPr lang="en-GB" sz="1000" dirty="0"/>
              <a:t>ORR was assessed by independent reviewer. Data cut-off: 06 Aug 2020.</a:t>
            </a:r>
            <a:br>
              <a:rPr lang="en-GB" sz="1000" dirty="0"/>
            </a:br>
            <a:r>
              <a:rPr lang="en-GB" sz="1000" dirty="0"/>
              <a:t>*4 patients had treatment ongoing at data cut-off.</a:t>
            </a:r>
            <a:br>
              <a:rPr lang="en-GB" sz="1000" dirty="0"/>
            </a:br>
            <a:r>
              <a:rPr lang="en-GB" sz="1000" dirty="0" err="1"/>
              <a:t>Caimi</a:t>
            </a:r>
            <a:r>
              <a:rPr lang="en-GB" sz="1000" dirty="0"/>
              <a:t> PF, et al. ASH 2020l. Abstract 1183.</a:t>
            </a:r>
          </a:p>
        </p:txBody>
      </p:sp>
      <p:sp>
        <p:nvSpPr>
          <p:cNvPr id="85" name="Rectangle 84">
            <a:extLst>
              <a:ext uri="{FF2B5EF4-FFF2-40B4-BE49-F238E27FC236}">
                <a16:creationId xmlns:a16="http://schemas.microsoft.com/office/drawing/2014/main" id="{227ECF3B-7FE5-4A16-927E-19F20F6CFACB}"/>
              </a:ext>
            </a:extLst>
          </p:cNvPr>
          <p:cNvSpPr/>
          <p:nvPr/>
        </p:nvSpPr>
        <p:spPr>
          <a:xfrm>
            <a:off x="457201" y="2982968"/>
            <a:ext cx="7525265" cy="1593829"/>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0" bIns="0" rtlCol="0" anchor="ctr"/>
          <a:lstStyle/>
          <a:p>
            <a:pPr marL="214313" indent="-214313" defTabSz="457189">
              <a:buFont typeface="Arial" panose="020B0604020202020204" pitchFamily="34" charset="0"/>
              <a:buChar char="•"/>
              <a:defRPr/>
            </a:pPr>
            <a:r>
              <a:rPr lang="en-GB" sz="1350" dirty="0">
                <a:solidFill>
                  <a:prstClr val="white"/>
                </a:solidFill>
                <a:latin typeface="Calibri"/>
                <a:cs typeface="Arial" panose="020B0604020202020204" pitchFamily="34" charset="0"/>
              </a:rPr>
              <a:t>ORRs seen in high-risk subgroups (</a:t>
            </a:r>
            <a:r>
              <a:rPr lang="en-GB" sz="1350" dirty="0" err="1">
                <a:solidFill>
                  <a:prstClr val="white"/>
                </a:solidFill>
                <a:latin typeface="Calibri"/>
                <a:cs typeface="Arial" panose="020B0604020202020204" pitchFamily="34" charset="0"/>
              </a:rPr>
              <a:t>eg</a:t>
            </a:r>
            <a:r>
              <a:rPr lang="en-GB" sz="1350" dirty="0">
                <a:solidFill>
                  <a:prstClr val="white"/>
                </a:solidFill>
                <a:latin typeface="Calibri"/>
                <a:cs typeface="Arial" panose="020B0604020202020204" pitchFamily="34" charset="0"/>
              </a:rPr>
              <a:t>, double/triple hit, transformed disease)</a:t>
            </a:r>
          </a:p>
          <a:p>
            <a:pPr marL="214313" indent="-214313" defTabSz="457189">
              <a:buFont typeface="Arial" panose="020B0604020202020204" pitchFamily="34" charset="0"/>
              <a:buChar char="•"/>
              <a:defRPr/>
            </a:pPr>
            <a:r>
              <a:rPr lang="en-GB" sz="1350" dirty="0">
                <a:solidFill>
                  <a:prstClr val="white"/>
                </a:solidFill>
                <a:latin typeface="Calibri"/>
                <a:cs typeface="Arial" panose="020B0604020202020204" pitchFamily="34" charset="0"/>
              </a:rPr>
              <a:t>Most responders had response after 2 cycles; </a:t>
            </a:r>
            <a:r>
              <a:rPr lang="en-GB" sz="1350" dirty="0">
                <a:solidFill>
                  <a:srgbClr val="FFFFFF"/>
                </a:solidFill>
                <a:effectLst>
                  <a:outerShdw blurRad="38100" dist="38100" dir="2700000" algn="tl">
                    <a:srgbClr val="000000">
                      <a:alpha val="43137"/>
                    </a:srgbClr>
                  </a:outerShdw>
                </a:effectLst>
                <a:latin typeface="Calibri"/>
                <a:cs typeface="Arial" panose="020B0604020202020204" pitchFamily="34" charset="0"/>
              </a:rPr>
              <a:t>median time to first response was 41.0 days (range: 35–247)</a:t>
            </a:r>
          </a:p>
          <a:p>
            <a:pPr marL="214313" indent="-214313" defTabSz="457189">
              <a:buFont typeface="Arial" panose="020B0604020202020204" pitchFamily="34" charset="0"/>
              <a:buChar char="•"/>
              <a:defRPr/>
            </a:pPr>
            <a:r>
              <a:rPr lang="en-GB" sz="1350" dirty="0">
                <a:solidFill>
                  <a:prstClr val="white"/>
                </a:solidFill>
                <a:latin typeface="Calibri"/>
                <a:cs typeface="Arial" panose="020B0604020202020204" pitchFamily="34" charset="0"/>
              </a:rPr>
              <a:t>Mean </a:t>
            </a:r>
            <a:r>
              <a:rPr lang="en-GB" sz="1350" dirty="0" err="1">
                <a:solidFill>
                  <a:prstClr val="white"/>
                </a:solidFill>
                <a:latin typeface="Calibri"/>
                <a:cs typeface="Arial" panose="020B0604020202020204" pitchFamily="34" charset="0"/>
              </a:rPr>
              <a:t>lonca</a:t>
            </a:r>
            <a:r>
              <a:rPr lang="en-GB" sz="1350" dirty="0">
                <a:solidFill>
                  <a:prstClr val="white"/>
                </a:solidFill>
                <a:latin typeface="Calibri"/>
                <a:cs typeface="Arial" panose="020B0604020202020204" pitchFamily="34" charset="0"/>
              </a:rPr>
              <a:t> cycles: 4.5 (Std: ± 3.89) (Min, max: 1, 18)*</a:t>
            </a:r>
          </a:p>
          <a:p>
            <a:pPr marL="214313" indent="-214313" defTabSz="457189">
              <a:buFont typeface="Arial" panose="020B0604020202020204" pitchFamily="34" charset="0"/>
              <a:buChar char="•"/>
              <a:defRPr/>
            </a:pPr>
            <a:r>
              <a:rPr lang="en-US" sz="1350" dirty="0">
                <a:solidFill>
                  <a:prstClr val="white"/>
                </a:solidFill>
                <a:latin typeface="Calibri"/>
                <a:cs typeface="Arial" panose="020B0604020202020204" pitchFamily="34" charset="0"/>
              </a:rPr>
              <a:t>Subsequent treatment</a:t>
            </a:r>
          </a:p>
          <a:p>
            <a:pPr marL="557213" lvl="1" indent="-214313" defTabSz="457189">
              <a:buFont typeface="Arial" panose="020B0604020202020204" pitchFamily="34" charset="0"/>
              <a:buChar char="•"/>
              <a:defRPr/>
            </a:pPr>
            <a:r>
              <a:rPr lang="en-US" sz="1350" dirty="0">
                <a:solidFill>
                  <a:srgbClr val="FF0000"/>
                </a:solidFill>
                <a:latin typeface="Calibri"/>
                <a:cs typeface="Arial" panose="020B0604020202020204" pitchFamily="34" charset="0"/>
              </a:rPr>
              <a:t>15 pts received CD19-directed CAR-T therapy with an INV-assessed ORR of 46.7% (6 CR; 1 PR)</a:t>
            </a:r>
          </a:p>
          <a:p>
            <a:pPr marL="557213" lvl="1" indent="-214313" defTabSz="457189">
              <a:buFont typeface="Arial" panose="020B0604020202020204" pitchFamily="34" charset="0"/>
              <a:buChar char="•"/>
              <a:defRPr/>
            </a:pPr>
            <a:r>
              <a:rPr lang="en-US" sz="1350" dirty="0">
                <a:solidFill>
                  <a:prstClr val="white"/>
                </a:solidFill>
                <a:latin typeface="Calibri"/>
                <a:cs typeface="Arial" panose="020B0604020202020204" pitchFamily="34" charset="0"/>
              </a:rPr>
              <a:t>9 patients proceeded to SCT as consolidation after response to </a:t>
            </a:r>
            <a:r>
              <a:rPr lang="en-US" sz="1350" dirty="0" err="1">
                <a:solidFill>
                  <a:prstClr val="white"/>
                </a:solidFill>
                <a:latin typeface="Calibri"/>
                <a:cs typeface="Arial" panose="020B0604020202020204" pitchFamily="34" charset="0"/>
              </a:rPr>
              <a:t>lonca</a:t>
            </a:r>
            <a:r>
              <a:rPr lang="en-US" sz="1350" dirty="0">
                <a:solidFill>
                  <a:prstClr val="white"/>
                </a:solidFill>
                <a:latin typeface="Calibri"/>
                <a:cs typeface="Arial" panose="020B0604020202020204" pitchFamily="34" charset="0"/>
              </a:rPr>
              <a:t> </a:t>
            </a:r>
          </a:p>
        </p:txBody>
      </p:sp>
      <p:sp>
        <p:nvSpPr>
          <p:cNvPr id="58" name="Rectangle 57">
            <a:extLst>
              <a:ext uri="{FF2B5EF4-FFF2-40B4-BE49-F238E27FC236}">
                <a16:creationId xmlns:a16="http://schemas.microsoft.com/office/drawing/2014/main" id="{3D535727-4144-449D-8F2B-AF9C0800F215}"/>
              </a:ext>
            </a:extLst>
          </p:cNvPr>
          <p:cNvSpPr/>
          <p:nvPr/>
        </p:nvSpPr>
        <p:spPr>
          <a:xfrm>
            <a:off x="4162676" y="705594"/>
            <a:ext cx="1714500" cy="1028700"/>
          </a:xfrm>
          <a:prstGeom prst="rect">
            <a:avLst/>
          </a:prstGeom>
          <a:solidFill>
            <a:schemeClr val="accent3">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r>
              <a:rPr lang="en-GB" sz="1400" b="1" dirty="0">
                <a:solidFill>
                  <a:prstClr val="black"/>
                </a:solidFill>
                <a:latin typeface="Calibri"/>
                <a:cs typeface="Arial" panose="020B0604020202020204" pitchFamily="34" charset="0"/>
              </a:rPr>
              <a:t>mDoR for the 70 responders: </a:t>
            </a:r>
            <a:br>
              <a:rPr lang="en-GB" sz="1400" dirty="0">
                <a:solidFill>
                  <a:prstClr val="black"/>
                </a:solidFill>
                <a:latin typeface="Calibri"/>
                <a:cs typeface="Arial" panose="020B0604020202020204" pitchFamily="34" charset="0"/>
              </a:rPr>
            </a:br>
            <a:r>
              <a:rPr lang="en-GB" sz="1500" b="1" dirty="0">
                <a:solidFill>
                  <a:srgbClr val="9BBB59"/>
                </a:solidFill>
                <a:latin typeface="Calibri"/>
                <a:cs typeface="Arial" panose="020B0604020202020204" pitchFamily="34" charset="0"/>
              </a:rPr>
              <a:t>12.58 months </a:t>
            </a:r>
            <a:endParaRPr lang="en-GB" sz="1400" b="1" dirty="0">
              <a:solidFill>
                <a:srgbClr val="9BBB59"/>
              </a:solidFill>
              <a:latin typeface="Calibri"/>
              <a:cs typeface="Arial" panose="020B0604020202020204" pitchFamily="34" charset="0"/>
            </a:endParaRPr>
          </a:p>
          <a:p>
            <a:pPr algn="ctr" defTabSz="457189">
              <a:defRPr/>
            </a:pPr>
            <a:r>
              <a:rPr lang="en-GB" sz="1400" dirty="0">
                <a:solidFill>
                  <a:prstClr val="black"/>
                </a:solidFill>
                <a:latin typeface="Calibri"/>
                <a:cs typeface="Arial" panose="020B0604020202020204" pitchFamily="34" charset="0"/>
              </a:rPr>
              <a:t>(95% CI: 6.87, - )</a:t>
            </a:r>
          </a:p>
        </p:txBody>
      </p:sp>
      <p:sp>
        <p:nvSpPr>
          <p:cNvPr id="60" name="Rectangle 59">
            <a:extLst>
              <a:ext uri="{FF2B5EF4-FFF2-40B4-BE49-F238E27FC236}">
                <a16:creationId xmlns:a16="http://schemas.microsoft.com/office/drawing/2014/main" id="{3A208761-3590-4AE6-970B-DCA35CAD4655}"/>
              </a:ext>
            </a:extLst>
          </p:cNvPr>
          <p:cNvSpPr/>
          <p:nvPr/>
        </p:nvSpPr>
        <p:spPr>
          <a:xfrm>
            <a:off x="4162676" y="1808750"/>
            <a:ext cx="1714500" cy="1028700"/>
          </a:xfrm>
          <a:prstGeom prst="rect">
            <a:avLst/>
          </a:prstGeom>
          <a:solidFill>
            <a:schemeClr val="tx2">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r>
              <a:rPr lang="en-GB" sz="1400" b="1" dirty="0">
                <a:solidFill>
                  <a:prstClr val="black"/>
                </a:solidFill>
                <a:latin typeface="Calibri"/>
                <a:cs typeface="Arial" panose="020B0604020202020204" pitchFamily="34" charset="0"/>
              </a:rPr>
              <a:t>mDoR for patients </a:t>
            </a:r>
            <a:br>
              <a:rPr lang="en-GB" sz="1400" b="1" dirty="0">
                <a:solidFill>
                  <a:prstClr val="black"/>
                </a:solidFill>
                <a:latin typeface="Calibri"/>
                <a:cs typeface="Arial" panose="020B0604020202020204" pitchFamily="34" charset="0"/>
              </a:rPr>
            </a:br>
            <a:r>
              <a:rPr lang="en-GB" sz="1400" b="1" dirty="0">
                <a:solidFill>
                  <a:prstClr val="black"/>
                </a:solidFill>
                <a:latin typeface="Calibri"/>
                <a:cs typeface="Arial" panose="020B0604020202020204" pitchFamily="34" charset="0"/>
              </a:rPr>
              <a:t>with a CR: </a:t>
            </a:r>
          </a:p>
          <a:p>
            <a:pPr algn="ctr" defTabSz="457189">
              <a:defRPr/>
            </a:pPr>
            <a:r>
              <a:rPr lang="en-GB" sz="1500" b="1" dirty="0">
                <a:solidFill>
                  <a:srgbClr val="1F497D"/>
                </a:solidFill>
                <a:latin typeface="Calibri"/>
                <a:cs typeface="Arial" panose="020B0604020202020204" pitchFamily="34" charset="0"/>
              </a:rPr>
              <a:t>13.37 months </a:t>
            </a:r>
          </a:p>
          <a:p>
            <a:pPr algn="ctr" defTabSz="457189">
              <a:defRPr/>
            </a:pPr>
            <a:r>
              <a:rPr lang="en-GB" sz="1400" dirty="0">
                <a:solidFill>
                  <a:prstClr val="black"/>
                </a:solidFill>
                <a:latin typeface="Calibri"/>
                <a:cs typeface="Arial" panose="020B0604020202020204" pitchFamily="34" charset="0"/>
              </a:rPr>
              <a:t>(95% CI: 12.58, - )</a:t>
            </a:r>
          </a:p>
        </p:txBody>
      </p:sp>
      <p:pic>
        <p:nvPicPr>
          <p:cNvPr id="4" name="Picture 3">
            <a:extLst>
              <a:ext uri="{FF2B5EF4-FFF2-40B4-BE49-F238E27FC236}">
                <a16:creationId xmlns:a16="http://schemas.microsoft.com/office/drawing/2014/main" id="{3F9BDC45-0F26-4FDA-9A59-6C39D09BAAB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0175"/>
          <a:stretch/>
        </p:blipFill>
        <p:spPr>
          <a:xfrm>
            <a:off x="457199" y="705594"/>
            <a:ext cx="3429000" cy="2202918"/>
          </a:xfrm>
          <a:prstGeom prst="rect">
            <a:avLst/>
          </a:prstGeom>
        </p:spPr>
      </p:pic>
      <p:sp>
        <p:nvSpPr>
          <p:cNvPr id="62" name="Rectangle 61">
            <a:extLst>
              <a:ext uri="{FF2B5EF4-FFF2-40B4-BE49-F238E27FC236}">
                <a16:creationId xmlns:a16="http://schemas.microsoft.com/office/drawing/2014/main" id="{2C635C54-8BAE-491C-AEB9-8AC54A873F30}"/>
              </a:ext>
            </a:extLst>
          </p:cNvPr>
          <p:cNvSpPr/>
          <p:nvPr/>
        </p:nvSpPr>
        <p:spPr>
          <a:xfrm>
            <a:off x="5984366" y="705594"/>
            <a:ext cx="1714500" cy="1028700"/>
          </a:xfrm>
          <a:prstGeom prst="rect">
            <a:avLst/>
          </a:prstGeom>
          <a:solidFill>
            <a:schemeClr val="accent3">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r>
              <a:rPr lang="it-IT" sz="1400" b="1" dirty="0">
                <a:solidFill>
                  <a:prstClr val="black"/>
                </a:solidFill>
                <a:latin typeface="Calibri"/>
                <a:cs typeface="Arial" panose="020B0604020202020204" pitchFamily="34" charset="0"/>
              </a:rPr>
              <a:t>Median PFS: </a:t>
            </a:r>
            <a:br>
              <a:rPr lang="it-IT" sz="1400" b="1" dirty="0">
                <a:solidFill>
                  <a:prstClr val="black"/>
                </a:solidFill>
                <a:latin typeface="Calibri"/>
                <a:cs typeface="Arial" panose="020B0604020202020204" pitchFamily="34" charset="0"/>
              </a:rPr>
            </a:br>
            <a:r>
              <a:rPr lang="it-IT" sz="1500" b="1" dirty="0">
                <a:solidFill>
                  <a:srgbClr val="007CBA">
                    <a:lumMod val="75000"/>
                  </a:srgbClr>
                </a:solidFill>
                <a:latin typeface="Calibri"/>
                <a:cs typeface="Arial" panose="020B0604020202020204" pitchFamily="34" charset="0"/>
              </a:rPr>
              <a:t>5.09 mo </a:t>
            </a:r>
            <a:br>
              <a:rPr lang="it-IT" sz="1400" b="1" dirty="0">
                <a:solidFill>
                  <a:prstClr val="black"/>
                </a:solidFill>
                <a:latin typeface="Calibri"/>
                <a:cs typeface="Arial" panose="020B0604020202020204" pitchFamily="34" charset="0"/>
              </a:rPr>
            </a:br>
            <a:r>
              <a:rPr lang="it-IT" sz="1400" dirty="0">
                <a:solidFill>
                  <a:prstClr val="black"/>
                </a:solidFill>
                <a:latin typeface="Calibri"/>
                <a:cs typeface="Arial" panose="020B0604020202020204" pitchFamily="34" charset="0"/>
              </a:rPr>
              <a:t>(95% CI, 2.89-8.31)</a:t>
            </a:r>
          </a:p>
        </p:txBody>
      </p:sp>
      <p:sp>
        <p:nvSpPr>
          <p:cNvPr id="63" name="Rectangle 62">
            <a:extLst>
              <a:ext uri="{FF2B5EF4-FFF2-40B4-BE49-F238E27FC236}">
                <a16:creationId xmlns:a16="http://schemas.microsoft.com/office/drawing/2014/main" id="{D4106B9E-D989-4FF2-8C54-E437FF71A93A}"/>
              </a:ext>
            </a:extLst>
          </p:cNvPr>
          <p:cNvSpPr/>
          <p:nvPr/>
        </p:nvSpPr>
        <p:spPr>
          <a:xfrm>
            <a:off x="5984366" y="1808750"/>
            <a:ext cx="1714500" cy="1028700"/>
          </a:xfrm>
          <a:prstGeom prst="rect">
            <a:avLst/>
          </a:prstGeom>
          <a:solidFill>
            <a:schemeClr val="accent3">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r>
              <a:rPr lang="it-IT" sz="1400" b="1" dirty="0">
                <a:solidFill>
                  <a:prstClr val="black"/>
                </a:solidFill>
                <a:latin typeface="Calibri"/>
                <a:cs typeface="Arial" panose="020B0604020202020204" pitchFamily="34" charset="0"/>
              </a:rPr>
              <a:t>Median OS: </a:t>
            </a:r>
            <a:br>
              <a:rPr lang="it-IT" sz="1400" b="1" dirty="0">
                <a:solidFill>
                  <a:prstClr val="black"/>
                </a:solidFill>
                <a:latin typeface="Calibri"/>
                <a:cs typeface="Arial" panose="020B0604020202020204" pitchFamily="34" charset="0"/>
              </a:rPr>
            </a:br>
            <a:r>
              <a:rPr lang="it-IT" sz="1500" b="1" dirty="0">
                <a:solidFill>
                  <a:srgbClr val="00B0F0"/>
                </a:solidFill>
                <a:latin typeface="Calibri"/>
                <a:cs typeface="Arial" panose="020B0604020202020204" pitchFamily="34" charset="0"/>
              </a:rPr>
              <a:t>9.53 mo </a:t>
            </a:r>
            <a:br>
              <a:rPr lang="it-IT" sz="1400" b="1" dirty="0">
                <a:solidFill>
                  <a:prstClr val="black"/>
                </a:solidFill>
                <a:latin typeface="Calibri"/>
                <a:cs typeface="Arial" panose="020B0604020202020204" pitchFamily="34" charset="0"/>
              </a:rPr>
            </a:br>
            <a:r>
              <a:rPr lang="it-IT" sz="1400" dirty="0">
                <a:solidFill>
                  <a:prstClr val="black"/>
                </a:solidFill>
                <a:latin typeface="Calibri"/>
                <a:cs typeface="Arial" panose="020B0604020202020204" pitchFamily="34" charset="0"/>
              </a:rPr>
              <a:t>(95% CI, 6.93-11.24)</a:t>
            </a:r>
          </a:p>
        </p:txBody>
      </p:sp>
      <p:sp>
        <p:nvSpPr>
          <p:cNvPr id="11" name="Footer Placeholder 3">
            <a:extLst>
              <a:ext uri="{FF2B5EF4-FFF2-40B4-BE49-F238E27FC236}">
                <a16:creationId xmlns:a16="http://schemas.microsoft.com/office/drawing/2014/main" id="{61C4AE4B-E007-8846-A67A-71029E912762}"/>
              </a:ext>
            </a:extLst>
          </p:cNvPr>
          <p:cNvSpPr>
            <a:spLocks noGrp="1"/>
          </p:cNvSpPr>
          <p:nvPr>
            <p:ph type="ftr" sz="quarter" idx="11"/>
          </p:nvPr>
        </p:nvSpPr>
        <p:spPr>
          <a:xfrm>
            <a:off x="368301" y="4872631"/>
            <a:ext cx="3611563" cy="156569"/>
          </a:xfrm>
        </p:spPr>
        <p:txBody>
          <a:bodyPr/>
          <a:lstStyle/>
          <a:p>
            <a:pPr indent="0" defTabSz="685800" fontAlgn="auto">
              <a:spcBef>
                <a:spcPts val="0"/>
              </a:spcBef>
              <a:spcAft>
                <a:spcPts val="0"/>
              </a:spcAft>
              <a:defRPr/>
            </a:pPr>
            <a:r>
              <a:rPr lang="en-US" sz="900" dirty="0">
                <a:solidFill>
                  <a:prstClr val="black">
                    <a:tint val="75000"/>
                  </a:prstClr>
                </a:solidFill>
                <a:latin typeface="Calibri"/>
                <a:ea typeface="+mn-ea"/>
                <a:cs typeface="+mn-cs"/>
              </a:rPr>
              <a:t>Presented by G. S. Nowakowski MD</a:t>
            </a:r>
          </a:p>
        </p:txBody>
      </p:sp>
    </p:spTree>
    <p:extLst>
      <p:ext uri="{BB962C8B-B14F-4D97-AF65-F5344CB8AC3E}">
        <p14:creationId xmlns:p14="http://schemas.microsoft.com/office/powerpoint/2010/main" val="18383561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8CDE5-4005-475A-9099-7C64285F7144}"/>
              </a:ext>
            </a:extLst>
          </p:cNvPr>
          <p:cNvSpPr>
            <a:spLocks noGrp="1"/>
          </p:cNvSpPr>
          <p:nvPr>
            <p:ph type="title"/>
          </p:nvPr>
        </p:nvSpPr>
        <p:spPr/>
        <p:txBody>
          <a:bodyPr/>
          <a:lstStyle/>
          <a:p>
            <a:r>
              <a:rPr lang="en-US" dirty="0"/>
              <a:t>LOTIS-2 Trial: </a:t>
            </a:r>
            <a:r>
              <a:rPr lang="en-GB" dirty="0"/>
              <a:t>Safety Results</a:t>
            </a:r>
          </a:p>
        </p:txBody>
      </p:sp>
      <p:sp>
        <p:nvSpPr>
          <p:cNvPr id="5" name="Slide Number Placeholder 4">
            <a:extLst>
              <a:ext uri="{FF2B5EF4-FFF2-40B4-BE49-F238E27FC236}">
                <a16:creationId xmlns:a16="http://schemas.microsoft.com/office/drawing/2014/main" id="{62BE66BD-C2B9-4771-AD92-CB9FB5E75126}"/>
              </a:ext>
            </a:extLst>
          </p:cNvPr>
          <p:cNvSpPr>
            <a:spLocks noGrp="1"/>
          </p:cNvSpPr>
          <p:nvPr>
            <p:ph type="sldNum" sz="quarter" idx="12"/>
          </p:nvPr>
        </p:nvSpPr>
        <p:spPr/>
        <p:txBody>
          <a:bodyPr/>
          <a:lstStyle/>
          <a:p>
            <a:pPr defTabSz="457189">
              <a:defRPr/>
            </a:pPr>
            <a:fld id="{781C0736-39BE-0D4C-B5D3-E9E510DE3886}" type="slidenum">
              <a:rPr lang="en-US" sz="1200">
                <a:solidFill>
                  <a:srgbClr val="898989"/>
                </a:solidFill>
                <a:latin typeface="Calibri" charset="0"/>
                <a:ea typeface="Geneva" charset="0"/>
                <a:cs typeface="+mn-cs"/>
              </a:rPr>
              <a:pPr defTabSz="457189">
                <a:defRPr/>
              </a:pPr>
              <a:t>48</a:t>
            </a:fld>
            <a:endParaRPr lang="en-US" sz="1200" dirty="0">
              <a:solidFill>
                <a:srgbClr val="898989"/>
              </a:solidFill>
              <a:latin typeface="Calibri" charset="0"/>
              <a:ea typeface="Geneva" charset="0"/>
              <a:cs typeface="+mn-cs"/>
            </a:endParaRPr>
          </a:p>
        </p:txBody>
      </p:sp>
      <p:sp>
        <p:nvSpPr>
          <p:cNvPr id="4" name="Text Placeholder 3">
            <a:extLst>
              <a:ext uri="{FF2B5EF4-FFF2-40B4-BE49-F238E27FC236}">
                <a16:creationId xmlns:a16="http://schemas.microsoft.com/office/drawing/2014/main" id="{5BA74D0E-026D-468D-B0E7-B03C795B60E1}"/>
              </a:ext>
            </a:extLst>
          </p:cNvPr>
          <p:cNvSpPr>
            <a:spLocks noGrp="1"/>
          </p:cNvSpPr>
          <p:nvPr>
            <p:ph type="body" sz="quarter" idx="4294967295"/>
          </p:nvPr>
        </p:nvSpPr>
        <p:spPr>
          <a:xfrm>
            <a:off x="2275114" y="4789340"/>
            <a:ext cx="5684963" cy="342900"/>
          </a:xfrm>
        </p:spPr>
        <p:txBody>
          <a:bodyPr anchor="b">
            <a:noAutofit/>
          </a:bodyPr>
          <a:lstStyle/>
          <a:p>
            <a:pPr algn="r"/>
            <a:r>
              <a:rPr lang="en-GB" sz="600" dirty="0"/>
              <a:t>TEAEs were reported for the all-treated population. Data cut-off: 06 Aug, 2020.</a:t>
            </a:r>
            <a:br>
              <a:rPr lang="en-GB" sz="600" dirty="0"/>
            </a:br>
            <a:r>
              <a:rPr lang="en-GB" sz="600" b="1" dirty="0"/>
              <a:t>GGT</a:t>
            </a:r>
            <a:r>
              <a:rPr lang="en-GB" sz="600" dirty="0"/>
              <a:t>, gamma-glutamyltransferase; </a:t>
            </a:r>
            <a:r>
              <a:rPr lang="en-GB" sz="600" b="1" dirty="0"/>
              <a:t>TEAE</a:t>
            </a:r>
            <a:r>
              <a:rPr lang="en-GB" sz="600" dirty="0"/>
              <a:t>, treatment-emergent adverse event.</a:t>
            </a:r>
          </a:p>
        </p:txBody>
      </p:sp>
      <p:graphicFrame>
        <p:nvGraphicFramePr>
          <p:cNvPr id="17" name="Content Placeholder 15">
            <a:extLst>
              <a:ext uri="{FF2B5EF4-FFF2-40B4-BE49-F238E27FC236}">
                <a16:creationId xmlns:a16="http://schemas.microsoft.com/office/drawing/2014/main" id="{847904C7-7B90-4256-B106-F68D2EF407C8}"/>
              </a:ext>
            </a:extLst>
          </p:cNvPr>
          <p:cNvGraphicFramePr>
            <a:graphicFrameLocks/>
          </p:cNvGraphicFramePr>
          <p:nvPr/>
        </p:nvGraphicFramePr>
        <p:xfrm>
          <a:off x="197134" y="1341041"/>
          <a:ext cx="3999310" cy="2867024"/>
        </p:xfrm>
        <a:graphic>
          <a:graphicData uri="http://schemas.openxmlformats.org/drawingml/2006/table">
            <a:tbl>
              <a:tblPr firstRow="1" bandRow="1">
                <a:tableStyleId>{74C1A8A3-306A-4EB7-A6B1-4F7E0EB9C5D6}</a:tableStyleId>
              </a:tblPr>
              <a:tblGrid>
                <a:gridCol w="1572520">
                  <a:extLst>
                    <a:ext uri="{9D8B030D-6E8A-4147-A177-3AD203B41FA5}">
                      <a16:colId xmlns:a16="http://schemas.microsoft.com/office/drawing/2014/main" val="801027703"/>
                    </a:ext>
                  </a:extLst>
                </a:gridCol>
                <a:gridCol w="808930">
                  <a:extLst>
                    <a:ext uri="{9D8B030D-6E8A-4147-A177-3AD203B41FA5}">
                      <a16:colId xmlns:a16="http://schemas.microsoft.com/office/drawing/2014/main" val="3044211280"/>
                    </a:ext>
                  </a:extLst>
                </a:gridCol>
                <a:gridCol w="808930">
                  <a:extLst>
                    <a:ext uri="{9D8B030D-6E8A-4147-A177-3AD203B41FA5}">
                      <a16:colId xmlns:a16="http://schemas.microsoft.com/office/drawing/2014/main" val="1222069049"/>
                    </a:ext>
                  </a:extLst>
                </a:gridCol>
                <a:gridCol w="808930">
                  <a:extLst>
                    <a:ext uri="{9D8B030D-6E8A-4147-A177-3AD203B41FA5}">
                      <a16:colId xmlns:a16="http://schemas.microsoft.com/office/drawing/2014/main" val="2440554859"/>
                    </a:ext>
                  </a:extLst>
                </a:gridCol>
              </a:tblGrid>
              <a:tr h="208620">
                <a:tc>
                  <a:txBody>
                    <a:bodyPr/>
                    <a:lstStyle/>
                    <a:p>
                      <a:pPr marL="0" marR="0" lvl="0" indent="0" algn="ctr" defTabSz="914370" rtl="0" eaLnBrk="1" fontAlgn="auto" latinLnBrk="0" hangingPunct="1">
                        <a:lnSpc>
                          <a:spcPct val="100000"/>
                        </a:lnSpc>
                        <a:spcBef>
                          <a:spcPts val="0"/>
                        </a:spcBef>
                        <a:spcAft>
                          <a:spcPts val="0"/>
                        </a:spcAft>
                        <a:buClrTx/>
                        <a:buSzTx/>
                        <a:buFontTx/>
                        <a:buNone/>
                        <a:tabLst/>
                        <a:defRPr/>
                      </a:pPr>
                      <a:endParaRPr lang="en-US" sz="1000" kern="1200" noProof="0" dirty="0">
                        <a:effectLst/>
                        <a:latin typeface="+mj-lt"/>
                        <a:cs typeface="Arial" panose="020B0604020202020204" pitchFamily="34" charset="0"/>
                      </a:endParaRPr>
                    </a:p>
                  </a:txBody>
                  <a:tcPr marL="51435" marR="51435" marT="25718" marB="25718" anchor="ctr">
                    <a:lnR w="9525" cap="flat" cmpd="sng" algn="ctr">
                      <a:solidFill>
                        <a:schemeClr val="bg1">
                          <a:lumMod val="8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accent5"/>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noProof="0" dirty="0">
                          <a:solidFill>
                            <a:schemeClr val="lt1"/>
                          </a:solidFill>
                          <a:latin typeface="+mj-lt"/>
                          <a:ea typeface="+mn-ea"/>
                          <a:cs typeface="Arial" panose="020B0604020202020204" pitchFamily="34" charset="0"/>
                        </a:rPr>
                        <a:t>Patients n (%)</a:t>
                      </a:r>
                    </a:p>
                  </a:txBody>
                  <a:tcPr marL="51435" marR="51435" marT="25718" marB="25718" anchor="ctr">
                    <a:lnL w="9525" cap="flat" cmpd="sng" algn="ctr">
                      <a:solidFill>
                        <a:schemeClr val="bg1">
                          <a:lumMod val="85000"/>
                        </a:schemeClr>
                      </a:solidFill>
                      <a:prstDash val="solid"/>
                      <a:round/>
                      <a:headEnd type="none" w="med" len="med"/>
                      <a:tailEnd type="none" w="med" len="med"/>
                    </a:lnL>
                    <a:lnT w="12700"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accent5"/>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1" kern="1200" dirty="0">
                        <a:solidFill>
                          <a:schemeClr val="bg1"/>
                        </a:solidFill>
                        <a:latin typeface="+mn-lt"/>
                        <a:ea typeface="+mn-ea"/>
                        <a:cs typeface="Arial" panose="020B0604020202020204" pitchFamily="34" charset="0"/>
                      </a:endParaRPr>
                    </a:p>
                  </a:txBody>
                  <a:tcPr marL="68580" marR="68580" marT="34290" marB="3429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98D2"/>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b="1" kern="1200" dirty="0">
                        <a:solidFill>
                          <a:schemeClr val="lt1"/>
                        </a:solidFill>
                        <a:latin typeface="+mn-lt"/>
                        <a:ea typeface="+mn-ea"/>
                        <a:cs typeface="Arial" panose="020B0604020202020204" pitchFamily="34" charset="0"/>
                      </a:endParaRPr>
                    </a:p>
                  </a:txBody>
                  <a:tcPr marL="68580" marR="68580" marT="34290" marB="3429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98D2"/>
                    </a:solidFill>
                  </a:tcPr>
                </a:tc>
                <a:extLst>
                  <a:ext uri="{0D108BD9-81ED-4DB2-BD59-A6C34878D82A}">
                    <a16:rowId xmlns:a16="http://schemas.microsoft.com/office/drawing/2014/main" val="3353336234"/>
                  </a:ext>
                </a:extLst>
              </a:tr>
              <a:tr h="364596">
                <a:tc>
                  <a:txBody>
                    <a:bodyPr/>
                    <a:lstStyle>
                      <a:lvl1pPr marL="0" algn="l" defTabSz="1219170" rtl="0" eaLnBrk="1" latinLnBrk="0" hangingPunct="1">
                        <a:defRPr sz="2400" b="1" kern="1200">
                          <a:solidFill>
                            <a:schemeClr val="lt1"/>
                          </a:solidFill>
                          <a:latin typeface="Arial"/>
                          <a:cs typeface="Arial"/>
                        </a:defRPr>
                      </a:lvl1pPr>
                      <a:lvl2pPr marL="609585" algn="l" defTabSz="1219170" rtl="0" eaLnBrk="1" latinLnBrk="0" hangingPunct="1">
                        <a:defRPr sz="2400" b="1" kern="1200">
                          <a:solidFill>
                            <a:schemeClr val="lt1"/>
                          </a:solidFill>
                          <a:latin typeface="Arial"/>
                          <a:cs typeface="Arial"/>
                        </a:defRPr>
                      </a:lvl2pPr>
                      <a:lvl3pPr marL="1219170" algn="l" defTabSz="1219170" rtl="0" eaLnBrk="1" latinLnBrk="0" hangingPunct="1">
                        <a:defRPr sz="2400" b="1" kern="1200">
                          <a:solidFill>
                            <a:schemeClr val="lt1"/>
                          </a:solidFill>
                          <a:latin typeface="Arial"/>
                          <a:cs typeface="Arial"/>
                        </a:defRPr>
                      </a:lvl3pPr>
                      <a:lvl4pPr marL="1828754" algn="l" defTabSz="1219170" rtl="0" eaLnBrk="1" latinLnBrk="0" hangingPunct="1">
                        <a:defRPr sz="2400" b="1" kern="1200">
                          <a:solidFill>
                            <a:schemeClr val="lt1"/>
                          </a:solidFill>
                          <a:latin typeface="Arial"/>
                          <a:cs typeface="Arial"/>
                        </a:defRPr>
                      </a:lvl4pPr>
                      <a:lvl5pPr marL="2438339" algn="l" defTabSz="1219170" rtl="0" eaLnBrk="1" latinLnBrk="0" hangingPunct="1">
                        <a:defRPr sz="2400" b="1" kern="1200">
                          <a:solidFill>
                            <a:schemeClr val="lt1"/>
                          </a:solidFill>
                          <a:latin typeface="Arial"/>
                          <a:cs typeface="Arial"/>
                        </a:defRPr>
                      </a:lvl5pPr>
                      <a:lvl6pPr marL="3047924" algn="l" defTabSz="1219170" rtl="0" eaLnBrk="1" latinLnBrk="0" hangingPunct="1">
                        <a:defRPr sz="2400" b="1" kern="1200">
                          <a:solidFill>
                            <a:schemeClr val="lt1"/>
                          </a:solidFill>
                          <a:latin typeface="Arial"/>
                          <a:cs typeface="Arial"/>
                        </a:defRPr>
                      </a:lvl6pPr>
                      <a:lvl7pPr marL="3657509" algn="l" defTabSz="1219170" rtl="0" eaLnBrk="1" latinLnBrk="0" hangingPunct="1">
                        <a:defRPr sz="2400" b="1" kern="1200">
                          <a:solidFill>
                            <a:schemeClr val="lt1"/>
                          </a:solidFill>
                          <a:latin typeface="Arial"/>
                          <a:cs typeface="Arial"/>
                        </a:defRPr>
                      </a:lvl7pPr>
                      <a:lvl8pPr marL="4267093" algn="l" defTabSz="1219170" rtl="0" eaLnBrk="1" latinLnBrk="0" hangingPunct="1">
                        <a:defRPr sz="2400" b="1" kern="1200">
                          <a:solidFill>
                            <a:schemeClr val="lt1"/>
                          </a:solidFill>
                          <a:latin typeface="Arial"/>
                          <a:cs typeface="Arial"/>
                        </a:defRPr>
                      </a:lvl8pPr>
                      <a:lvl9pPr marL="4876678" algn="l" defTabSz="1219170" rtl="0" eaLnBrk="1" latinLnBrk="0" hangingPunct="1">
                        <a:defRPr sz="2400" b="1" kern="1200">
                          <a:solidFill>
                            <a:schemeClr val="lt1"/>
                          </a:solidFill>
                          <a:latin typeface="Arial"/>
                          <a:cs typeface="Arial"/>
                        </a:defRPr>
                      </a:lvl9pPr>
                    </a:lstStyle>
                    <a:p>
                      <a:pPr marL="0" marR="0" lvl="0" indent="0" algn="l" defTabSz="914370" rtl="0" eaLnBrk="1" fontAlgn="auto" latinLnBrk="0" hangingPunct="1">
                        <a:lnSpc>
                          <a:spcPct val="100000"/>
                        </a:lnSpc>
                        <a:spcBef>
                          <a:spcPts val="0"/>
                        </a:spcBef>
                        <a:spcAft>
                          <a:spcPts val="0"/>
                        </a:spcAft>
                        <a:buClrTx/>
                        <a:buSzTx/>
                        <a:buFontTx/>
                        <a:buNone/>
                        <a:tabLst/>
                        <a:defRPr/>
                      </a:pPr>
                      <a:r>
                        <a:rPr lang="en-US" sz="1000" kern="1200" noProof="0" dirty="0">
                          <a:effectLst/>
                          <a:latin typeface="+mj-lt"/>
                          <a:cs typeface="Arial" panose="020B0604020202020204" pitchFamily="34" charset="0"/>
                        </a:rPr>
                        <a:t>Preferred term </a:t>
                      </a:r>
                    </a:p>
                  </a:txBody>
                  <a:tcPr marL="51435" marR="51435" marT="25718" marB="25718" anchor="ctr">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noProof="0" dirty="0">
                          <a:solidFill>
                            <a:schemeClr val="lt1"/>
                          </a:solidFill>
                          <a:latin typeface="+mj-lt"/>
                          <a:ea typeface="+mn-ea"/>
                          <a:cs typeface="Arial" panose="020B0604020202020204" pitchFamily="34" charset="0"/>
                        </a:rPr>
                        <a:t>&lt;65 years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noProof="0" dirty="0">
                          <a:solidFill>
                            <a:schemeClr val="lt1"/>
                          </a:solidFill>
                          <a:latin typeface="+mj-lt"/>
                          <a:ea typeface="+mn-ea"/>
                          <a:cs typeface="Arial" panose="020B0604020202020204" pitchFamily="34" charset="0"/>
                        </a:rPr>
                        <a:t>(N=65)</a:t>
                      </a:r>
                    </a:p>
                  </a:txBody>
                  <a:tcPr marL="51435" marR="51435" marT="25718" marB="2571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noProof="0" dirty="0">
                          <a:solidFill>
                            <a:schemeClr val="bg1"/>
                          </a:solidFill>
                          <a:latin typeface="+mj-lt"/>
                          <a:cs typeface="Arial" panose="020B0604020202020204" pitchFamily="34" charset="0"/>
                        </a:rPr>
                        <a:t>≥65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noProof="0" dirty="0">
                          <a:solidFill>
                            <a:schemeClr val="bg1"/>
                          </a:solidFill>
                          <a:latin typeface="+mj-lt"/>
                          <a:ea typeface="+mn-ea"/>
                          <a:cs typeface="Arial" panose="020B0604020202020204" pitchFamily="34" charset="0"/>
                        </a:rPr>
                        <a:t>(N=80)</a:t>
                      </a:r>
                    </a:p>
                  </a:txBody>
                  <a:tcPr marL="51435" marR="51435" marT="25718" marB="2571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accent5"/>
                    </a:solidFill>
                  </a:tcPr>
                </a:tc>
                <a:tc>
                  <a:txBody>
                    <a:bodyPr/>
                    <a:lstStyle>
                      <a:lvl1pPr marL="0" algn="l" defTabSz="1219170" rtl="0" eaLnBrk="1" latinLnBrk="0" hangingPunct="1">
                        <a:defRPr sz="2400" b="1" kern="1200">
                          <a:solidFill>
                            <a:schemeClr val="lt1"/>
                          </a:solidFill>
                          <a:latin typeface="Arial"/>
                          <a:cs typeface="Arial"/>
                        </a:defRPr>
                      </a:lvl1pPr>
                      <a:lvl2pPr marL="609585" algn="l" defTabSz="1219170" rtl="0" eaLnBrk="1" latinLnBrk="0" hangingPunct="1">
                        <a:defRPr sz="2400" b="1" kern="1200">
                          <a:solidFill>
                            <a:schemeClr val="lt1"/>
                          </a:solidFill>
                          <a:latin typeface="Arial"/>
                          <a:cs typeface="Arial"/>
                        </a:defRPr>
                      </a:lvl2pPr>
                      <a:lvl3pPr marL="1219170" algn="l" defTabSz="1219170" rtl="0" eaLnBrk="1" latinLnBrk="0" hangingPunct="1">
                        <a:defRPr sz="2400" b="1" kern="1200">
                          <a:solidFill>
                            <a:schemeClr val="lt1"/>
                          </a:solidFill>
                          <a:latin typeface="Arial"/>
                          <a:cs typeface="Arial"/>
                        </a:defRPr>
                      </a:lvl3pPr>
                      <a:lvl4pPr marL="1828754" algn="l" defTabSz="1219170" rtl="0" eaLnBrk="1" latinLnBrk="0" hangingPunct="1">
                        <a:defRPr sz="2400" b="1" kern="1200">
                          <a:solidFill>
                            <a:schemeClr val="lt1"/>
                          </a:solidFill>
                          <a:latin typeface="Arial"/>
                          <a:cs typeface="Arial"/>
                        </a:defRPr>
                      </a:lvl4pPr>
                      <a:lvl5pPr marL="2438339" algn="l" defTabSz="1219170" rtl="0" eaLnBrk="1" latinLnBrk="0" hangingPunct="1">
                        <a:defRPr sz="2400" b="1" kern="1200">
                          <a:solidFill>
                            <a:schemeClr val="lt1"/>
                          </a:solidFill>
                          <a:latin typeface="Arial"/>
                          <a:cs typeface="Arial"/>
                        </a:defRPr>
                      </a:lvl5pPr>
                      <a:lvl6pPr marL="3047924" algn="l" defTabSz="1219170" rtl="0" eaLnBrk="1" latinLnBrk="0" hangingPunct="1">
                        <a:defRPr sz="2400" b="1" kern="1200">
                          <a:solidFill>
                            <a:schemeClr val="lt1"/>
                          </a:solidFill>
                          <a:latin typeface="Arial"/>
                          <a:cs typeface="Arial"/>
                        </a:defRPr>
                      </a:lvl6pPr>
                      <a:lvl7pPr marL="3657509" algn="l" defTabSz="1219170" rtl="0" eaLnBrk="1" latinLnBrk="0" hangingPunct="1">
                        <a:defRPr sz="2400" b="1" kern="1200">
                          <a:solidFill>
                            <a:schemeClr val="lt1"/>
                          </a:solidFill>
                          <a:latin typeface="Arial"/>
                          <a:cs typeface="Arial"/>
                        </a:defRPr>
                      </a:lvl7pPr>
                      <a:lvl8pPr marL="4267093" algn="l" defTabSz="1219170" rtl="0" eaLnBrk="1" latinLnBrk="0" hangingPunct="1">
                        <a:defRPr sz="2400" b="1" kern="1200">
                          <a:solidFill>
                            <a:schemeClr val="lt1"/>
                          </a:solidFill>
                          <a:latin typeface="Arial"/>
                          <a:cs typeface="Arial"/>
                        </a:defRPr>
                      </a:lvl8pPr>
                      <a:lvl9pPr marL="4876678" algn="l" defTabSz="1219170" rtl="0" eaLnBrk="1" latinLnBrk="0" hangingPunct="1">
                        <a:defRPr sz="2400" b="1" kern="1200">
                          <a:solidFill>
                            <a:schemeClr val="lt1"/>
                          </a:solidFill>
                          <a:latin typeface="Arial"/>
                          <a:cs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noProof="0" dirty="0">
                          <a:solidFill>
                            <a:schemeClr val="lt1"/>
                          </a:solidFill>
                          <a:latin typeface="+mj-lt"/>
                          <a:ea typeface="+mn-ea"/>
                          <a:cs typeface="Arial" panose="020B0604020202020204" pitchFamily="34" charset="0"/>
                        </a:rPr>
                        <a:t>Total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noProof="0" dirty="0">
                          <a:solidFill>
                            <a:schemeClr val="lt1"/>
                          </a:solidFill>
                          <a:latin typeface="+mj-lt"/>
                          <a:ea typeface="+mn-ea"/>
                          <a:cs typeface="Arial" panose="020B0604020202020204" pitchFamily="34" charset="0"/>
                        </a:rPr>
                        <a:t>(N=145)</a:t>
                      </a:r>
                    </a:p>
                  </a:txBody>
                  <a:tcPr marL="51435" marR="51435" marT="25718" marB="25718" anchor="ctr">
                    <a:lnL w="9525"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1057584233"/>
                  </a:ext>
                </a:extLst>
              </a:tr>
              <a:tr h="260252">
                <a:tc>
                  <a:txBody>
                    <a:bodyPr/>
                    <a:lstStyle>
                      <a:lvl1pPr marL="0" algn="l" defTabSz="1219170" rtl="0" eaLnBrk="1" latinLnBrk="0" hangingPunct="1">
                        <a:defRPr sz="2400" kern="1200">
                          <a:solidFill>
                            <a:schemeClr val="dk1"/>
                          </a:solidFill>
                          <a:latin typeface="Arial"/>
                          <a:cs typeface="Arial"/>
                        </a:defRPr>
                      </a:lvl1pPr>
                      <a:lvl2pPr marL="609585" algn="l" defTabSz="1219170" rtl="0" eaLnBrk="1" latinLnBrk="0" hangingPunct="1">
                        <a:defRPr sz="2400" kern="1200">
                          <a:solidFill>
                            <a:schemeClr val="dk1"/>
                          </a:solidFill>
                          <a:latin typeface="Arial"/>
                          <a:cs typeface="Arial"/>
                        </a:defRPr>
                      </a:lvl2pPr>
                      <a:lvl3pPr marL="1219170" algn="l" defTabSz="1219170" rtl="0" eaLnBrk="1" latinLnBrk="0" hangingPunct="1">
                        <a:defRPr sz="2400" kern="1200">
                          <a:solidFill>
                            <a:schemeClr val="dk1"/>
                          </a:solidFill>
                          <a:latin typeface="Arial"/>
                          <a:cs typeface="Arial"/>
                        </a:defRPr>
                      </a:lvl3pPr>
                      <a:lvl4pPr marL="1828754" algn="l" defTabSz="1219170" rtl="0" eaLnBrk="1" latinLnBrk="0" hangingPunct="1">
                        <a:defRPr sz="2400" kern="1200">
                          <a:solidFill>
                            <a:schemeClr val="dk1"/>
                          </a:solidFill>
                          <a:latin typeface="Arial"/>
                          <a:cs typeface="Arial"/>
                        </a:defRPr>
                      </a:lvl4pPr>
                      <a:lvl5pPr marL="2438339" algn="l" defTabSz="1219170" rtl="0" eaLnBrk="1" latinLnBrk="0" hangingPunct="1">
                        <a:defRPr sz="2400" kern="1200">
                          <a:solidFill>
                            <a:schemeClr val="dk1"/>
                          </a:solidFill>
                          <a:latin typeface="Arial"/>
                          <a:cs typeface="Arial"/>
                        </a:defRPr>
                      </a:lvl5pPr>
                      <a:lvl6pPr marL="3047924" algn="l" defTabSz="1219170" rtl="0" eaLnBrk="1" latinLnBrk="0" hangingPunct="1">
                        <a:defRPr sz="2400" kern="1200">
                          <a:solidFill>
                            <a:schemeClr val="dk1"/>
                          </a:solidFill>
                          <a:latin typeface="Arial"/>
                          <a:cs typeface="Arial"/>
                        </a:defRPr>
                      </a:lvl6pPr>
                      <a:lvl7pPr marL="3657509" algn="l" defTabSz="1219170" rtl="0" eaLnBrk="1" latinLnBrk="0" hangingPunct="1">
                        <a:defRPr sz="2400" kern="1200">
                          <a:solidFill>
                            <a:schemeClr val="dk1"/>
                          </a:solidFill>
                          <a:latin typeface="Arial"/>
                          <a:cs typeface="Arial"/>
                        </a:defRPr>
                      </a:lvl7pPr>
                      <a:lvl8pPr marL="4267093" algn="l" defTabSz="1219170" rtl="0" eaLnBrk="1" latinLnBrk="0" hangingPunct="1">
                        <a:defRPr sz="2400" kern="1200">
                          <a:solidFill>
                            <a:schemeClr val="dk1"/>
                          </a:solidFill>
                          <a:latin typeface="Arial"/>
                          <a:cs typeface="Arial"/>
                        </a:defRPr>
                      </a:lvl8pPr>
                      <a:lvl9pPr marL="4876678" algn="l" defTabSz="1219170" rtl="0" eaLnBrk="1" latinLnBrk="0" hangingPunct="1">
                        <a:defRPr sz="2400" kern="1200">
                          <a:solidFill>
                            <a:schemeClr val="dk1"/>
                          </a:solidFill>
                          <a:latin typeface="Arial"/>
                          <a:cs typeface="Arial"/>
                        </a:defRPr>
                      </a:lvl9pPr>
                    </a:lstStyle>
                    <a:p>
                      <a:pPr marL="0" marR="0" lvl="0" indent="0" algn="l" defTabSz="914370" rtl="0" eaLnBrk="1" fontAlgn="auto" latinLnBrk="0" hangingPunct="1">
                        <a:lnSpc>
                          <a:spcPct val="100000"/>
                        </a:lnSpc>
                        <a:spcBef>
                          <a:spcPts val="0"/>
                        </a:spcBef>
                        <a:spcAft>
                          <a:spcPts val="0"/>
                        </a:spcAft>
                        <a:buClrTx/>
                        <a:buSzTx/>
                        <a:buFontTx/>
                        <a:buNone/>
                        <a:tabLst/>
                        <a:defRPr/>
                      </a:pPr>
                      <a:r>
                        <a:rPr lang="en-US" sz="1000" b="1" noProof="0" dirty="0">
                          <a:solidFill>
                            <a:schemeClr val="tx1"/>
                          </a:solidFill>
                          <a:effectLst/>
                          <a:latin typeface="+mj-lt"/>
                          <a:cs typeface="Arial" panose="020B0604020202020204" pitchFamily="34" charset="0"/>
                        </a:rPr>
                        <a:t>Patients with any TEAE</a:t>
                      </a:r>
                      <a:endParaRPr lang="en-US" sz="1000" b="1" noProof="0" dirty="0">
                        <a:solidFill>
                          <a:schemeClr val="tx1"/>
                        </a:solidFill>
                        <a:effectLst/>
                        <a:latin typeface="+mj-lt"/>
                        <a:ea typeface="Calibri" panose="020F0502020204030204" pitchFamily="34" charset="0"/>
                        <a:cs typeface="Arial" panose="020B0604020202020204" pitchFamily="34" charset="0"/>
                      </a:endParaRPr>
                    </a:p>
                  </a:txBody>
                  <a:tcPr marL="51435" marR="51435" marT="25718" marB="25718" anchor="ctr">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000" b="0" noProof="0" dirty="0">
                          <a:solidFill>
                            <a:schemeClr val="tx1"/>
                          </a:solidFill>
                          <a:latin typeface="+mj-lt"/>
                          <a:cs typeface="Arial" panose="020B0604020202020204" pitchFamily="34" charset="0"/>
                        </a:rPr>
                        <a:t>65 (100)</a:t>
                      </a:r>
                    </a:p>
                  </a:txBody>
                  <a:tcPr marL="51435" marR="51435" marT="25718" marB="2571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sz="1000" b="0" noProof="0" dirty="0">
                          <a:solidFill>
                            <a:schemeClr val="tx1"/>
                          </a:solidFill>
                          <a:latin typeface="+mj-lt"/>
                          <a:cs typeface="Arial" panose="020B0604020202020204" pitchFamily="34" charset="0"/>
                        </a:rPr>
                        <a:t>78 (97.5)</a:t>
                      </a:r>
                    </a:p>
                  </a:txBody>
                  <a:tcPr marL="51435" marR="51435" marT="25718" marB="2571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1219170" rtl="0" eaLnBrk="1" latinLnBrk="0" hangingPunct="1">
                        <a:defRPr sz="2400" kern="1200">
                          <a:solidFill>
                            <a:schemeClr val="dk1"/>
                          </a:solidFill>
                          <a:latin typeface="Arial"/>
                          <a:cs typeface="Arial"/>
                        </a:defRPr>
                      </a:lvl1pPr>
                      <a:lvl2pPr marL="609585" algn="l" defTabSz="1219170" rtl="0" eaLnBrk="1" latinLnBrk="0" hangingPunct="1">
                        <a:defRPr sz="2400" kern="1200">
                          <a:solidFill>
                            <a:schemeClr val="dk1"/>
                          </a:solidFill>
                          <a:latin typeface="Arial"/>
                          <a:cs typeface="Arial"/>
                        </a:defRPr>
                      </a:lvl2pPr>
                      <a:lvl3pPr marL="1219170" algn="l" defTabSz="1219170" rtl="0" eaLnBrk="1" latinLnBrk="0" hangingPunct="1">
                        <a:defRPr sz="2400" kern="1200">
                          <a:solidFill>
                            <a:schemeClr val="dk1"/>
                          </a:solidFill>
                          <a:latin typeface="Arial"/>
                          <a:cs typeface="Arial"/>
                        </a:defRPr>
                      </a:lvl3pPr>
                      <a:lvl4pPr marL="1828754" algn="l" defTabSz="1219170" rtl="0" eaLnBrk="1" latinLnBrk="0" hangingPunct="1">
                        <a:defRPr sz="2400" kern="1200">
                          <a:solidFill>
                            <a:schemeClr val="dk1"/>
                          </a:solidFill>
                          <a:latin typeface="Arial"/>
                          <a:cs typeface="Arial"/>
                        </a:defRPr>
                      </a:lvl4pPr>
                      <a:lvl5pPr marL="2438339" algn="l" defTabSz="1219170" rtl="0" eaLnBrk="1" latinLnBrk="0" hangingPunct="1">
                        <a:defRPr sz="2400" kern="1200">
                          <a:solidFill>
                            <a:schemeClr val="dk1"/>
                          </a:solidFill>
                          <a:latin typeface="Arial"/>
                          <a:cs typeface="Arial"/>
                        </a:defRPr>
                      </a:lvl5pPr>
                      <a:lvl6pPr marL="3047924" algn="l" defTabSz="1219170" rtl="0" eaLnBrk="1" latinLnBrk="0" hangingPunct="1">
                        <a:defRPr sz="2400" kern="1200">
                          <a:solidFill>
                            <a:schemeClr val="dk1"/>
                          </a:solidFill>
                          <a:latin typeface="Arial"/>
                          <a:cs typeface="Arial"/>
                        </a:defRPr>
                      </a:lvl6pPr>
                      <a:lvl7pPr marL="3657509" algn="l" defTabSz="1219170" rtl="0" eaLnBrk="1" latinLnBrk="0" hangingPunct="1">
                        <a:defRPr sz="2400" kern="1200">
                          <a:solidFill>
                            <a:schemeClr val="dk1"/>
                          </a:solidFill>
                          <a:latin typeface="Arial"/>
                          <a:cs typeface="Arial"/>
                        </a:defRPr>
                      </a:lvl7pPr>
                      <a:lvl8pPr marL="4267093" algn="l" defTabSz="1219170" rtl="0" eaLnBrk="1" latinLnBrk="0" hangingPunct="1">
                        <a:defRPr sz="2400" kern="1200">
                          <a:solidFill>
                            <a:schemeClr val="dk1"/>
                          </a:solidFill>
                          <a:latin typeface="Arial"/>
                          <a:cs typeface="Arial"/>
                        </a:defRPr>
                      </a:lvl8pPr>
                      <a:lvl9pPr marL="4876678" algn="l" defTabSz="1219170" rtl="0" eaLnBrk="1" latinLnBrk="0" hangingPunct="1">
                        <a:defRPr sz="2400" kern="1200">
                          <a:solidFill>
                            <a:schemeClr val="dk1"/>
                          </a:solidFill>
                          <a:latin typeface="Arial"/>
                          <a:cs typeface="Arial"/>
                        </a:defRPr>
                      </a:lvl9pPr>
                    </a:lstStyle>
                    <a:p>
                      <a:pPr algn="ctr"/>
                      <a:r>
                        <a:rPr lang="en-US" sz="1000" b="0" noProof="0" dirty="0">
                          <a:solidFill>
                            <a:schemeClr val="tx1"/>
                          </a:solidFill>
                          <a:latin typeface="+mj-lt"/>
                          <a:cs typeface="Arial" panose="020B0604020202020204" pitchFamily="34" charset="0"/>
                        </a:rPr>
                        <a:t>143 (98.6)</a:t>
                      </a:r>
                    </a:p>
                  </a:txBody>
                  <a:tcPr marL="51435" marR="51435" marT="25718" marB="25718" anchor="ctr">
                    <a:lnL w="9525"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95740582"/>
                  </a:ext>
                </a:extLst>
              </a:tr>
              <a:tr h="208620">
                <a:tc>
                  <a:txBody>
                    <a:bodyPr/>
                    <a:lstStyle>
                      <a:lvl1pPr marL="0" algn="l" defTabSz="1219170" rtl="0" eaLnBrk="1" latinLnBrk="0" hangingPunct="1">
                        <a:defRPr sz="2400" kern="1200">
                          <a:solidFill>
                            <a:schemeClr val="dk1"/>
                          </a:solidFill>
                          <a:latin typeface="Arial"/>
                          <a:cs typeface="Arial"/>
                        </a:defRPr>
                      </a:lvl1pPr>
                      <a:lvl2pPr marL="609585" algn="l" defTabSz="1219170" rtl="0" eaLnBrk="1" latinLnBrk="0" hangingPunct="1">
                        <a:defRPr sz="2400" kern="1200">
                          <a:solidFill>
                            <a:schemeClr val="dk1"/>
                          </a:solidFill>
                          <a:latin typeface="Arial"/>
                          <a:cs typeface="Arial"/>
                        </a:defRPr>
                      </a:lvl2pPr>
                      <a:lvl3pPr marL="1219170" algn="l" defTabSz="1219170" rtl="0" eaLnBrk="1" latinLnBrk="0" hangingPunct="1">
                        <a:defRPr sz="2400" kern="1200">
                          <a:solidFill>
                            <a:schemeClr val="dk1"/>
                          </a:solidFill>
                          <a:latin typeface="Arial"/>
                          <a:cs typeface="Arial"/>
                        </a:defRPr>
                      </a:lvl3pPr>
                      <a:lvl4pPr marL="1828754" algn="l" defTabSz="1219170" rtl="0" eaLnBrk="1" latinLnBrk="0" hangingPunct="1">
                        <a:defRPr sz="2400" kern="1200">
                          <a:solidFill>
                            <a:schemeClr val="dk1"/>
                          </a:solidFill>
                          <a:latin typeface="Arial"/>
                          <a:cs typeface="Arial"/>
                        </a:defRPr>
                      </a:lvl4pPr>
                      <a:lvl5pPr marL="2438339" algn="l" defTabSz="1219170" rtl="0" eaLnBrk="1" latinLnBrk="0" hangingPunct="1">
                        <a:defRPr sz="2400" kern="1200">
                          <a:solidFill>
                            <a:schemeClr val="dk1"/>
                          </a:solidFill>
                          <a:latin typeface="Arial"/>
                          <a:cs typeface="Arial"/>
                        </a:defRPr>
                      </a:lvl5pPr>
                      <a:lvl6pPr marL="3047924" algn="l" defTabSz="1219170" rtl="0" eaLnBrk="1" latinLnBrk="0" hangingPunct="1">
                        <a:defRPr sz="2400" kern="1200">
                          <a:solidFill>
                            <a:schemeClr val="dk1"/>
                          </a:solidFill>
                          <a:latin typeface="Arial"/>
                          <a:cs typeface="Arial"/>
                        </a:defRPr>
                      </a:lvl6pPr>
                      <a:lvl7pPr marL="3657509" algn="l" defTabSz="1219170" rtl="0" eaLnBrk="1" latinLnBrk="0" hangingPunct="1">
                        <a:defRPr sz="2400" kern="1200">
                          <a:solidFill>
                            <a:schemeClr val="dk1"/>
                          </a:solidFill>
                          <a:latin typeface="Arial"/>
                          <a:cs typeface="Arial"/>
                        </a:defRPr>
                      </a:lvl7pPr>
                      <a:lvl8pPr marL="4267093" algn="l" defTabSz="1219170" rtl="0" eaLnBrk="1" latinLnBrk="0" hangingPunct="1">
                        <a:defRPr sz="2400" kern="1200">
                          <a:solidFill>
                            <a:schemeClr val="dk1"/>
                          </a:solidFill>
                          <a:latin typeface="Arial"/>
                          <a:cs typeface="Arial"/>
                        </a:defRPr>
                      </a:lvl8pPr>
                      <a:lvl9pPr marL="4876678" algn="l" defTabSz="1219170" rtl="0" eaLnBrk="1" latinLnBrk="0" hangingPunct="1">
                        <a:defRPr sz="2400" kern="1200">
                          <a:solidFill>
                            <a:schemeClr val="dk1"/>
                          </a:solidFill>
                          <a:latin typeface="Arial"/>
                          <a:cs typeface="Arial"/>
                        </a:defRPr>
                      </a:lvl9pPr>
                    </a:lstStyle>
                    <a:p>
                      <a:pPr algn="l"/>
                      <a:r>
                        <a:rPr lang="en-US" sz="1000" b="0" noProof="0" dirty="0">
                          <a:solidFill>
                            <a:schemeClr val="tx1"/>
                          </a:solidFill>
                          <a:latin typeface="+mj-lt"/>
                          <a:cs typeface="Arial" panose="020B0604020202020204" pitchFamily="34" charset="0"/>
                        </a:rPr>
                        <a:t>GGT increased</a:t>
                      </a:r>
                    </a:p>
                  </a:txBody>
                  <a:tcPr marL="51435" marR="51435" marT="25718" marB="25718" anchor="ctr">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370" rtl="0" eaLnBrk="1" fontAlgn="auto" latinLnBrk="0" hangingPunct="1">
                        <a:lnSpc>
                          <a:spcPct val="100000"/>
                        </a:lnSpc>
                        <a:spcBef>
                          <a:spcPts val="0"/>
                        </a:spcBef>
                        <a:spcAft>
                          <a:spcPts val="0"/>
                        </a:spcAft>
                        <a:buClrTx/>
                        <a:buSzTx/>
                        <a:buFontTx/>
                        <a:buNone/>
                        <a:tabLst/>
                        <a:defRPr/>
                      </a:pPr>
                      <a:r>
                        <a:rPr lang="en-US" sz="1000" b="0" noProof="0" dirty="0">
                          <a:solidFill>
                            <a:schemeClr val="tx1"/>
                          </a:solidFill>
                          <a:latin typeface="+mj-lt"/>
                          <a:cs typeface="Arial" panose="020B0604020202020204" pitchFamily="34" charset="0"/>
                        </a:rPr>
                        <a:t>33 (50.8)</a:t>
                      </a:r>
                    </a:p>
                  </a:txBody>
                  <a:tcPr marL="51435" marR="51435" marT="25718" marB="2571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370" rtl="0" eaLnBrk="1" fontAlgn="auto" latinLnBrk="0" hangingPunct="1">
                        <a:lnSpc>
                          <a:spcPct val="100000"/>
                        </a:lnSpc>
                        <a:spcBef>
                          <a:spcPts val="0"/>
                        </a:spcBef>
                        <a:spcAft>
                          <a:spcPts val="0"/>
                        </a:spcAft>
                        <a:buClrTx/>
                        <a:buSzTx/>
                        <a:buFontTx/>
                        <a:buNone/>
                        <a:tabLst/>
                        <a:defRPr/>
                      </a:pPr>
                      <a:r>
                        <a:rPr lang="en-US" sz="1000" b="0" noProof="0" dirty="0">
                          <a:solidFill>
                            <a:schemeClr val="tx1"/>
                          </a:solidFill>
                          <a:latin typeface="+mj-lt"/>
                          <a:cs typeface="Arial" panose="020B0604020202020204" pitchFamily="34" charset="0"/>
                        </a:rPr>
                        <a:t>27 (33.8)</a:t>
                      </a:r>
                    </a:p>
                  </a:txBody>
                  <a:tcPr marL="51435" marR="51435" marT="25718" marB="2571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1219170" rtl="0" eaLnBrk="1" latinLnBrk="0" hangingPunct="1">
                        <a:defRPr sz="2400" kern="1200">
                          <a:solidFill>
                            <a:schemeClr val="dk1"/>
                          </a:solidFill>
                          <a:latin typeface="Arial"/>
                          <a:cs typeface="Arial"/>
                        </a:defRPr>
                      </a:lvl1pPr>
                      <a:lvl2pPr marL="609585" algn="l" defTabSz="1219170" rtl="0" eaLnBrk="1" latinLnBrk="0" hangingPunct="1">
                        <a:defRPr sz="2400" kern="1200">
                          <a:solidFill>
                            <a:schemeClr val="dk1"/>
                          </a:solidFill>
                          <a:latin typeface="Arial"/>
                          <a:cs typeface="Arial"/>
                        </a:defRPr>
                      </a:lvl2pPr>
                      <a:lvl3pPr marL="1219170" algn="l" defTabSz="1219170" rtl="0" eaLnBrk="1" latinLnBrk="0" hangingPunct="1">
                        <a:defRPr sz="2400" kern="1200">
                          <a:solidFill>
                            <a:schemeClr val="dk1"/>
                          </a:solidFill>
                          <a:latin typeface="Arial"/>
                          <a:cs typeface="Arial"/>
                        </a:defRPr>
                      </a:lvl3pPr>
                      <a:lvl4pPr marL="1828754" algn="l" defTabSz="1219170" rtl="0" eaLnBrk="1" latinLnBrk="0" hangingPunct="1">
                        <a:defRPr sz="2400" kern="1200">
                          <a:solidFill>
                            <a:schemeClr val="dk1"/>
                          </a:solidFill>
                          <a:latin typeface="Arial"/>
                          <a:cs typeface="Arial"/>
                        </a:defRPr>
                      </a:lvl4pPr>
                      <a:lvl5pPr marL="2438339" algn="l" defTabSz="1219170" rtl="0" eaLnBrk="1" latinLnBrk="0" hangingPunct="1">
                        <a:defRPr sz="2400" kern="1200">
                          <a:solidFill>
                            <a:schemeClr val="dk1"/>
                          </a:solidFill>
                          <a:latin typeface="Arial"/>
                          <a:cs typeface="Arial"/>
                        </a:defRPr>
                      </a:lvl5pPr>
                      <a:lvl6pPr marL="3047924" algn="l" defTabSz="1219170" rtl="0" eaLnBrk="1" latinLnBrk="0" hangingPunct="1">
                        <a:defRPr sz="2400" kern="1200">
                          <a:solidFill>
                            <a:schemeClr val="dk1"/>
                          </a:solidFill>
                          <a:latin typeface="Arial"/>
                          <a:cs typeface="Arial"/>
                        </a:defRPr>
                      </a:lvl6pPr>
                      <a:lvl7pPr marL="3657509" algn="l" defTabSz="1219170" rtl="0" eaLnBrk="1" latinLnBrk="0" hangingPunct="1">
                        <a:defRPr sz="2400" kern="1200">
                          <a:solidFill>
                            <a:schemeClr val="dk1"/>
                          </a:solidFill>
                          <a:latin typeface="Arial"/>
                          <a:cs typeface="Arial"/>
                        </a:defRPr>
                      </a:lvl7pPr>
                      <a:lvl8pPr marL="4267093" algn="l" defTabSz="1219170" rtl="0" eaLnBrk="1" latinLnBrk="0" hangingPunct="1">
                        <a:defRPr sz="2400" kern="1200">
                          <a:solidFill>
                            <a:schemeClr val="dk1"/>
                          </a:solidFill>
                          <a:latin typeface="Arial"/>
                          <a:cs typeface="Arial"/>
                        </a:defRPr>
                      </a:lvl8pPr>
                      <a:lvl9pPr marL="4876678" algn="l" defTabSz="1219170" rtl="0" eaLnBrk="1" latinLnBrk="0" hangingPunct="1">
                        <a:defRPr sz="2400" kern="1200">
                          <a:solidFill>
                            <a:schemeClr val="dk1"/>
                          </a:solidFill>
                          <a:latin typeface="Arial"/>
                          <a:cs typeface="Arial"/>
                        </a:defRPr>
                      </a:lvl9pPr>
                    </a:lstStyle>
                    <a:p>
                      <a:pPr marL="0" marR="0" lvl="0" indent="0" algn="ctr" defTabSz="914370" rtl="0" eaLnBrk="1" fontAlgn="auto" latinLnBrk="0" hangingPunct="1">
                        <a:lnSpc>
                          <a:spcPct val="100000"/>
                        </a:lnSpc>
                        <a:spcBef>
                          <a:spcPts val="0"/>
                        </a:spcBef>
                        <a:spcAft>
                          <a:spcPts val="0"/>
                        </a:spcAft>
                        <a:buClrTx/>
                        <a:buSzTx/>
                        <a:buFontTx/>
                        <a:buNone/>
                        <a:tabLst/>
                        <a:defRPr/>
                      </a:pPr>
                      <a:r>
                        <a:rPr lang="en-US" sz="1000" b="0" noProof="0" dirty="0">
                          <a:solidFill>
                            <a:schemeClr val="tx1"/>
                          </a:solidFill>
                          <a:latin typeface="+mj-lt"/>
                          <a:cs typeface="Arial" panose="020B0604020202020204" pitchFamily="34" charset="0"/>
                        </a:rPr>
                        <a:t>60 (41.4)</a:t>
                      </a:r>
                    </a:p>
                  </a:txBody>
                  <a:tcPr marL="51435" marR="51435" marT="25718" marB="25718" anchor="ctr">
                    <a:lnL w="9525"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21272947"/>
                  </a:ext>
                </a:extLst>
              </a:tr>
              <a:tr h="208620">
                <a:tc>
                  <a:txBody>
                    <a:bodyPr/>
                    <a:lstStyle>
                      <a:lvl1pPr marL="0" algn="l" defTabSz="1219170" rtl="0" eaLnBrk="1" latinLnBrk="0" hangingPunct="1">
                        <a:defRPr sz="2400" kern="1200">
                          <a:solidFill>
                            <a:schemeClr val="dk1"/>
                          </a:solidFill>
                          <a:latin typeface="Arial"/>
                          <a:cs typeface="Arial"/>
                        </a:defRPr>
                      </a:lvl1pPr>
                      <a:lvl2pPr marL="609585" algn="l" defTabSz="1219170" rtl="0" eaLnBrk="1" latinLnBrk="0" hangingPunct="1">
                        <a:defRPr sz="2400" kern="1200">
                          <a:solidFill>
                            <a:schemeClr val="dk1"/>
                          </a:solidFill>
                          <a:latin typeface="Arial"/>
                          <a:cs typeface="Arial"/>
                        </a:defRPr>
                      </a:lvl2pPr>
                      <a:lvl3pPr marL="1219170" algn="l" defTabSz="1219170" rtl="0" eaLnBrk="1" latinLnBrk="0" hangingPunct="1">
                        <a:defRPr sz="2400" kern="1200">
                          <a:solidFill>
                            <a:schemeClr val="dk1"/>
                          </a:solidFill>
                          <a:latin typeface="Arial"/>
                          <a:cs typeface="Arial"/>
                        </a:defRPr>
                      </a:lvl3pPr>
                      <a:lvl4pPr marL="1828754" algn="l" defTabSz="1219170" rtl="0" eaLnBrk="1" latinLnBrk="0" hangingPunct="1">
                        <a:defRPr sz="2400" kern="1200">
                          <a:solidFill>
                            <a:schemeClr val="dk1"/>
                          </a:solidFill>
                          <a:latin typeface="Arial"/>
                          <a:cs typeface="Arial"/>
                        </a:defRPr>
                      </a:lvl4pPr>
                      <a:lvl5pPr marL="2438339" algn="l" defTabSz="1219170" rtl="0" eaLnBrk="1" latinLnBrk="0" hangingPunct="1">
                        <a:defRPr sz="2400" kern="1200">
                          <a:solidFill>
                            <a:schemeClr val="dk1"/>
                          </a:solidFill>
                          <a:latin typeface="Arial"/>
                          <a:cs typeface="Arial"/>
                        </a:defRPr>
                      </a:lvl5pPr>
                      <a:lvl6pPr marL="3047924" algn="l" defTabSz="1219170" rtl="0" eaLnBrk="1" latinLnBrk="0" hangingPunct="1">
                        <a:defRPr sz="2400" kern="1200">
                          <a:solidFill>
                            <a:schemeClr val="dk1"/>
                          </a:solidFill>
                          <a:latin typeface="Arial"/>
                          <a:cs typeface="Arial"/>
                        </a:defRPr>
                      </a:lvl6pPr>
                      <a:lvl7pPr marL="3657509" algn="l" defTabSz="1219170" rtl="0" eaLnBrk="1" latinLnBrk="0" hangingPunct="1">
                        <a:defRPr sz="2400" kern="1200">
                          <a:solidFill>
                            <a:schemeClr val="dk1"/>
                          </a:solidFill>
                          <a:latin typeface="Arial"/>
                          <a:cs typeface="Arial"/>
                        </a:defRPr>
                      </a:lvl7pPr>
                      <a:lvl8pPr marL="4267093" algn="l" defTabSz="1219170" rtl="0" eaLnBrk="1" latinLnBrk="0" hangingPunct="1">
                        <a:defRPr sz="2400" kern="1200">
                          <a:solidFill>
                            <a:schemeClr val="dk1"/>
                          </a:solidFill>
                          <a:latin typeface="Arial"/>
                          <a:cs typeface="Arial"/>
                        </a:defRPr>
                      </a:lvl8pPr>
                      <a:lvl9pPr marL="4876678" algn="l" defTabSz="1219170" rtl="0" eaLnBrk="1" latinLnBrk="0" hangingPunct="1">
                        <a:defRPr sz="2400" kern="1200">
                          <a:solidFill>
                            <a:schemeClr val="dk1"/>
                          </a:solidFill>
                          <a:latin typeface="Arial"/>
                          <a:cs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baseline="0" noProof="0" dirty="0">
                          <a:solidFill>
                            <a:schemeClr val="tx1"/>
                          </a:solidFill>
                          <a:latin typeface="+mj-lt"/>
                          <a:cs typeface="Arial" panose="020B0604020202020204" pitchFamily="34" charset="0"/>
                        </a:rPr>
                        <a:t>Neutropenia</a:t>
                      </a:r>
                    </a:p>
                  </a:txBody>
                  <a:tcPr marL="51435" marR="51435" marT="25718" marB="25718" anchor="ctr">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370" rtl="0" eaLnBrk="1" fontAlgn="auto" latinLnBrk="0" hangingPunct="1">
                        <a:lnSpc>
                          <a:spcPct val="100000"/>
                        </a:lnSpc>
                        <a:spcBef>
                          <a:spcPts val="0"/>
                        </a:spcBef>
                        <a:spcAft>
                          <a:spcPts val="0"/>
                        </a:spcAft>
                        <a:buClrTx/>
                        <a:buSzTx/>
                        <a:buFontTx/>
                        <a:buNone/>
                        <a:tabLst/>
                        <a:defRPr/>
                      </a:pPr>
                      <a:r>
                        <a:rPr kumimoji="0" lang="en-US" sz="1000" b="0" u="none" strike="noStrike" kern="1200" cap="none" spc="0" normalizeH="0" baseline="0" noProof="0" dirty="0">
                          <a:ln>
                            <a:noFill/>
                          </a:ln>
                          <a:solidFill>
                            <a:schemeClr val="tx1"/>
                          </a:solidFill>
                          <a:effectLst/>
                          <a:uLnTx/>
                          <a:uFillTx/>
                          <a:latin typeface="+mj-lt"/>
                          <a:cs typeface="Arial" panose="020B0604020202020204" pitchFamily="34" charset="0"/>
                        </a:rPr>
                        <a:t>34 (52.3)</a:t>
                      </a:r>
                    </a:p>
                  </a:txBody>
                  <a:tcPr marL="51435" marR="51435" marT="25718" marB="2571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370" rtl="0" eaLnBrk="1" fontAlgn="auto" latinLnBrk="0" hangingPunct="1">
                        <a:lnSpc>
                          <a:spcPct val="100000"/>
                        </a:lnSpc>
                        <a:spcBef>
                          <a:spcPts val="0"/>
                        </a:spcBef>
                        <a:spcAft>
                          <a:spcPts val="0"/>
                        </a:spcAft>
                        <a:buClrTx/>
                        <a:buSzTx/>
                        <a:buFontTx/>
                        <a:buNone/>
                        <a:tabLst/>
                        <a:defRPr/>
                      </a:pPr>
                      <a:r>
                        <a:rPr kumimoji="0" lang="en-US" sz="1000" b="0" u="none" strike="noStrike" kern="1200" cap="none" spc="0" normalizeH="0" baseline="0" noProof="0" dirty="0">
                          <a:ln>
                            <a:noFill/>
                          </a:ln>
                          <a:solidFill>
                            <a:schemeClr val="tx1"/>
                          </a:solidFill>
                          <a:effectLst/>
                          <a:uLnTx/>
                          <a:uFillTx/>
                          <a:latin typeface="+mj-lt"/>
                          <a:cs typeface="Arial" panose="020B0604020202020204" pitchFamily="34" charset="0"/>
                        </a:rPr>
                        <a:t>24 (30.0)</a:t>
                      </a:r>
                    </a:p>
                  </a:txBody>
                  <a:tcPr marL="51435" marR="51435" marT="25718" marB="2571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1219170" rtl="0" eaLnBrk="1" latinLnBrk="0" hangingPunct="1">
                        <a:defRPr sz="2400" kern="1200">
                          <a:solidFill>
                            <a:schemeClr val="dk1"/>
                          </a:solidFill>
                          <a:latin typeface="Arial"/>
                          <a:cs typeface="Arial"/>
                        </a:defRPr>
                      </a:lvl1pPr>
                      <a:lvl2pPr marL="609585" algn="l" defTabSz="1219170" rtl="0" eaLnBrk="1" latinLnBrk="0" hangingPunct="1">
                        <a:defRPr sz="2400" kern="1200">
                          <a:solidFill>
                            <a:schemeClr val="dk1"/>
                          </a:solidFill>
                          <a:latin typeface="Arial"/>
                          <a:cs typeface="Arial"/>
                        </a:defRPr>
                      </a:lvl2pPr>
                      <a:lvl3pPr marL="1219170" algn="l" defTabSz="1219170" rtl="0" eaLnBrk="1" latinLnBrk="0" hangingPunct="1">
                        <a:defRPr sz="2400" kern="1200">
                          <a:solidFill>
                            <a:schemeClr val="dk1"/>
                          </a:solidFill>
                          <a:latin typeface="Arial"/>
                          <a:cs typeface="Arial"/>
                        </a:defRPr>
                      </a:lvl3pPr>
                      <a:lvl4pPr marL="1828754" algn="l" defTabSz="1219170" rtl="0" eaLnBrk="1" latinLnBrk="0" hangingPunct="1">
                        <a:defRPr sz="2400" kern="1200">
                          <a:solidFill>
                            <a:schemeClr val="dk1"/>
                          </a:solidFill>
                          <a:latin typeface="Arial"/>
                          <a:cs typeface="Arial"/>
                        </a:defRPr>
                      </a:lvl4pPr>
                      <a:lvl5pPr marL="2438339" algn="l" defTabSz="1219170" rtl="0" eaLnBrk="1" latinLnBrk="0" hangingPunct="1">
                        <a:defRPr sz="2400" kern="1200">
                          <a:solidFill>
                            <a:schemeClr val="dk1"/>
                          </a:solidFill>
                          <a:latin typeface="Arial"/>
                          <a:cs typeface="Arial"/>
                        </a:defRPr>
                      </a:lvl5pPr>
                      <a:lvl6pPr marL="3047924" algn="l" defTabSz="1219170" rtl="0" eaLnBrk="1" latinLnBrk="0" hangingPunct="1">
                        <a:defRPr sz="2400" kern="1200">
                          <a:solidFill>
                            <a:schemeClr val="dk1"/>
                          </a:solidFill>
                          <a:latin typeface="Arial"/>
                          <a:cs typeface="Arial"/>
                        </a:defRPr>
                      </a:lvl6pPr>
                      <a:lvl7pPr marL="3657509" algn="l" defTabSz="1219170" rtl="0" eaLnBrk="1" latinLnBrk="0" hangingPunct="1">
                        <a:defRPr sz="2400" kern="1200">
                          <a:solidFill>
                            <a:schemeClr val="dk1"/>
                          </a:solidFill>
                          <a:latin typeface="Arial"/>
                          <a:cs typeface="Arial"/>
                        </a:defRPr>
                      </a:lvl7pPr>
                      <a:lvl8pPr marL="4267093" algn="l" defTabSz="1219170" rtl="0" eaLnBrk="1" latinLnBrk="0" hangingPunct="1">
                        <a:defRPr sz="2400" kern="1200">
                          <a:solidFill>
                            <a:schemeClr val="dk1"/>
                          </a:solidFill>
                          <a:latin typeface="Arial"/>
                          <a:cs typeface="Arial"/>
                        </a:defRPr>
                      </a:lvl8pPr>
                      <a:lvl9pPr marL="4876678" algn="l" defTabSz="1219170" rtl="0" eaLnBrk="1" latinLnBrk="0" hangingPunct="1">
                        <a:defRPr sz="2400" kern="1200">
                          <a:solidFill>
                            <a:schemeClr val="dk1"/>
                          </a:solidFill>
                          <a:latin typeface="Arial"/>
                          <a:cs typeface="Arial"/>
                        </a:defRPr>
                      </a:lvl9pPr>
                    </a:lstStyle>
                    <a:p>
                      <a:pPr marL="0" marR="0" lvl="0" indent="0" algn="ctr" defTabSz="914370" rtl="0" eaLnBrk="1" fontAlgn="auto" latinLnBrk="0" hangingPunct="1">
                        <a:lnSpc>
                          <a:spcPct val="100000"/>
                        </a:lnSpc>
                        <a:spcBef>
                          <a:spcPts val="0"/>
                        </a:spcBef>
                        <a:spcAft>
                          <a:spcPts val="0"/>
                        </a:spcAft>
                        <a:buClrTx/>
                        <a:buSzTx/>
                        <a:buFontTx/>
                        <a:buNone/>
                        <a:tabLst/>
                        <a:defRPr/>
                      </a:pPr>
                      <a:r>
                        <a:rPr kumimoji="0" lang="en-US" sz="1000" b="0" u="none" strike="noStrike" kern="1200" cap="none" spc="0" normalizeH="0" baseline="0" noProof="0" dirty="0">
                          <a:ln>
                            <a:noFill/>
                          </a:ln>
                          <a:solidFill>
                            <a:schemeClr val="tx1"/>
                          </a:solidFill>
                          <a:effectLst/>
                          <a:uLnTx/>
                          <a:uFillTx/>
                          <a:latin typeface="+mj-lt"/>
                          <a:cs typeface="Arial" panose="020B0604020202020204" pitchFamily="34" charset="0"/>
                        </a:rPr>
                        <a:t>58 (40.0)</a:t>
                      </a:r>
                    </a:p>
                  </a:txBody>
                  <a:tcPr marL="51435" marR="51435" marT="25718" marB="25718" anchor="ctr">
                    <a:lnL w="9525"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3498754"/>
                  </a:ext>
                </a:extLst>
              </a:tr>
              <a:tr h="208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0" dirty="0">
                          <a:solidFill>
                            <a:schemeClr val="tx1"/>
                          </a:solidFill>
                          <a:latin typeface="+mj-lt"/>
                          <a:cs typeface="Arial" panose="020B0604020202020204" pitchFamily="34" charset="0"/>
                        </a:rPr>
                        <a:t>Thrombocytopenia</a:t>
                      </a:r>
                    </a:p>
                  </a:txBody>
                  <a:tcPr marL="51435" marR="51435" marT="25718" marB="25718" anchor="ctr">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000" b="0" noProof="0" dirty="0">
                          <a:solidFill>
                            <a:schemeClr val="tx1"/>
                          </a:solidFill>
                          <a:latin typeface="+mj-lt"/>
                          <a:cs typeface="Arial" panose="020B0604020202020204" pitchFamily="34" charset="0"/>
                        </a:rPr>
                        <a:t>28 (43.1)</a:t>
                      </a:r>
                    </a:p>
                  </a:txBody>
                  <a:tcPr marL="51435" marR="51435" marT="25718" marB="2571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sz="1000" b="0" noProof="0" dirty="0">
                          <a:solidFill>
                            <a:schemeClr val="tx1"/>
                          </a:solidFill>
                          <a:latin typeface="+mj-lt"/>
                          <a:cs typeface="Arial" panose="020B0604020202020204" pitchFamily="34" charset="0"/>
                        </a:rPr>
                        <a:t>20 (25.0)</a:t>
                      </a:r>
                    </a:p>
                  </a:txBody>
                  <a:tcPr marL="51435" marR="51435" marT="25718" marB="2571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sz="1000" b="0" noProof="0" dirty="0">
                          <a:solidFill>
                            <a:schemeClr val="tx1"/>
                          </a:solidFill>
                          <a:latin typeface="+mj-lt"/>
                          <a:cs typeface="Arial" panose="020B0604020202020204" pitchFamily="34" charset="0"/>
                        </a:rPr>
                        <a:t>48 (33.1)</a:t>
                      </a:r>
                    </a:p>
                  </a:txBody>
                  <a:tcPr marL="51435" marR="51435" marT="25718" marB="25718" anchor="ctr">
                    <a:lnL w="9525"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91742448"/>
                  </a:ext>
                </a:extLst>
              </a:tr>
              <a:tr h="208620">
                <a:tc>
                  <a:txBody>
                    <a:bodyPr/>
                    <a:lstStyle>
                      <a:lvl1pPr marL="0" algn="l" defTabSz="1219170" rtl="0" eaLnBrk="1" latinLnBrk="0" hangingPunct="1">
                        <a:defRPr sz="2400" kern="1200">
                          <a:solidFill>
                            <a:schemeClr val="dk1"/>
                          </a:solidFill>
                          <a:latin typeface="Arial"/>
                          <a:cs typeface="Arial"/>
                        </a:defRPr>
                      </a:lvl1pPr>
                      <a:lvl2pPr marL="609585" algn="l" defTabSz="1219170" rtl="0" eaLnBrk="1" latinLnBrk="0" hangingPunct="1">
                        <a:defRPr sz="2400" kern="1200">
                          <a:solidFill>
                            <a:schemeClr val="dk1"/>
                          </a:solidFill>
                          <a:latin typeface="Arial"/>
                          <a:cs typeface="Arial"/>
                        </a:defRPr>
                      </a:lvl2pPr>
                      <a:lvl3pPr marL="1219170" algn="l" defTabSz="1219170" rtl="0" eaLnBrk="1" latinLnBrk="0" hangingPunct="1">
                        <a:defRPr sz="2400" kern="1200">
                          <a:solidFill>
                            <a:schemeClr val="dk1"/>
                          </a:solidFill>
                          <a:latin typeface="Arial"/>
                          <a:cs typeface="Arial"/>
                        </a:defRPr>
                      </a:lvl3pPr>
                      <a:lvl4pPr marL="1828754" algn="l" defTabSz="1219170" rtl="0" eaLnBrk="1" latinLnBrk="0" hangingPunct="1">
                        <a:defRPr sz="2400" kern="1200">
                          <a:solidFill>
                            <a:schemeClr val="dk1"/>
                          </a:solidFill>
                          <a:latin typeface="Arial"/>
                          <a:cs typeface="Arial"/>
                        </a:defRPr>
                      </a:lvl4pPr>
                      <a:lvl5pPr marL="2438339" algn="l" defTabSz="1219170" rtl="0" eaLnBrk="1" latinLnBrk="0" hangingPunct="1">
                        <a:defRPr sz="2400" kern="1200">
                          <a:solidFill>
                            <a:schemeClr val="dk1"/>
                          </a:solidFill>
                          <a:latin typeface="Arial"/>
                          <a:cs typeface="Arial"/>
                        </a:defRPr>
                      </a:lvl5pPr>
                      <a:lvl6pPr marL="3047924" algn="l" defTabSz="1219170" rtl="0" eaLnBrk="1" latinLnBrk="0" hangingPunct="1">
                        <a:defRPr sz="2400" kern="1200">
                          <a:solidFill>
                            <a:schemeClr val="dk1"/>
                          </a:solidFill>
                          <a:latin typeface="Arial"/>
                          <a:cs typeface="Arial"/>
                        </a:defRPr>
                      </a:lvl6pPr>
                      <a:lvl7pPr marL="3657509" algn="l" defTabSz="1219170" rtl="0" eaLnBrk="1" latinLnBrk="0" hangingPunct="1">
                        <a:defRPr sz="2400" kern="1200">
                          <a:solidFill>
                            <a:schemeClr val="dk1"/>
                          </a:solidFill>
                          <a:latin typeface="Arial"/>
                          <a:cs typeface="Arial"/>
                        </a:defRPr>
                      </a:lvl7pPr>
                      <a:lvl8pPr marL="4267093" algn="l" defTabSz="1219170" rtl="0" eaLnBrk="1" latinLnBrk="0" hangingPunct="1">
                        <a:defRPr sz="2400" kern="1200">
                          <a:solidFill>
                            <a:schemeClr val="dk1"/>
                          </a:solidFill>
                          <a:latin typeface="Arial"/>
                          <a:cs typeface="Arial"/>
                        </a:defRPr>
                      </a:lvl8pPr>
                      <a:lvl9pPr marL="4876678" algn="l" defTabSz="1219170" rtl="0" eaLnBrk="1" latinLnBrk="0" hangingPunct="1">
                        <a:defRPr sz="2400" kern="1200">
                          <a:solidFill>
                            <a:schemeClr val="dk1"/>
                          </a:solidFill>
                          <a:latin typeface="Arial"/>
                          <a:cs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0" dirty="0">
                          <a:solidFill>
                            <a:schemeClr val="tx1"/>
                          </a:solidFill>
                          <a:latin typeface="+mj-lt"/>
                          <a:cs typeface="Arial" panose="020B0604020202020204" pitchFamily="34" charset="0"/>
                        </a:rPr>
                        <a:t>Fatigue</a:t>
                      </a:r>
                    </a:p>
                  </a:txBody>
                  <a:tcPr marL="51435" marR="51435" marT="25718" marB="25718" anchor="ctr">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000" b="0" noProof="0" dirty="0">
                          <a:solidFill>
                            <a:schemeClr val="tx1"/>
                          </a:solidFill>
                          <a:latin typeface="+mj-lt"/>
                          <a:cs typeface="Arial" panose="020B0604020202020204" pitchFamily="34" charset="0"/>
                        </a:rPr>
                        <a:t>21 (32.3)</a:t>
                      </a:r>
                    </a:p>
                  </a:txBody>
                  <a:tcPr marL="51435" marR="51435" marT="25718" marB="2571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sz="1000" b="0" noProof="0" dirty="0">
                          <a:solidFill>
                            <a:schemeClr val="tx1"/>
                          </a:solidFill>
                          <a:latin typeface="+mj-lt"/>
                          <a:cs typeface="Arial" panose="020B0604020202020204" pitchFamily="34" charset="0"/>
                        </a:rPr>
                        <a:t>19 (23.8)</a:t>
                      </a:r>
                    </a:p>
                  </a:txBody>
                  <a:tcPr marL="51435" marR="51435" marT="25718" marB="2571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1219170" rtl="0" eaLnBrk="1" latinLnBrk="0" hangingPunct="1">
                        <a:defRPr sz="2400" kern="1200">
                          <a:solidFill>
                            <a:schemeClr val="dk1"/>
                          </a:solidFill>
                          <a:latin typeface="Arial"/>
                          <a:cs typeface="Arial"/>
                        </a:defRPr>
                      </a:lvl1pPr>
                      <a:lvl2pPr marL="609585" algn="l" defTabSz="1219170" rtl="0" eaLnBrk="1" latinLnBrk="0" hangingPunct="1">
                        <a:defRPr sz="2400" kern="1200">
                          <a:solidFill>
                            <a:schemeClr val="dk1"/>
                          </a:solidFill>
                          <a:latin typeface="Arial"/>
                          <a:cs typeface="Arial"/>
                        </a:defRPr>
                      </a:lvl2pPr>
                      <a:lvl3pPr marL="1219170" algn="l" defTabSz="1219170" rtl="0" eaLnBrk="1" latinLnBrk="0" hangingPunct="1">
                        <a:defRPr sz="2400" kern="1200">
                          <a:solidFill>
                            <a:schemeClr val="dk1"/>
                          </a:solidFill>
                          <a:latin typeface="Arial"/>
                          <a:cs typeface="Arial"/>
                        </a:defRPr>
                      </a:lvl3pPr>
                      <a:lvl4pPr marL="1828754" algn="l" defTabSz="1219170" rtl="0" eaLnBrk="1" latinLnBrk="0" hangingPunct="1">
                        <a:defRPr sz="2400" kern="1200">
                          <a:solidFill>
                            <a:schemeClr val="dk1"/>
                          </a:solidFill>
                          <a:latin typeface="Arial"/>
                          <a:cs typeface="Arial"/>
                        </a:defRPr>
                      </a:lvl4pPr>
                      <a:lvl5pPr marL="2438339" algn="l" defTabSz="1219170" rtl="0" eaLnBrk="1" latinLnBrk="0" hangingPunct="1">
                        <a:defRPr sz="2400" kern="1200">
                          <a:solidFill>
                            <a:schemeClr val="dk1"/>
                          </a:solidFill>
                          <a:latin typeface="Arial"/>
                          <a:cs typeface="Arial"/>
                        </a:defRPr>
                      </a:lvl5pPr>
                      <a:lvl6pPr marL="3047924" algn="l" defTabSz="1219170" rtl="0" eaLnBrk="1" latinLnBrk="0" hangingPunct="1">
                        <a:defRPr sz="2400" kern="1200">
                          <a:solidFill>
                            <a:schemeClr val="dk1"/>
                          </a:solidFill>
                          <a:latin typeface="Arial"/>
                          <a:cs typeface="Arial"/>
                        </a:defRPr>
                      </a:lvl6pPr>
                      <a:lvl7pPr marL="3657509" algn="l" defTabSz="1219170" rtl="0" eaLnBrk="1" latinLnBrk="0" hangingPunct="1">
                        <a:defRPr sz="2400" kern="1200">
                          <a:solidFill>
                            <a:schemeClr val="dk1"/>
                          </a:solidFill>
                          <a:latin typeface="Arial"/>
                          <a:cs typeface="Arial"/>
                        </a:defRPr>
                      </a:lvl7pPr>
                      <a:lvl8pPr marL="4267093" algn="l" defTabSz="1219170" rtl="0" eaLnBrk="1" latinLnBrk="0" hangingPunct="1">
                        <a:defRPr sz="2400" kern="1200">
                          <a:solidFill>
                            <a:schemeClr val="dk1"/>
                          </a:solidFill>
                          <a:latin typeface="Arial"/>
                          <a:cs typeface="Arial"/>
                        </a:defRPr>
                      </a:lvl8pPr>
                      <a:lvl9pPr marL="4876678" algn="l" defTabSz="1219170" rtl="0" eaLnBrk="1" latinLnBrk="0" hangingPunct="1">
                        <a:defRPr sz="2400" kern="1200">
                          <a:solidFill>
                            <a:schemeClr val="dk1"/>
                          </a:solidFill>
                          <a:latin typeface="Arial"/>
                          <a:cs typeface="Arial"/>
                        </a:defRPr>
                      </a:lvl9pPr>
                    </a:lstStyle>
                    <a:p>
                      <a:pPr algn="ctr"/>
                      <a:r>
                        <a:rPr lang="en-US" sz="1000" b="0" noProof="0" dirty="0">
                          <a:solidFill>
                            <a:schemeClr val="tx1"/>
                          </a:solidFill>
                          <a:latin typeface="+mj-lt"/>
                          <a:cs typeface="Arial" panose="020B0604020202020204" pitchFamily="34" charset="0"/>
                        </a:rPr>
                        <a:t>40 (27.6)</a:t>
                      </a:r>
                    </a:p>
                  </a:txBody>
                  <a:tcPr marL="51435" marR="51435" marT="25718" marB="25718" anchor="ctr">
                    <a:lnL w="9525"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58503090"/>
                  </a:ext>
                </a:extLst>
              </a:tr>
              <a:tr h="208620">
                <a:tc>
                  <a:txBody>
                    <a:bodyPr/>
                    <a:lstStyle>
                      <a:lvl1pPr marL="0" algn="l" defTabSz="1219170" rtl="0" eaLnBrk="1" latinLnBrk="0" hangingPunct="1">
                        <a:defRPr sz="2400" kern="1200">
                          <a:solidFill>
                            <a:schemeClr val="dk1"/>
                          </a:solidFill>
                          <a:latin typeface="Arial"/>
                          <a:cs typeface="Arial"/>
                        </a:defRPr>
                      </a:lvl1pPr>
                      <a:lvl2pPr marL="609585" algn="l" defTabSz="1219170" rtl="0" eaLnBrk="1" latinLnBrk="0" hangingPunct="1">
                        <a:defRPr sz="2400" kern="1200">
                          <a:solidFill>
                            <a:schemeClr val="dk1"/>
                          </a:solidFill>
                          <a:latin typeface="Arial"/>
                          <a:cs typeface="Arial"/>
                        </a:defRPr>
                      </a:lvl2pPr>
                      <a:lvl3pPr marL="1219170" algn="l" defTabSz="1219170" rtl="0" eaLnBrk="1" latinLnBrk="0" hangingPunct="1">
                        <a:defRPr sz="2400" kern="1200">
                          <a:solidFill>
                            <a:schemeClr val="dk1"/>
                          </a:solidFill>
                          <a:latin typeface="Arial"/>
                          <a:cs typeface="Arial"/>
                        </a:defRPr>
                      </a:lvl3pPr>
                      <a:lvl4pPr marL="1828754" algn="l" defTabSz="1219170" rtl="0" eaLnBrk="1" latinLnBrk="0" hangingPunct="1">
                        <a:defRPr sz="2400" kern="1200">
                          <a:solidFill>
                            <a:schemeClr val="dk1"/>
                          </a:solidFill>
                          <a:latin typeface="Arial"/>
                          <a:cs typeface="Arial"/>
                        </a:defRPr>
                      </a:lvl4pPr>
                      <a:lvl5pPr marL="2438339" algn="l" defTabSz="1219170" rtl="0" eaLnBrk="1" latinLnBrk="0" hangingPunct="1">
                        <a:defRPr sz="2400" kern="1200">
                          <a:solidFill>
                            <a:schemeClr val="dk1"/>
                          </a:solidFill>
                          <a:latin typeface="Arial"/>
                          <a:cs typeface="Arial"/>
                        </a:defRPr>
                      </a:lvl5pPr>
                      <a:lvl6pPr marL="3047924" algn="l" defTabSz="1219170" rtl="0" eaLnBrk="1" latinLnBrk="0" hangingPunct="1">
                        <a:defRPr sz="2400" kern="1200">
                          <a:solidFill>
                            <a:schemeClr val="dk1"/>
                          </a:solidFill>
                          <a:latin typeface="Arial"/>
                          <a:cs typeface="Arial"/>
                        </a:defRPr>
                      </a:lvl6pPr>
                      <a:lvl7pPr marL="3657509" algn="l" defTabSz="1219170" rtl="0" eaLnBrk="1" latinLnBrk="0" hangingPunct="1">
                        <a:defRPr sz="2400" kern="1200">
                          <a:solidFill>
                            <a:schemeClr val="dk1"/>
                          </a:solidFill>
                          <a:latin typeface="Arial"/>
                          <a:cs typeface="Arial"/>
                        </a:defRPr>
                      </a:lvl7pPr>
                      <a:lvl8pPr marL="4267093" algn="l" defTabSz="1219170" rtl="0" eaLnBrk="1" latinLnBrk="0" hangingPunct="1">
                        <a:defRPr sz="2400" kern="1200">
                          <a:solidFill>
                            <a:schemeClr val="dk1"/>
                          </a:solidFill>
                          <a:latin typeface="Arial"/>
                          <a:cs typeface="Arial"/>
                        </a:defRPr>
                      </a:lvl8pPr>
                      <a:lvl9pPr marL="4876678" algn="l" defTabSz="1219170" rtl="0" eaLnBrk="1" latinLnBrk="0" hangingPunct="1">
                        <a:defRPr sz="2400" kern="1200">
                          <a:solidFill>
                            <a:schemeClr val="dk1"/>
                          </a:solidFill>
                          <a:latin typeface="Arial"/>
                          <a:cs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0" dirty="0">
                          <a:solidFill>
                            <a:schemeClr val="tx1"/>
                          </a:solidFill>
                          <a:latin typeface="+mj-lt"/>
                          <a:cs typeface="Arial" panose="020B0604020202020204" pitchFamily="34" charset="0"/>
                        </a:rPr>
                        <a:t>Anemia</a:t>
                      </a:r>
                    </a:p>
                  </a:txBody>
                  <a:tcPr marL="51435" marR="51435" marT="25718" marB="25718" anchor="ctr">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000" b="0" noProof="0" dirty="0">
                          <a:solidFill>
                            <a:schemeClr val="tx1"/>
                          </a:solidFill>
                          <a:latin typeface="+mj-lt"/>
                          <a:cs typeface="Arial" panose="020B0604020202020204" pitchFamily="34" charset="0"/>
                        </a:rPr>
                        <a:t>23 (35.4)</a:t>
                      </a:r>
                    </a:p>
                  </a:txBody>
                  <a:tcPr marL="51435" marR="51435" marT="25718" marB="2571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sz="1000" b="0" noProof="0" dirty="0">
                          <a:solidFill>
                            <a:schemeClr val="tx1"/>
                          </a:solidFill>
                          <a:latin typeface="+mj-lt"/>
                          <a:cs typeface="Arial" panose="020B0604020202020204" pitchFamily="34" charset="0"/>
                        </a:rPr>
                        <a:t>15 (18.8)</a:t>
                      </a:r>
                    </a:p>
                  </a:txBody>
                  <a:tcPr marL="51435" marR="51435" marT="25718" marB="2571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1219170" rtl="0" eaLnBrk="1" latinLnBrk="0" hangingPunct="1">
                        <a:defRPr sz="2400" kern="1200">
                          <a:solidFill>
                            <a:schemeClr val="dk1"/>
                          </a:solidFill>
                          <a:latin typeface="Arial"/>
                          <a:cs typeface="Arial"/>
                        </a:defRPr>
                      </a:lvl1pPr>
                      <a:lvl2pPr marL="609585" algn="l" defTabSz="1219170" rtl="0" eaLnBrk="1" latinLnBrk="0" hangingPunct="1">
                        <a:defRPr sz="2400" kern="1200">
                          <a:solidFill>
                            <a:schemeClr val="dk1"/>
                          </a:solidFill>
                          <a:latin typeface="Arial"/>
                          <a:cs typeface="Arial"/>
                        </a:defRPr>
                      </a:lvl2pPr>
                      <a:lvl3pPr marL="1219170" algn="l" defTabSz="1219170" rtl="0" eaLnBrk="1" latinLnBrk="0" hangingPunct="1">
                        <a:defRPr sz="2400" kern="1200">
                          <a:solidFill>
                            <a:schemeClr val="dk1"/>
                          </a:solidFill>
                          <a:latin typeface="Arial"/>
                          <a:cs typeface="Arial"/>
                        </a:defRPr>
                      </a:lvl3pPr>
                      <a:lvl4pPr marL="1828754" algn="l" defTabSz="1219170" rtl="0" eaLnBrk="1" latinLnBrk="0" hangingPunct="1">
                        <a:defRPr sz="2400" kern="1200">
                          <a:solidFill>
                            <a:schemeClr val="dk1"/>
                          </a:solidFill>
                          <a:latin typeface="Arial"/>
                          <a:cs typeface="Arial"/>
                        </a:defRPr>
                      </a:lvl4pPr>
                      <a:lvl5pPr marL="2438339" algn="l" defTabSz="1219170" rtl="0" eaLnBrk="1" latinLnBrk="0" hangingPunct="1">
                        <a:defRPr sz="2400" kern="1200">
                          <a:solidFill>
                            <a:schemeClr val="dk1"/>
                          </a:solidFill>
                          <a:latin typeface="Arial"/>
                          <a:cs typeface="Arial"/>
                        </a:defRPr>
                      </a:lvl5pPr>
                      <a:lvl6pPr marL="3047924" algn="l" defTabSz="1219170" rtl="0" eaLnBrk="1" latinLnBrk="0" hangingPunct="1">
                        <a:defRPr sz="2400" kern="1200">
                          <a:solidFill>
                            <a:schemeClr val="dk1"/>
                          </a:solidFill>
                          <a:latin typeface="Arial"/>
                          <a:cs typeface="Arial"/>
                        </a:defRPr>
                      </a:lvl6pPr>
                      <a:lvl7pPr marL="3657509" algn="l" defTabSz="1219170" rtl="0" eaLnBrk="1" latinLnBrk="0" hangingPunct="1">
                        <a:defRPr sz="2400" kern="1200">
                          <a:solidFill>
                            <a:schemeClr val="dk1"/>
                          </a:solidFill>
                          <a:latin typeface="Arial"/>
                          <a:cs typeface="Arial"/>
                        </a:defRPr>
                      </a:lvl7pPr>
                      <a:lvl8pPr marL="4267093" algn="l" defTabSz="1219170" rtl="0" eaLnBrk="1" latinLnBrk="0" hangingPunct="1">
                        <a:defRPr sz="2400" kern="1200">
                          <a:solidFill>
                            <a:schemeClr val="dk1"/>
                          </a:solidFill>
                          <a:latin typeface="Arial"/>
                          <a:cs typeface="Arial"/>
                        </a:defRPr>
                      </a:lvl8pPr>
                      <a:lvl9pPr marL="4876678" algn="l" defTabSz="1219170" rtl="0" eaLnBrk="1" latinLnBrk="0" hangingPunct="1">
                        <a:defRPr sz="2400" kern="1200">
                          <a:solidFill>
                            <a:schemeClr val="dk1"/>
                          </a:solidFill>
                          <a:latin typeface="Arial"/>
                          <a:cs typeface="Arial"/>
                        </a:defRPr>
                      </a:lvl9pPr>
                    </a:lstStyle>
                    <a:p>
                      <a:pPr algn="ctr"/>
                      <a:r>
                        <a:rPr lang="en-US" sz="1000" b="0" noProof="0" dirty="0">
                          <a:solidFill>
                            <a:schemeClr val="tx1"/>
                          </a:solidFill>
                          <a:latin typeface="+mj-lt"/>
                          <a:cs typeface="Arial" panose="020B0604020202020204" pitchFamily="34" charset="0"/>
                        </a:rPr>
                        <a:t>38 (26.2)</a:t>
                      </a:r>
                    </a:p>
                  </a:txBody>
                  <a:tcPr marL="51435" marR="51435" marT="25718" marB="25718" anchor="ctr">
                    <a:lnL w="9525"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87173680"/>
                  </a:ext>
                </a:extLst>
              </a:tr>
              <a:tr h="208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0" dirty="0">
                          <a:solidFill>
                            <a:schemeClr val="tx1"/>
                          </a:solidFill>
                          <a:latin typeface="+mj-lt"/>
                          <a:cs typeface="Arial" panose="020B0604020202020204" pitchFamily="34" charset="0"/>
                        </a:rPr>
                        <a:t>Nausea</a:t>
                      </a:r>
                    </a:p>
                  </a:txBody>
                  <a:tcPr marL="51435" marR="51435" marT="25718" marB="25718" anchor="ctr">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370" rtl="0" eaLnBrk="1" fontAlgn="auto" latinLnBrk="0" hangingPunct="1">
                        <a:lnSpc>
                          <a:spcPct val="100000"/>
                        </a:lnSpc>
                        <a:spcBef>
                          <a:spcPts val="0"/>
                        </a:spcBef>
                        <a:spcAft>
                          <a:spcPts val="0"/>
                        </a:spcAft>
                        <a:buClrTx/>
                        <a:buSzTx/>
                        <a:buFontTx/>
                        <a:buNone/>
                        <a:tabLst/>
                        <a:defRPr/>
                      </a:pPr>
                      <a:r>
                        <a:rPr lang="en-US" sz="1000" b="0" noProof="0" dirty="0">
                          <a:solidFill>
                            <a:schemeClr val="tx1"/>
                          </a:solidFill>
                          <a:latin typeface="+mj-lt"/>
                          <a:cs typeface="Arial" panose="020B0604020202020204" pitchFamily="34" charset="0"/>
                        </a:rPr>
                        <a:t>17 (26.2)</a:t>
                      </a:r>
                    </a:p>
                  </a:txBody>
                  <a:tcPr marL="51435" marR="51435" marT="25718" marB="2571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370" rtl="0" eaLnBrk="1" fontAlgn="auto" latinLnBrk="0" hangingPunct="1">
                        <a:lnSpc>
                          <a:spcPct val="100000"/>
                        </a:lnSpc>
                        <a:spcBef>
                          <a:spcPts val="0"/>
                        </a:spcBef>
                        <a:spcAft>
                          <a:spcPts val="0"/>
                        </a:spcAft>
                        <a:buClrTx/>
                        <a:buSzTx/>
                        <a:buFontTx/>
                        <a:buNone/>
                        <a:tabLst/>
                        <a:defRPr/>
                      </a:pPr>
                      <a:r>
                        <a:rPr lang="en-US" sz="1000" b="0" noProof="0" dirty="0">
                          <a:solidFill>
                            <a:schemeClr val="tx1"/>
                          </a:solidFill>
                          <a:latin typeface="+mj-lt"/>
                          <a:cs typeface="Arial" panose="020B0604020202020204" pitchFamily="34" charset="0"/>
                        </a:rPr>
                        <a:t>17 (21.3)</a:t>
                      </a:r>
                    </a:p>
                  </a:txBody>
                  <a:tcPr marL="51435" marR="51435" marT="25718" marB="2571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1219170" rtl="0" eaLnBrk="1" latinLnBrk="0" hangingPunct="1">
                        <a:defRPr sz="2400" kern="1200">
                          <a:solidFill>
                            <a:schemeClr val="dk1"/>
                          </a:solidFill>
                          <a:latin typeface="Arial"/>
                          <a:cs typeface="Arial"/>
                        </a:defRPr>
                      </a:lvl1pPr>
                      <a:lvl2pPr marL="609585" algn="l" defTabSz="1219170" rtl="0" eaLnBrk="1" latinLnBrk="0" hangingPunct="1">
                        <a:defRPr sz="2400" kern="1200">
                          <a:solidFill>
                            <a:schemeClr val="dk1"/>
                          </a:solidFill>
                          <a:latin typeface="Arial"/>
                          <a:cs typeface="Arial"/>
                        </a:defRPr>
                      </a:lvl2pPr>
                      <a:lvl3pPr marL="1219170" algn="l" defTabSz="1219170" rtl="0" eaLnBrk="1" latinLnBrk="0" hangingPunct="1">
                        <a:defRPr sz="2400" kern="1200">
                          <a:solidFill>
                            <a:schemeClr val="dk1"/>
                          </a:solidFill>
                          <a:latin typeface="Arial"/>
                          <a:cs typeface="Arial"/>
                        </a:defRPr>
                      </a:lvl3pPr>
                      <a:lvl4pPr marL="1828754" algn="l" defTabSz="1219170" rtl="0" eaLnBrk="1" latinLnBrk="0" hangingPunct="1">
                        <a:defRPr sz="2400" kern="1200">
                          <a:solidFill>
                            <a:schemeClr val="dk1"/>
                          </a:solidFill>
                          <a:latin typeface="Arial"/>
                          <a:cs typeface="Arial"/>
                        </a:defRPr>
                      </a:lvl4pPr>
                      <a:lvl5pPr marL="2438339" algn="l" defTabSz="1219170" rtl="0" eaLnBrk="1" latinLnBrk="0" hangingPunct="1">
                        <a:defRPr sz="2400" kern="1200">
                          <a:solidFill>
                            <a:schemeClr val="dk1"/>
                          </a:solidFill>
                          <a:latin typeface="Arial"/>
                          <a:cs typeface="Arial"/>
                        </a:defRPr>
                      </a:lvl5pPr>
                      <a:lvl6pPr marL="3047924" algn="l" defTabSz="1219170" rtl="0" eaLnBrk="1" latinLnBrk="0" hangingPunct="1">
                        <a:defRPr sz="2400" kern="1200">
                          <a:solidFill>
                            <a:schemeClr val="dk1"/>
                          </a:solidFill>
                          <a:latin typeface="Arial"/>
                          <a:cs typeface="Arial"/>
                        </a:defRPr>
                      </a:lvl6pPr>
                      <a:lvl7pPr marL="3657509" algn="l" defTabSz="1219170" rtl="0" eaLnBrk="1" latinLnBrk="0" hangingPunct="1">
                        <a:defRPr sz="2400" kern="1200">
                          <a:solidFill>
                            <a:schemeClr val="dk1"/>
                          </a:solidFill>
                          <a:latin typeface="Arial"/>
                          <a:cs typeface="Arial"/>
                        </a:defRPr>
                      </a:lvl7pPr>
                      <a:lvl8pPr marL="4267093" algn="l" defTabSz="1219170" rtl="0" eaLnBrk="1" latinLnBrk="0" hangingPunct="1">
                        <a:defRPr sz="2400" kern="1200">
                          <a:solidFill>
                            <a:schemeClr val="dk1"/>
                          </a:solidFill>
                          <a:latin typeface="Arial"/>
                          <a:cs typeface="Arial"/>
                        </a:defRPr>
                      </a:lvl8pPr>
                      <a:lvl9pPr marL="4876678" algn="l" defTabSz="1219170" rtl="0" eaLnBrk="1" latinLnBrk="0" hangingPunct="1">
                        <a:defRPr sz="2400" kern="1200">
                          <a:solidFill>
                            <a:schemeClr val="dk1"/>
                          </a:solidFill>
                          <a:latin typeface="Arial"/>
                          <a:cs typeface="Arial"/>
                        </a:defRPr>
                      </a:lvl9pPr>
                    </a:lstStyle>
                    <a:p>
                      <a:pPr marL="0" marR="0" lvl="0" indent="0" algn="ctr" defTabSz="914370" rtl="0" eaLnBrk="1" fontAlgn="auto" latinLnBrk="0" hangingPunct="1">
                        <a:lnSpc>
                          <a:spcPct val="100000"/>
                        </a:lnSpc>
                        <a:spcBef>
                          <a:spcPts val="0"/>
                        </a:spcBef>
                        <a:spcAft>
                          <a:spcPts val="0"/>
                        </a:spcAft>
                        <a:buClrTx/>
                        <a:buSzTx/>
                        <a:buFontTx/>
                        <a:buNone/>
                        <a:tabLst/>
                        <a:defRPr/>
                      </a:pPr>
                      <a:r>
                        <a:rPr lang="en-US" sz="1000" b="0" noProof="0" dirty="0">
                          <a:solidFill>
                            <a:schemeClr val="tx1"/>
                          </a:solidFill>
                          <a:latin typeface="+mj-lt"/>
                          <a:cs typeface="Arial" panose="020B0604020202020204" pitchFamily="34" charset="0"/>
                        </a:rPr>
                        <a:t>34 (23.4)</a:t>
                      </a:r>
                    </a:p>
                  </a:txBody>
                  <a:tcPr marL="51435" marR="51435" marT="25718" marB="25718" anchor="ctr">
                    <a:lnL w="9525"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67963780"/>
                  </a:ext>
                </a:extLst>
              </a:tr>
              <a:tr h="208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0" dirty="0">
                          <a:solidFill>
                            <a:schemeClr val="tx1"/>
                          </a:solidFill>
                          <a:latin typeface="+mj-lt"/>
                          <a:cs typeface="Arial" panose="020B0604020202020204" pitchFamily="34" charset="0"/>
                        </a:rPr>
                        <a:t>Cough</a:t>
                      </a:r>
                    </a:p>
                  </a:txBody>
                  <a:tcPr marL="51435" marR="51435" marT="25718" marB="25718" anchor="ctr">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370" rtl="0" eaLnBrk="1" fontAlgn="auto" latinLnBrk="0" hangingPunct="1">
                        <a:lnSpc>
                          <a:spcPct val="100000"/>
                        </a:lnSpc>
                        <a:spcBef>
                          <a:spcPts val="0"/>
                        </a:spcBef>
                        <a:spcAft>
                          <a:spcPts val="0"/>
                        </a:spcAft>
                        <a:buClrTx/>
                        <a:buSzTx/>
                        <a:buFontTx/>
                        <a:buNone/>
                        <a:tabLst/>
                        <a:defRPr/>
                      </a:pPr>
                      <a:r>
                        <a:rPr kumimoji="0" lang="en-US" sz="1000" b="0" u="none" strike="noStrike" kern="1200" cap="none" spc="0" normalizeH="0" baseline="0" noProof="0" dirty="0">
                          <a:ln>
                            <a:noFill/>
                          </a:ln>
                          <a:solidFill>
                            <a:schemeClr val="tx1"/>
                          </a:solidFill>
                          <a:effectLst/>
                          <a:uLnTx/>
                          <a:uFillTx/>
                          <a:latin typeface="+mj-lt"/>
                          <a:cs typeface="Arial" panose="020B0604020202020204" pitchFamily="34" charset="0"/>
                        </a:rPr>
                        <a:t>19 (29.2)</a:t>
                      </a:r>
                    </a:p>
                  </a:txBody>
                  <a:tcPr marL="51435" marR="51435" marT="25718" marB="2571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370" rtl="0" eaLnBrk="1" fontAlgn="auto" latinLnBrk="0" hangingPunct="1">
                        <a:lnSpc>
                          <a:spcPct val="100000"/>
                        </a:lnSpc>
                        <a:spcBef>
                          <a:spcPts val="0"/>
                        </a:spcBef>
                        <a:spcAft>
                          <a:spcPts val="0"/>
                        </a:spcAft>
                        <a:buClrTx/>
                        <a:buSzTx/>
                        <a:buFontTx/>
                        <a:buNone/>
                        <a:tabLst/>
                        <a:defRPr/>
                      </a:pPr>
                      <a:r>
                        <a:rPr kumimoji="0" lang="en-US" sz="1000" b="0" u="none" strike="noStrike" kern="1200" cap="none" spc="0" normalizeH="0" baseline="0" noProof="0" dirty="0">
                          <a:ln>
                            <a:noFill/>
                          </a:ln>
                          <a:solidFill>
                            <a:schemeClr val="tx1"/>
                          </a:solidFill>
                          <a:effectLst/>
                          <a:uLnTx/>
                          <a:uFillTx/>
                          <a:latin typeface="+mj-lt"/>
                          <a:cs typeface="Arial" panose="020B0604020202020204" pitchFamily="34" charset="0"/>
                        </a:rPr>
                        <a:t>13 (16.3)</a:t>
                      </a:r>
                    </a:p>
                  </a:txBody>
                  <a:tcPr marL="51435" marR="51435" marT="25718" marB="2571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1219170" rtl="0" eaLnBrk="1" latinLnBrk="0" hangingPunct="1">
                        <a:defRPr sz="2400" kern="1200">
                          <a:solidFill>
                            <a:schemeClr val="dk1"/>
                          </a:solidFill>
                          <a:latin typeface="Arial"/>
                          <a:cs typeface="Arial"/>
                        </a:defRPr>
                      </a:lvl1pPr>
                      <a:lvl2pPr marL="609585" algn="l" defTabSz="1219170" rtl="0" eaLnBrk="1" latinLnBrk="0" hangingPunct="1">
                        <a:defRPr sz="2400" kern="1200">
                          <a:solidFill>
                            <a:schemeClr val="dk1"/>
                          </a:solidFill>
                          <a:latin typeface="Arial"/>
                          <a:cs typeface="Arial"/>
                        </a:defRPr>
                      </a:lvl2pPr>
                      <a:lvl3pPr marL="1219170" algn="l" defTabSz="1219170" rtl="0" eaLnBrk="1" latinLnBrk="0" hangingPunct="1">
                        <a:defRPr sz="2400" kern="1200">
                          <a:solidFill>
                            <a:schemeClr val="dk1"/>
                          </a:solidFill>
                          <a:latin typeface="Arial"/>
                          <a:cs typeface="Arial"/>
                        </a:defRPr>
                      </a:lvl3pPr>
                      <a:lvl4pPr marL="1828754" algn="l" defTabSz="1219170" rtl="0" eaLnBrk="1" latinLnBrk="0" hangingPunct="1">
                        <a:defRPr sz="2400" kern="1200">
                          <a:solidFill>
                            <a:schemeClr val="dk1"/>
                          </a:solidFill>
                          <a:latin typeface="Arial"/>
                          <a:cs typeface="Arial"/>
                        </a:defRPr>
                      </a:lvl4pPr>
                      <a:lvl5pPr marL="2438339" algn="l" defTabSz="1219170" rtl="0" eaLnBrk="1" latinLnBrk="0" hangingPunct="1">
                        <a:defRPr sz="2400" kern="1200">
                          <a:solidFill>
                            <a:schemeClr val="dk1"/>
                          </a:solidFill>
                          <a:latin typeface="Arial"/>
                          <a:cs typeface="Arial"/>
                        </a:defRPr>
                      </a:lvl5pPr>
                      <a:lvl6pPr marL="3047924" algn="l" defTabSz="1219170" rtl="0" eaLnBrk="1" latinLnBrk="0" hangingPunct="1">
                        <a:defRPr sz="2400" kern="1200">
                          <a:solidFill>
                            <a:schemeClr val="dk1"/>
                          </a:solidFill>
                          <a:latin typeface="Arial"/>
                          <a:cs typeface="Arial"/>
                        </a:defRPr>
                      </a:lvl6pPr>
                      <a:lvl7pPr marL="3657509" algn="l" defTabSz="1219170" rtl="0" eaLnBrk="1" latinLnBrk="0" hangingPunct="1">
                        <a:defRPr sz="2400" kern="1200">
                          <a:solidFill>
                            <a:schemeClr val="dk1"/>
                          </a:solidFill>
                          <a:latin typeface="Arial"/>
                          <a:cs typeface="Arial"/>
                        </a:defRPr>
                      </a:lvl7pPr>
                      <a:lvl8pPr marL="4267093" algn="l" defTabSz="1219170" rtl="0" eaLnBrk="1" latinLnBrk="0" hangingPunct="1">
                        <a:defRPr sz="2400" kern="1200">
                          <a:solidFill>
                            <a:schemeClr val="dk1"/>
                          </a:solidFill>
                          <a:latin typeface="Arial"/>
                          <a:cs typeface="Arial"/>
                        </a:defRPr>
                      </a:lvl8pPr>
                      <a:lvl9pPr marL="4876678" algn="l" defTabSz="1219170" rtl="0" eaLnBrk="1" latinLnBrk="0" hangingPunct="1">
                        <a:defRPr sz="2400" kern="1200">
                          <a:solidFill>
                            <a:schemeClr val="dk1"/>
                          </a:solidFill>
                          <a:latin typeface="Arial"/>
                          <a:cs typeface="Arial"/>
                        </a:defRPr>
                      </a:lvl9pPr>
                    </a:lstStyle>
                    <a:p>
                      <a:pPr marL="0" marR="0" lvl="0" indent="0" algn="ctr" defTabSz="914370" rtl="0" eaLnBrk="1" fontAlgn="auto" latinLnBrk="0" hangingPunct="1">
                        <a:lnSpc>
                          <a:spcPct val="100000"/>
                        </a:lnSpc>
                        <a:spcBef>
                          <a:spcPts val="0"/>
                        </a:spcBef>
                        <a:spcAft>
                          <a:spcPts val="0"/>
                        </a:spcAft>
                        <a:buClrTx/>
                        <a:buSzTx/>
                        <a:buFontTx/>
                        <a:buNone/>
                        <a:tabLst/>
                        <a:defRPr/>
                      </a:pPr>
                      <a:r>
                        <a:rPr kumimoji="0" lang="en-US" sz="1000" b="0" u="none" strike="noStrike" kern="1200" cap="none" spc="0" normalizeH="0" baseline="0" noProof="0" dirty="0">
                          <a:ln>
                            <a:noFill/>
                          </a:ln>
                          <a:solidFill>
                            <a:schemeClr val="tx1"/>
                          </a:solidFill>
                          <a:effectLst/>
                          <a:uLnTx/>
                          <a:uFillTx/>
                          <a:latin typeface="+mj-lt"/>
                          <a:cs typeface="Arial" panose="020B0604020202020204" pitchFamily="34" charset="0"/>
                        </a:rPr>
                        <a:t>32 (22.1)</a:t>
                      </a:r>
                    </a:p>
                  </a:txBody>
                  <a:tcPr marL="51435" marR="51435" marT="25718" marB="25718" anchor="ctr">
                    <a:lnL w="9525"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03998825"/>
                  </a:ext>
                </a:extLst>
              </a:tr>
              <a:tr h="3645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0" dirty="0">
                          <a:solidFill>
                            <a:schemeClr val="tx1"/>
                          </a:solidFill>
                          <a:latin typeface="+mj-lt"/>
                          <a:cs typeface="Arial" panose="020B0604020202020204" pitchFamily="34" charset="0"/>
                        </a:rPr>
                        <a:t>Alkaline phosphatase increased</a:t>
                      </a:r>
                    </a:p>
                  </a:txBody>
                  <a:tcPr marL="51435" marR="51435" marT="25718" marB="25718" anchor="ctr">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algn="ctr"/>
                      <a:r>
                        <a:rPr lang="en-US" sz="1000" b="0" noProof="0" dirty="0">
                          <a:solidFill>
                            <a:schemeClr val="tx1"/>
                          </a:solidFill>
                          <a:latin typeface="+mj-lt"/>
                          <a:cs typeface="Arial" panose="020B0604020202020204" pitchFamily="34" charset="0"/>
                        </a:rPr>
                        <a:t>18 (27.7)</a:t>
                      </a:r>
                    </a:p>
                  </a:txBody>
                  <a:tcPr marL="51435" marR="51435" marT="25718" marB="2571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sz="1000" b="0" noProof="0" dirty="0">
                          <a:solidFill>
                            <a:schemeClr val="tx1"/>
                          </a:solidFill>
                          <a:latin typeface="+mj-lt"/>
                          <a:cs typeface="Arial" panose="020B0604020202020204" pitchFamily="34" charset="0"/>
                        </a:rPr>
                        <a:t>11 (13.8)</a:t>
                      </a:r>
                    </a:p>
                  </a:txBody>
                  <a:tcPr marL="51435" marR="51435" marT="25718" marB="2571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tc>
                  <a:txBody>
                    <a:bodyPr/>
                    <a:lstStyle>
                      <a:lvl1pPr marL="0" algn="l" defTabSz="1219170" rtl="0" eaLnBrk="1" latinLnBrk="0" hangingPunct="1">
                        <a:defRPr sz="2400" kern="1200">
                          <a:solidFill>
                            <a:schemeClr val="dk1"/>
                          </a:solidFill>
                          <a:latin typeface="Arial"/>
                          <a:cs typeface="Arial"/>
                        </a:defRPr>
                      </a:lvl1pPr>
                      <a:lvl2pPr marL="609585" algn="l" defTabSz="1219170" rtl="0" eaLnBrk="1" latinLnBrk="0" hangingPunct="1">
                        <a:defRPr sz="2400" kern="1200">
                          <a:solidFill>
                            <a:schemeClr val="dk1"/>
                          </a:solidFill>
                          <a:latin typeface="Arial"/>
                          <a:cs typeface="Arial"/>
                        </a:defRPr>
                      </a:lvl2pPr>
                      <a:lvl3pPr marL="1219170" algn="l" defTabSz="1219170" rtl="0" eaLnBrk="1" latinLnBrk="0" hangingPunct="1">
                        <a:defRPr sz="2400" kern="1200">
                          <a:solidFill>
                            <a:schemeClr val="dk1"/>
                          </a:solidFill>
                          <a:latin typeface="Arial"/>
                          <a:cs typeface="Arial"/>
                        </a:defRPr>
                      </a:lvl3pPr>
                      <a:lvl4pPr marL="1828754" algn="l" defTabSz="1219170" rtl="0" eaLnBrk="1" latinLnBrk="0" hangingPunct="1">
                        <a:defRPr sz="2400" kern="1200">
                          <a:solidFill>
                            <a:schemeClr val="dk1"/>
                          </a:solidFill>
                          <a:latin typeface="Arial"/>
                          <a:cs typeface="Arial"/>
                        </a:defRPr>
                      </a:lvl4pPr>
                      <a:lvl5pPr marL="2438339" algn="l" defTabSz="1219170" rtl="0" eaLnBrk="1" latinLnBrk="0" hangingPunct="1">
                        <a:defRPr sz="2400" kern="1200">
                          <a:solidFill>
                            <a:schemeClr val="dk1"/>
                          </a:solidFill>
                          <a:latin typeface="Arial"/>
                          <a:cs typeface="Arial"/>
                        </a:defRPr>
                      </a:lvl5pPr>
                      <a:lvl6pPr marL="3047924" algn="l" defTabSz="1219170" rtl="0" eaLnBrk="1" latinLnBrk="0" hangingPunct="1">
                        <a:defRPr sz="2400" kern="1200">
                          <a:solidFill>
                            <a:schemeClr val="dk1"/>
                          </a:solidFill>
                          <a:latin typeface="Arial"/>
                          <a:cs typeface="Arial"/>
                        </a:defRPr>
                      </a:lvl6pPr>
                      <a:lvl7pPr marL="3657509" algn="l" defTabSz="1219170" rtl="0" eaLnBrk="1" latinLnBrk="0" hangingPunct="1">
                        <a:defRPr sz="2400" kern="1200">
                          <a:solidFill>
                            <a:schemeClr val="dk1"/>
                          </a:solidFill>
                          <a:latin typeface="Arial"/>
                          <a:cs typeface="Arial"/>
                        </a:defRPr>
                      </a:lvl7pPr>
                      <a:lvl8pPr marL="4267093" algn="l" defTabSz="1219170" rtl="0" eaLnBrk="1" latinLnBrk="0" hangingPunct="1">
                        <a:defRPr sz="2400" kern="1200">
                          <a:solidFill>
                            <a:schemeClr val="dk1"/>
                          </a:solidFill>
                          <a:latin typeface="Arial"/>
                          <a:cs typeface="Arial"/>
                        </a:defRPr>
                      </a:lvl8pPr>
                      <a:lvl9pPr marL="4876678" algn="l" defTabSz="1219170" rtl="0" eaLnBrk="1" latinLnBrk="0" hangingPunct="1">
                        <a:defRPr sz="2400" kern="1200">
                          <a:solidFill>
                            <a:schemeClr val="dk1"/>
                          </a:solidFill>
                          <a:latin typeface="Arial"/>
                          <a:cs typeface="Arial"/>
                        </a:defRPr>
                      </a:lvl9pPr>
                    </a:lstStyle>
                    <a:p>
                      <a:pPr algn="ctr"/>
                      <a:r>
                        <a:rPr lang="en-US" sz="1000" b="0" noProof="0" dirty="0">
                          <a:solidFill>
                            <a:schemeClr val="tx1"/>
                          </a:solidFill>
                          <a:latin typeface="+mj-lt"/>
                          <a:cs typeface="Arial" panose="020B0604020202020204" pitchFamily="34" charset="0"/>
                        </a:rPr>
                        <a:t>29 (20.0)</a:t>
                      </a:r>
                    </a:p>
                  </a:txBody>
                  <a:tcPr marL="51435" marR="51435" marT="25718" marB="25718" anchor="ctr">
                    <a:lnL w="9525"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44939558"/>
                  </a:ext>
                </a:extLst>
              </a:tr>
              <a:tr h="208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noProof="0" dirty="0">
                          <a:solidFill>
                            <a:schemeClr val="tx1"/>
                          </a:solidFill>
                          <a:latin typeface="+mj-lt"/>
                          <a:cs typeface="Arial" panose="020B0604020202020204" pitchFamily="34" charset="0"/>
                        </a:rPr>
                        <a:t>Peripheral edema</a:t>
                      </a:r>
                    </a:p>
                  </a:txBody>
                  <a:tcPr marL="51435" marR="51435" marT="25718" marB="25718" anchor="ctr">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28575" cap="flat" cmpd="sng" algn="ctr">
                      <a:solidFill>
                        <a:schemeClr val="accent5"/>
                      </a:solidFill>
                      <a:prstDash val="solid"/>
                      <a:round/>
                      <a:headEnd type="none" w="med" len="med"/>
                      <a:tailEnd type="none" w="med" len="med"/>
                    </a:lnB>
                    <a:solidFill>
                      <a:schemeClr val="bg1">
                        <a:lumMod val="95000"/>
                      </a:schemeClr>
                    </a:solidFill>
                  </a:tcPr>
                </a:tc>
                <a:tc>
                  <a:txBody>
                    <a:bodyPr/>
                    <a:lstStyle/>
                    <a:p>
                      <a:pPr algn="ctr"/>
                      <a:r>
                        <a:rPr lang="en-US" sz="1000" b="0" noProof="0" dirty="0">
                          <a:solidFill>
                            <a:schemeClr val="tx1"/>
                          </a:solidFill>
                          <a:latin typeface="+mj-lt"/>
                          <a:cs typeface="Arial" panose="020B0604020202020204" pitchFamily="34" charset="0"/>
                        </a:rPr>
                        <a:t>11 (16.9)</a:t>
                      </a:r>
                    </a:p>
                  </a:txBody>
                  <a:tcPr marL="51435" marR="51435" marT="25718" marB="2571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28575" cap="flat" cmpd="sng" algn="ctr">
                      <a:solidFill>
                        <a:schemeClr val="accent5"/>
                      </a:solidFill>
                      <a:prstDash val="solid"/>
                      <a:round/>
                      <a:headEnd type="none" w="med" len="med"/>
                      <a:tailEnd type="none" w="med" len="med"/>
                    </a:lnB>
                    <a:solidFill>
                      <a:schemeClr val="bg1"/>
                    </a:solidFill>
                  </a:tcPr>
                </a:tc>
                <a:tc>
                  <a:txBody>
                    <a:bodyPr/>
                    <a:lstStyle/>
                    <a:p>
                      <a:pPr algn="ctr"/>
                      <a:r>
                        <a:rPr lang="en-US" sz="1000" b="0" noProof="0" dirty="0">
                          <a:solidFill>
                            <a:schemeClr val="tx1"/>
                          </a:solidFill>
                          <a:latin typeface="+mj-lt"/>
                          <a:cs typeface="Arial" panose="020B0604020202020204" pitchFamily="34" charset="0"/>
                        </a:rPr>
                        <a:t>18 (22.5)</a:t>
                      </a:r>
                    </a:p>
                  </a:txBody>
                  <a:tcPr marL="51435" marR="51435" marT="25718" marB="25718"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28575" cap="flat" cmpd="sng" algn="ctr">
                      <a:solidFill>
                        <a:schemeClr val="accent5"/>
                      </a:solidFill>
                      <a:prstDash val="solid"/>
                      <a:round/>
                      <a:headEnd type="none" w="med" len="med"/>
                      <a:tailEnd type="none" w="med" len="med"/>
                    </a:lnB>
                    <a:solidFill>
                      <a:schemeClr val="bg1"/>
                    </a:solidFill>
                  </a:tcPr>
                </a:tc>
                <a:tc>
                  <a:txBody>
                    <a:bodyPr/>
                    <a:lstStyle>
                      <a:lvl1pPr marL="0" algn="l" defTabSz="1219170" rtl="0" eaLnBrk="1" latinLnBrk="0" hangingPunct="1">
                        <a:defRPr sz="2400" kern="1200">
                          <a:solidFill>
                            <a:schemeClr val="dk1"/>
                          </a:solidFill>
                          <a:latin typeface="Arial"/>
                          <a:cs typeface="Arial"/>
                        </a:defRPr>
                      </a:lvl1pPr>
                      <a:lvl2pPr marL="609585" algn="l" defTabSz="1219170" rtl="0" eaLnBrk="1" latinLnBrk="0" hangingPunct="1">
                        <a:defRPr sz="2400" kern="1200">
                          <a:solidFill>
                            <a:schemeClr val="dk1"/>
                          </a:solidFill>
                          <a:latin typeface="Arial"/>
                          <a:cs typeface="Arial"/>
                        </a:defRPr>
                      </a:lvl2pPr>
                      <a:lvl3pPr marL="1219170" algn="l" defTabSz="1219170" rtl="0" eaLnBrk="1" latinLnBrk="0" hangingPunct="1">
                        <a:defRPr sz="2400" kern="1200">
                          <a:solidFill>
                            <a:schemeClr val="dk1"/>
                          </a:solidFill>
                          <a:latin typeface="Arial"/>
                          <a:cs typeface="Arial"/>
                        </a:defRPr>
                      </a:lvl3pPr>
                      <a:lvl4pPr marL="1828754" algn="l" defTabSz="1219170" rtl="0" eaLnBrk="1" latinLnBrk="0" hangingPunct="1">
                        <a:defRPr sz="2400" kern="1200">
                          <a:solidFill>
                            <a:schemeClr val="dk1"/>
                          </a:solidFill>
                          <a:latin typeface="Arial"/>
                          <a:cs typeface="Arial"/>
                        </a:defRPr>
                      </a:lvl4pPr>
                      <a:lvl5pPr marL="2438339" algn="l" defTabSz="1219170" rtl="0" eaLnBrk="1" latinLnBrk="0" hangingPunct="1">
                        <a:defRPr sz="2400" kern="1200">
                          <a:solidFill>
                            <a:schemeClr val="dk1"/>
                          </a:solidFill>
                          <a:latin typeface="Arial"/>
                          <a:cs typeface="Arial"/>
                        </a:defRPr>
                      </a:lvl5pPr>
                      <a:lvl6pPr marL="3047924" algn="l" defTabSz="1219170" rtl="0" eaLnBrk="1" latinLnBrk="0" hangingPunct="1">
                        <a:defRPr sz="2400" kern="1200">
                          <a:solidFill>
                            <a:schemeClr val="dk1"/>
                          </a:solidFill>
                          <a:latin typeface="Arial"/>
                          <a:cs typeface="Arial"/>
                        </a:defRPr>
                      </a:lvl6pPr>
                      <a:lvl7pPr marL="3657509" algn="l" defTabSz="1219170" rtl="0" eaLnBrk="1" latinLnBrk="0" hangingPunct="1">
                        <a:defRPr sz="2400" kern="1200">
                          <a:solidFill>
                            <a:schemeClr val="dk1"/>
                          </a:solidFill>
                          <a:latin typeface="Arial"/>
                          <a:cs typeface="Arial"/>
                        </a:defRPr>
                      </a:lvl7pPr>
                      <a:lvl8pPr marL="4267093" algn="l" defTabSz="1219170" rtl="0" eaLnBrk="1" latinLnBrk="0" hangingPunct="1">
                        <a:defRPr sz="2400" kern="1200">
                          <a:solidFill>
                            <a:schemeClr val="dk1"/>
                          </a:solidFill>
                          <a:latin typeface="Arial"/>
                          <a:cs typeface="Arial"/>
                        </a:defRPr>
                      </a:lvl8pPr>
                      <a:lvl9pPr marL="4876678" algn="l" defTabSz="1219170" rtl="0" eaLnBrk="1" latinLnBrk="0" hangingPunct="1">
                        <a:defRPr sz="2400" kern="1200">
                          <a:solidFill>
                            <a:schemeClr val="dk1"/>
                          </a:solidFill>
                          <a:latin typeface="Arial"/>
                          <a:cs typeface="Arial"/>
                        </a:defRPr>
                      </a:lvl9pPr>
                    </a:lstStyle>
                    <a:p>
                      <a:pPr algn="ctr"/>
                      <a:r>
                        <a:rPr lang="en-US" sz="1000" b="0" noProof="0" dirty="0">
                          <a:solidFill>
                            <a:schemeClr val="tx1"/>
                          </a:solidFill>
                          <a:latin typeface="+mj-lt"/>
                          <a:cs typeface="Arial" panose="020B0604020202020204" pitchFamily="34" charset="0"/>
                        </a:rPr>
                        <a:t>29 (20.0)</a:t>
                      </a:r>
                    </a:p>
                  </a:txBody>
                  <a:tcPr marL="51435" marR="51435" marT="25718" marB="25718" anchor="ctr">
                    <a:lnL w="9525" cap="flat" cmpd="sng" algn="ctr">
                      <a:solidFill>
                        <a:schemeClr val="bg1">
                          <a:lumMod val="85000"/>
                        </a:schemeClr>
                      </a:solidFill>
                      <a:prstDash val="solid"/>
                      <a:round/>
                      <a:headEnd type="none" w="med" len="med"/>
                      <a:tailEnd type="none" w="med" len="med"/>
                    </a:lnL>
                    <a:lnT w="9525" cap="flat" cmpd="sng" algn="ctr">
                      <a:solidFill>
                        <a:schemeClr val="bg1">
                          <a:lumMod val="85000"/>
                        </a:schemeClr>
                      </a:solidFill>
                      <a:prstDash val="solid"/>
                      <a:round/>
                      <a:headEnd type="none" w="med" len="med"/>
                      <a:tailEnd type="none" w="med" len="med"/>
                    </a:lnT>
                    <a:lnB w="28575" cap="flat" cmpd="sng" algn="ctr">
                      <a:solidFill>
                        <a:schemeClr val="accent5"/>
                      </a:solidFill>
                      <a:prstDash val="solid"/>
                      <a:round/>
                      <a:headEnd type="none" w="med" len="med"/>
                      <a:tailEnd type="none" w="med" len="med"/>
                    </a:lnB>
                    <a:solidFill>
                      <a:schemeClr val="bg1"/>
                    </a:solidFill>
                  </a:tcPr>
                </a:tc>
                <a:extLst>
                  <a:ext uri="{0D108BD9-81ED-4DB2-BD59-A6C34878D82A}">
                    <a16:rowId xmlns:a16="http://schemas.microsoft.com/office/drawing/2014/main" val="3095078217"/>
                  </a:ext>
                </a:extLst>
              </a:tr>
            </a:tbl>
          </a:graphicData>
        </a:graphic>
      </p:graphicFrame>
      <p:grpSp>
        <p:nvGrpSpPr>
          <p:cNvPr id="12" name="Group 11">
            <a:extLst>
              <a:ext uri="{FF2B5EF4-FFF2-40B4-BE49-F238E27FC236}">
                <a16:creationId xmlns:a16="http://schemas.microsoft.com/office/drawing/2014/main" id="{BA1A4B83-6D78-441B-80B6-0AE391E08BF0}"/>
              </a:ext>
            </a:extLst>
          </p:cNvPr>
          <p:cNvGrpSpPr/>
          <p:nvPr/>
        </p:nvGrpSpPr>
        <p:grpSpPr>
          <a:xfrm>
            <a:off x="4686261" y="1017262"/>
            <a:ext cx="3273817" cy="1127306"/>
            <a:chOff x="839788" y="1700212"/>
            <a:chExt cx="5141913" cy="562139"/>
          </a:xfrm>
        </p:grpSpPr>
        <p:sp>
          <p:nvSpPr>
            <p:cNvPr id="13" name="Rectangle 12">
              <a:extLst>
                <a:ext uri="{FF2B5EF4-FFF2-40B4-BE49-F238E27FC236}">
                  <a16:creationId xmlns:a16="http://schemas.microsoft.com/office/drawing/2014/main" id="{96924FA4-B42D-4E2E-AE4D-818526081727}"/>
                </a:ext>
              </a:extLst>
            </p:cNvPr>
            <p:cNvSpPr/>
            <p:nvPr/>
          </p:nvSpPr>
          <p:spPr>
            <a:xfrm>
              <a:off x="886584" y="1700212"/>
              <a:ext cx="5095117" cy="562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tlCol="0" anchor="ctr"/>
            <a:lstStyle/>
            <a:p>
              <a:pPr defTabSz="457189">
                <a:lnSpc>
                  <a:spcPct val="110000"/>
                </a:lnSpc>
                <a:spcAft>
                  <a:spcPts val="225"/>
                </a:spcAft>
                <a:buClr>
                  <a:srgbClr val="7192CD"/>
                </a:buClr>
                <a:defRPr/>
              </a:pPr>
              <a:r>
                <a:rPr lang="en-US" sz="1100" b="1" dirty="0">
                  <a:solidFill>
                    <a:srgbClr val="C0504D"/>
                  </a:solidFill>
                  <a:latin typeface="Calibri"/>
                  <a:cs typeface="Arial" panose="020B0604020202020204" pitchFamily="34" charset="0"/>
                </a:rPr>
                <a:t>Most common (≥10%) grade ≥3 TEAEs were:</a:t>
              </a:r>
            </a:p>
            <a:p>
              <a:pPr marL="137156" indent="-137156" defTabSz="457189">
                <a:lnSpc>
                  <a:spcPct val="110000"/>
                </a:lnSpc>
                <a:spcAft>
                  <a:spcPts val="225"/>
                </a:spcAft>
                <a:buClr>
                  <a:srgbClr val="C0504D"/>
                </a:buClr>
                <a:buFont typeface="Arial" panose="020B0604020202020204" pitchFamily="34" charset="0"/>
                <a:buChar char="•"/>
                <a:defRPr/>
              </a:pPr>
              <a:r>
                <a:rPr lang="en-US" sz="1000" dirty="0">
                  <a:solidFill>
                    <a:prstClr val="black"/>
                  </a:solidFill>
                  <a:latin typeface="Calibri"/>
                  <a:cs typeface="Arial" panose="020B0604020202020204" pitchFamily="34" charset="0"/>
                </a:rPr>
                <a:t>Neutropenia (38 patients; 26.2%)</a:t>
              </a:r>
            </a:p>
            <a:p>
              <a:pPr marL="137156" indent="-137156" defTabSz="457189">
                <a:lnSpc>
                  <a:spcPct val="110000"/>
                </a:lnSpc>
                <a:spcAft>
                  <a:spcPts val="225"/>
                </a:spcAft>
                <a:buClr>
                  <a:srgbClr val="C0504D"/>
                </a:buClr>
                <a:buFont typeface="Arial" panose="020B0604020202020204" pitchFamily="34" charset="0"/>
                <a:buChar char="•"/>
                <a:defRPr/>
              </a:pPr>
              <a:r>
                <a:rPr lang="en-US" sz="1000" dirty="0">
                  <a:solidFill>
                    <a:prstClr val="black"/>
                  </a:solidFill>
                  <a:latin typeface="Calibri"/>
                  <a:cs typeface="Arial" panose="020B0604020202020204" pitchFamily="34" charset="0"/>
                </a:rPr>
                <a:t>Thrombocytopenia (26 patients; 17.9%)</a:t>
              </a:r>
            </a:p>
            <a:p>
              <a:pPr marL="137156" indent="-137156" defTabSz="457189">
                <a:lnSpc>
                  <a:spcPct val="110000"/>
                </a:lnSpc>
                <a:spcAft>
                  <a:spcPts val="225"/>
                </a:spcAft>
                <a:buClr>
                  <a:srgbClr val="C0504D"/>
                </a:buClr>
                <a:buFont typeface="Arial" panose="020B0604020202020204" pitchFamily="34" charset="0"/>
                <a:buChar char="•"/>
                <a:defRPr/>
              </a:pPr>
              <a:r>
                <a:rPr lang="en-US" sz="1000" dirty="0">
                  <a:solidFill>
                    <a:prstClr val="black"/>
                  </a:solidFill>
                  <a:latin typeface="Calibri"/>
                  <a:cs typeface="Arial" panose="020B0604020202020204" pitchFamily="34" charset="0"/>
                </a:rPr>
                <a:t>GGT increased (25 patients; 17.2%)</a:t>
              </a:r>
            </a:p>
            <a:p>
              <a:pPr marL="137156" indent="-137156" defTabSz="457189">
                <a:lnSpc>
                  <a:spcPct val="110000"/>
                </a:lnSpc>
                <a:spcAft>
                  <a:spcPts val="225"/>
                </a:spcAft>
                <a:buClr>
                  <a:srgbClr val="C0504D"/>
                </a:buClr>
                <a:buFont typeface="Arial" panose="020B0604020202020204" pitchFamily="34" charset="0"/>
                <a:buChar char="•"/>
                <a:defRPr/>
              </a:pPr>
              <a:r>
                <a:rPr lang="en-US" sz="1000" dirty="0">
                  <a:solidFill>
                    <a:prstClr val="black"/>
                  </a:solidFill>
                  <a:latin typeface="Calibri"/>
                  <a:cs typeface="Arial" panose="020B0604020202020204" pitchFamily="34" charset="0"/>
                </a:rPr>
                <a:t>Anemia (15 patients; 10.3%)</a:t>
              </a:r>
            </a:p>
          </p:txBody>
        </p:sp>
        <p:sp>
          <p:nvSpPr>
            <p:cNvPr id="14" name="Rectangle 13">
              <a:extLst>
                <a:ext uri="{FF2B5EF4-FFF2-40B4-BE49-F238E27FC236}">
                  <a16:creationId xmlns:a16="http://schemas.microsoft.com/office/drawing/2014/main" id="{C51A2FF6-F979-43CF-9C9D-A7D734937F52}"/>
                </a:ext>
              </a:extLst>
            </p:cNvPr>
            <p:cNvSpPr/>
            <p:nvPr/>
          </p:nvSpPr>
          <p:spPr>
            <a:xfrm>
              <a:off x="839788" y="1700212"/>
              <a:ext cx="46800" cy="5621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tlCol="0" anchor="ctr"/>
            <a:lstStyle/>
            <a:p>
              <a:pPr defTabSz="457189">
                <a:lnSpc>
                  <a:spcPct val="110000"/>
                </a:lnSpc>
                <a:spcAft>
                  <a:spcPts val="225"/>
                </a:spcAft>
                <a:defRPr/>
              </a:pPr>
              <a:endParaRPr lang="en-US" sz="1100" baseline="30000" dirty="0">
                <a:solidFill>
                  <a:prstClr val="black"/>
                </a:solidFill>
                <a:latin typeface="Calibri"/>
                <a:cs typeface="Arial" panose="020B0604020202020204" pitchFamily="34" charset="0"/>
              </a:endParaRPr>
            </a:p>
          </p:txBody>
        </p:sp>
      </p:grpSp>
      <p:grpSp>
        <p:nvGrpSpPr>
          <p:cNvPr id="15" name="Group 14">
            <a:extLst>
              <a:ext uri="{FF2B5EF4-FFF2-40B4-BE49-F238E27FC236}">
                <a16:creationId xmlns:a16="http://schemas.microsoft.com/office/drawing/2014/main" id="{DE5A6B0B-1C8F-4266-A530-EACBEAEB1E6F}"/>
              </a:ext>
            </a:extLst>
          </p:cNvPr>
          <p:cNvGrpSpPr/>
          <p:nvPr/>
        </p:nvGrpSpPr>
        <p:grpSpPr>
          <a:xfrm>
            <a:off x="4686261" y="2216454"/>
            <a:ext cx="3273817" cy="1197812"/>
            <a:chOff x="839788" y="1700212"/>
            <a:chExt cx="4207852" cy="562139"/>
          </a:xfrm>
        </p:grpSpPr>
        <p:sp>
          <p:nvSpPr>
            <p:cNvPr id="16" name="Rectangle 15">
              <a:extLst>
                <a:ext uri="{FF2B5EF4-FFF2-40B4-BE49-F238E27FC236}">
                  <a16:creationId xmlns:a16="http://schemas.microsoft.com/office/drawing/2014/main" id="{31703CDF-BBB0-4B81-B28A-3526D318F25E}"/>
                </a:ext>
              </a:extLst>
            </p:cNvPr>
            <p:cNvSpPr/>
            <p:nvPr/>
          </p:nvSpPr>
          <p:spPr>
            <a:xfrm>
              <a:off x="839789" y="1700212"/>
              <a:ext cx="4207851" cy="562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tlCol="0" anchor="ctr"/>
            <a:lstStyle/>
            <a:p>
              <a:pPr defTabSz="457189">
                <a:lnSpc>
                  <a:spcPct val="110000"/>
                </a:lnSpc>
                <a:spcAft>
                  <a:spcPts val="225"/>
                </a:spcAft>
                <a:buClr>
                  <a:srgbClr val="7192CD"/>
                </a:buClr>
                <a:defRPr/>
              </a:pPr>
              <a:r>
                <a:rPr lang="en-US" sz="1100" b="1" dirty="0">
                  <a:solidFill>
                    <a:srgbClr val="1F497D"/>
                  </a:solidFill>
                  <a:latin typeface="Calibri"/>
                  <a:cs typeface="Arial" panose="020B0604020202020204" pitchFamily="34" charset="0"/>
                </a:rPr>
                <a:t>Treatment-related TEAEs leading to treatment discontinuation occurred in 26 (17.9%) patients, most commonly (≥2%):</a:t>
              </a:r>
            </a:p>
            <a:p>
              <a:pPr marL="137156" indent="-137156" defTabSz="457189">
                <a:lnSpc>
                  <a:spcPct val="110000"/>
                </a:lnSpc>
                <a:spcAft>
                  <a:spcPts val="225"/>
                </a:spcAft>
                <a:buClr>
                  <a:srgbClr val="4F81BD"/>
                </a:buClr>
                <a:buFont typeface="Arial" panose="020B0604020202020204" pitchFamily="34" charset="0"/>
                <a:buChar char="•"/>
                <a:defRPr/>
              </a:pPr>
              <a:r>
                <a:rPr lang="en-US" sz="1000" dirty="0">
                  <a:solidFill>
                    <a:prstClr val="black"/>
                  </a:solidFill>
                  <a:latin typeface="Calibri"/>
                  <a:cs typeface="Arial" panose="020B0604020202020204" pitchFamily="34" charset="0"/>
                </a:rPr>
                <a:t>GGT increased (16 patients; 11.0%)</a:t>
              </a:r>
            </a:p>
            <a:p>
              <a:pPr marL="137156" indent="-137156" defTabSz="457189">
                <a:lnSpc>
                  <a:spcPct val="110000"/>
                </a:lnSpc>
                <a:spcAft>
                  <a:spcPts val="225"/>
                </a:spcAft>
                <a:buClr>
                  <a:srgbClr val="4F81BD"/>
                </a:buClr>
                <a:buFont typeface="Arial" panose="020B0604020202020204" pitchFamily="34" charset="0"/>
                <a:buChar char="•"/>
                <a:defRPr/>
              </a:pPr>
              <a:r>
                <a:rPr lang="en-US" sz="1000" dirty="0">
                  <a:solidFill>
                    <a:prstClr val="black"/>
                  </a:solidFill>
                  <a:latin typeface="Calibri"/>
                  <a:cs typeface="Arial" panose="020B0604020202020204" pitchFamily="34" charset="0"/>
                </a:rPr>
                <a:t>Peripheral edema (4 patients; 2.8%) </a:t>
              </a:r>
            </a:p>
            <a:p>
              <a:pPr marL="137156" indent="-137156" defTabSz="457189">
                <a:lnSpc>
                  <a:spcPct val="110000"/>
                </a:lnSpc>
                <a:spcAft>
                  <a:spcPts val="225"/>
                </a:spcAft>
                <a:buClr>
                  <a:srgbClr val="4F81BD"/>
                </a:buClr>
                <a:buFont typeface="Arial" panose="020B0604020202020204" pitchFamily="34" charset="0"/>
                <a:buChar char="•"/>
                <a:defRPr/>
              </a:pPr>
              <a:r>
                <a:rPr lang="en-US" sz="1000" dirty="0">
                  <a:solidFill>
                    <a:prstClr val="black"/>
                  </a:solidFill>
                  <a:latin typeface="Calibri"/>
                  <a:cs typeface="Arial" panose="020B0604020202020204" pitchFamily="34" charset="0"/>
                </a:rPr>
                <a:t>Localized edema (3 patients; 2.1%)</a:t>
              </a:r>
            </a:p>
          </p:txBody>
        </p:sp>
        <p:sp>
          <p:nvSpPr>
            <p:cNvPr id="18" name="Rectangle 17">
              <a:extLst>
                <a:ext uri="{FF2B5EF4-FFF2-40B4-BE49-F238E27FC236}">
                  <a16:creationId xmlns:a16="http://schemas.microsoft.com/office/drawing/2014/main" id="{DB3F465D-B2CD-4DA5-857F-F470C6AB7A91}"/>
                </a:ext>
              </a:extLst>
            </p:cNvPr>
            <p:cNvSpPr/>
            <p:nvPr/>
          </p:nvSpPr>
          <p:spPr>
            <a:xfrm>
              <a:off x="839788" y="1700212"/>
              <a:ext cx="46800" cy="5621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tlCol="0" anchor="ctr"/>
            <a:lstStyle/>
            <a:p>
              <a:pPr defTabSz="457189">
                <a:lnSpc>
                  <a:spcPct val="110000"/>
                </a:lnSpc>
                <a:spcAft>
                  <a:spcPts val="225"/>
                </a:spcAft>
                <a:defRPr/>
              </a:pPr>
              <a:endParaRPr lang="en-US" sz="1100" baseline="30000" dirty="0">
                <a:solidFill>
                  <a:prstClr val="black"/>
                </a:solidFill>
                <a:latin typeface="Calibri"/>
                <a:cs typeface="Arial" panose="020B0604020202020204" pitchFamily="34" charset="0"/>
              </a:endParaRPr>
            </a:p>
          </p:txBody>
        </p:sp>
      </p:grpSp>
      <p:sp>
        <p:nvSpPr>
          <p:cNvPr id="19" name="Rectangle 18">
            <a:extLst>
              <a:ext uri="{FF2B5EF4-FFF2-40B4-BE49-F238E27FC236}">
                <a16:creationId xmlns:a16="http://schemas.microsoft.com/office/drawing/2014/main" id="{9D22406D-AA97-4FCC-9585-DFC793F47557}"/>
              </a:ext>
            </a:extLst>
          </p:cNvPr>
          <p:cNvSpPr/>
          <p:nvPr/>
        </p:nvSpPr>
        <p:spPr>
          <a:xfrm>
            <a:off x="4686300" y="3486151"/>
            <a:ext cx="3273778" cy="72231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tlCol="0" anchor="ctr"/>
          <a:lstStyle/>
          <a:p>
            <a:pPr defTabSz="457189">
              <a:defRPr/>
            </a:pPr>
            <a:r>
              <a:rPr lang="en-US" sz="1100" b="1" dirty="0">
                <a:solidFill>
                  <a:prstClr val="white"/>
                </a:solidFill>
                <a:latin typeface="Calibri"/>
                <a:cs typeface="Arial" panose="020B0604020202020204" pitchFamily="34" charset="0"/>
              </a:rPr>
              <a:t>No increase in toxicity was seen in patients aged ≥65 years compared with younger patients</a:t>
            </a:r>
          </a:p>
        </p:txBody>
      </p:sp>
      <p:sp>
        <p:nvSpPr>
          <p:cNvPr id="7" name="Rectangle 6">
            <a:extLst>
              <a:ext uri="{FF2B5EF4-FFF2-40B4-BE49-F238E27FC236}">
                <a16:creationId xmlns:a16="http://schemas.microsoft.com/office/drawing/2014/main" id="{0E5605DB-0152-48F2-B65E-918EB767180B}"/>
              </a:ext>
            </a:extLst>
          </p:cNvPr>
          <p:cNvSpPr/>
          <p:nvPr/>
        </p:nvSpPr>
        <p:spPr>
          <a:xfrm>
            <a:off x="195943" y="1016865"/>
            <a:ext cx="4000543" cy="32417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r>
              <a:rPr lang="en-US" sz="1050" b="1" dirty="0">
                <a:solidFill>
                  <a:prstClr val="white"/>
                </a:solidFill>
                <a:latin typeface="Calibri"/>
                <a:cs typeface="Arial" panose="020B0604020202020204" pitchFamily="34" charset="0"/>
              </a:rPr>
              <a:t>TEAEs in ≥20% of the all-treated population</a:t>
            </a:r>
          </a:p>
        </p:txBody>
      </p:sp>
      <p:sp>
        <p:nvSpPr>
          <p:cNvPr id="3" name="Rectangle 2">
            <a:extLst>
              <a:ext uri="{FF2B5EF4-FFF2-40B4-BE49-F238E27FC236}">
                <a16:creationId xmlns:a16="http://schemas.microsoft.com/office/drawing/2014/main" id="{DBEEDA80-87F2-46B9-8A2C-514489609CD9}"/>
              </a:ext>
            </a:extLst>
          </p:cNvPr>
          <p:cNvSpPr/>
          <p:nvPr/>
        </p:nvSpPr>
        <p:spPr>
          <a:xfrm>
            <a:off x="195943" y="3985814"/>
            <a:ext cx="3999309" cy="222251"/>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fontAlgn="auto">
              <a:spcBef>
                <a:spcPts val="0"/>
              </a:spcBef>
              <a:spcAft>
                <a:spcPts val="0"/>
              </a:spcAft>
              <a:defRPr/>
            </a:pPr>
            <a:endParaRPr lang="en-US" sz="1350" dirty="0">
              <a:solidFill>
                <a:prstClr val="white"/>
              </a:solidFill>
              <a:latin typeface="Calibri"/>
            </a:endParaRPr>
          </a:p>
        </p:txBody>
      </p:sp>
      <p:sp>
        <p:nvSpPr>
          <p:cNvPr id="20" name="Footer Placeholder 3">
            <a:extLst>
              <a:ext uri="{FF2B5EF4-FFF2-40B4-BE49-F238E27FC236}">
                <a16:creationId xmlns:a16="http://schemas.microsoft.com/office/drawing/2014/main" id="{5710D448-C806-2B44-AB34-B3589FDDECAA}"/>
              </a:ext>
            </a:extLst>
          </p:cNvPr>
          <p:cNvSpPr>
            <a:spLocks noGrp="1"/>
          </p:cNvSpPr>
          <p:nvPr>
            <p:ph type="ftr" sz="quarter" idx="11"/>
          </p:nvPr>
        </p:nvSpPr>
        <p:spPr>
          <a:xfrm>
            <a:off x="368301" y="4872631"/>
            <a:ext cx="3611563" cy="156569"/>
          </a:xfrm>
        </p:spPr>
        <p:txBody>
          <a:bodyPr/>
          <a:lstStyle/>
          <a:p>
            <a:pPr indent="0" defTabSz="685800" fontAlgn="auto">
              <a:spcBef>
                <a:spcPts val="0"/>
              </a:spcBef>
              <a:spcAft>
                <a:spcPts val="0"/>
              </a:spcAft>
              <a:defRPr/>
            </a:pPr>
            <a:r>
              <a:rPr lang="en-US" sz="900" dirty="0">
                <a:solidFill>
                  <a:prstClr val="black">
                    <a:tint val="75000"/>
                  </a:prstClr>
                </a:solidFill>
                <a:latin typeface="Calibri"/>
                <a:ea typeface="+mn-ea"/>
                <a:cs typeface="+mn-cs"/>
              </a:rPr>
              <a:t>Presented by G. S. Nowakowski MD</a:t>
            </a:r>
          </a:p>
        </p:txBody>
      </p:sp>
    </p:spTree>
    <p:extLst>
      <p:ext uri="{BB962C8B-B14F-4D97-AF65-F5344CB8AC3E}">
        <p14:creationId xmlns:p14="http://schemas.microsoft.com/office/powerpoint/2010/main" val="5434753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A0B06-03F1-E045-8D6E-D1DE74022C21}"/>
              </a:ext>
            </a:extLst>
          </p:cNvPr>
          <p:cNvSpPr>
            <a:spLocks noGrp="1"/>
          </p:cNvSpPr>
          <p:nvPr>
            <p:ph type="title"/>
          </p:nvPr>
        </p:nvSpPr>
        <p:spPr/>
        <p:txBody>
          <a:bodyPr/>
          <a:lstStyle/>
          <a:p>
            <a:r>
              <a:rPr lang="en-US" dirty="0"/>
              <a:t>Patient 3 </a:t>
            </a:r>
          </a:p>
        </p:txBody>
      </p:sp>
      <p:sp>
        <p:nvSpPr>
          <p:cNvPr id="3" name="Content Placeholder 2">
            <a:extLst>
              <a:ext uri="{FF2B5EF4-FFF2-40B4-BE49-F238E27FC236}">
                <a16:creationId xmlns:a16="http://schemas.microsoft.com/office/drawing/2014/main" id="{2C431D94-66D1-6541-9675-9E5D51F15BE1}"/>
              </a:ext>
            </a:extLst>
          </p:cNvPr>
          <p:cNvSpPr>
            <a:spLocks noGrp="1"/>
          </p:cNvSpPr>
          <p:nvPr>
            <p:ph idx="1"/>
          </p:nvPr>
        </p:nvSpPr>
        <p:spPr/>
        <p:txBody>
          <a:bodyPr/>
          <a:lstStyle/>
          <a:p>
            <a:r>
              <a:rPr lang="en-US" dirty="0"/>
              <a:t>50-year-old male, h/o RCHOP; RICE/ASCT presents 4 weeks after CART therapy with rapidly progressive adenopathy </a:t>
            </a:r>
          </a:p>
          <a:p>
            <a:r>
              <a:rPr lang="en-US" dirty="0"/>
              <a:t>PET scan – bulky abdominal disease, PET avid adenopathy above and below diaphragm; bx: DLBCL, CD20+, CD19+, non GCB subtype, FISH BCL2-, MYC-, BCL2 pos and MYC pos by IHC</a:t>
            </a:r>
          </a:p>
          <a:p>
            <a:r>
              <a:rPr lang="en-US" dirty="0"/>
              <a:t>Patient has good PS</a:t>
            </a:r>
          </a:p>
          <a:p>
            <a:r>
              <a:rPr lang="en-US" dirty="0"/>
              <a:t>Hb 7, PLT 12, ANC 0.4; organ function preserved </a:t>
            </a:r>
          </a:p>
        </p:txBody>
      </p:sp>
      <p:sp>
        <p:nvSpPr>
          <p:cNvPr id="4" name="Text Placeholder 3">
            <a:extLst>
              <a:ext uri="{FF2B5EF4-FFF2-40B4-BE49-F238E27FC236}">
                <a16:creationId xmlns:a16="http://schemas.microsoft.com/office/drawing/2014/main" id="{DF9F1834-9AF9-A748-9D10-1FC895CE71CC}"/>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C6A4CADE-8568-6949-8C88-EB1A161EAEC3}"/>
              </a:ext>
            </a:extLst>
          </p:cNvPr>
          <p:cNvSpPr>
            <a:spLocks noGrp="1"/>
          </p:cNvSpPr>
          <p:nvPr>
            <p:ph type="body" sz="quarter" idx="11"/>
          </p:nvPr>
        </p:nvSpPr>
        <p:spPr/>
        <p:txBody>
          <a:bodyPr/>
          <a:lstStyle/>
          <a:p>
            <a:endParaRPr lang="en-US" dirty="0"/>
          </a:p>
        </p:txBody>
      </p:sp>
      <p:sp>
        <p:nvSpPr>
          <p:cNvPr id="6" name="Text Placeholder 5">
            <a:extLst>
              <a:ext uri="{FF2B5EF4-FFF2-40B4-BE49-F238E27FC236}">
                <a16:creationId xmlns:a16="http://schemas.microsoft.com/office/drawing/2014/main" id="{DE8B0413-D516-7A48-8B20-4B7B2B88185D}"/>
              </a:ext>
            </a:extLst>
          </p:cNvPr>
          <p:cNvSpPr>
            <a:spLocks noGrp="1"/>
          </p:cNvSpPr>
          <p:nvPr>
            <p:ph type="body" sz="quarter" idx="12"/>
          </p:nvPr>
        </p:nvSpPr>
        <p:spPr/>
        <p:txBody>
          <a:bodyPr/>
          <a:lstStyle/>
          <a:p>
            <a:endParaRPr lang="en-US"/>
          </a:p>
        </p:txBody>
      </p:sp>
      <p:sp>
        <p:nvSpPr>
          <p:cNvPr id="7" name="Slide Number Placeholder 6">
            <a:extLst>
              <a:ext uri="{FF2B5EF4-FFF2-40B4-BE49-F238E27FC236}">
                <a16:creationId xmlns:a16="http://schemas.microsoft.com/office/drawing/2014/main" id="{7C17865F-1328-F345-BCD9-84AC660E9DD4}"/>
              </a:ext>
            </a:extLst>
          </p:cNvPr>
          <p:cNvSpPr>
            <a:spLocks noGrp="1"/>
          </p:cNvSpPr>
          <p:nvPr>
            <p:ph type="sldNum" sz="quarter" idx="4"/>
          </p:nvPr>
        </p:nvSpPr>
        <p:spPr/>
        <p:txBody>
          <a:bodyPr/>
          <a:lstStyle/>
          <a:p>
            <a:fld id="{52DF0245-2CA1-6445-9E71-A40071F6548D}" type="slidenum">
              <a:rPr lang="en-US" smtClean="0"/>
              <a:pPr/>
              <a:t>49</a:t>
            </a:fld>
            <a:endParaRPr lang="en-US" dirty="0"/>
          </a:p>
        </p:txBody>
      </p:sp>
    </p:spTree>
    <p:extLst>
      <p:ext uri="{BB962C8B-B14F-4D97-AF65-F5344CB8AC3E}">
        <p14:creationId xmlns:p14="http://schemas.microsoft.com/office/powerpoint/2010/main" val="775254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EBF88D-384D-BF4B-85DA-41068A300A56}"/>
              </a:ext>
            </a:extLst>
          </p:cNvPr>
          <p:cNvSpPr>
            <a:spLocks noGrp="1"/>
          </p:cNvSpPr>
          <p:nvPr>
            <p:ph type="title"/>
          </p:nvPr>
        </p:nvSpPr>
        <p:spPr/>
        <p:txBody>
          <a:bodyPr/>
          <a:lstStyle/>
          <a:p>
            <a:r>
              <a:rPr lang="en-US" dirty="0"/>
              <a:t>Continuing Education</a:t>
            </a:r>
          </a:p>
        </p:txBody>
      </p:sp>
      <p:sp>
        <p:nvSpPr>
          <p:cNvPr id="14" name="Content Placeholder 13">
            <a:extLst>
              <a:ext uri="{FF2B5EF4-FFF2-40B4-BE49-F238E27FC236}">
                <a16:creationId xmlns:a16="http://schemas.microsoft.com/office/drawing/2014/main" id="{7CB5A6C1-3A3E-4152-B613-758D77C92BF8}"/>
              </a:ext>
            </a:extLst>
          </p:cNvPr>
          <p:cNvSpPr>
            <a:spLocks noGrp="1"/>
          </p:cNvSpPr>
          <p:nvPr>
            <p:ph idx="1"/>
          </p:nvPr>
        </p:nvSpPr>
        <p:spPr>
          <a:xfrm>
            <a:off x="213712" y="3032765"/>
            <a:ext cx="8716576" cy="1162829"/>
          </a:xfrm>
        </p:spPr>
        <p:txBody>
          <a:bodyPr/>
          <a:lstStyle/>
          <a:p>
            <a:pPr marL="0" indent="0">
              <a:spcBef>
                <a:spcPts val="600"/>
              </a:spcBef>
              <a:buNone/>
            </a:pPr>
            <a:r>
              <a:rPr lang="en-US" sz="1600" dirty="0"/>
              <a:t>The University of Nebraska Medical Center, Center for Continuing Education designates this live activity for a maximum of 1 </a:t>
            </a:r>
            <a:r>
              <a:rPr lang="en-US" sz="1600" i="1" dirty="0"/>
              <a:t>AMA PRA Category 1 Credit™</a:t>
            </a:r>
            <a:r>
              <a:rPr lang="en-US" sz="1600" dirty="0"/>
              <a:t>. Physicians should claim only the credit commensurate with the extent of their participation in the activity.</a:t>
            </a:r>
          </a:p>
        </p:txBody>
      </p:sp>
      <p:pic>
        <p:nvPicPr>
          <p:cNvPr id="2" name="Picture 1">
            <a:extLst>
              <a:ext uri="{FF2B5EF4-FFF2-40B4-BE49-F238E27FC236}">
                <a16:creationId xmlns:a16="http://schemas.microsoft.com/office/drawing/2014/main" id="{D0DF2BE2-1F54-6443-8595-E445B1539A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9090" y="1496758"/>
            <a:ext cx="1768209" cy="1123640"/>
          </a:xfrm>
          <a:prstGeom prst="rect">
            <a:avLst/>
          </a:prstGeom>
        </p:spPr>
      </p:pic>
      <p:sp>
        <p:nvSpPr>
          <p:cNvPr id="3" name="TextBox 2">
            <a:extLst>
              <a:ext uri="{FF2B5EF4-FFF2-40B4-BE49-F238E27FC236}">
                <a16:creationId xmlns:a16="http://schemas.microsoft.com/office/drawing/2014/main" id="{ED73228C-EB0A-7F48-BF0D-EFCA8AD4B0F3}"/>
              </a:ext>
            </a:extLst>
          </p:cNvPr>
          <p:cNvSpPr txBox="1"/>
          <p:nvPr/>
        </p:nvSpPr>
        <p:spPr>
          <a:xfrm>
            <a:off x="2172677" y="1150637"/>
            <a:ext cx="6757611" cy="1815882"/>
          </a:xfrm>
          <a:prstGeom prst="rect">
            <a:avLst/>
          </a:prstGeom>
          <a:noFill/>
        </p:spPr>
        <p:txBody>
          <a:bodyPr wrap="square" rtlCol="0">
            <a:spAutoFit/>
          </a:bodyPr>
          <a:lstStyle/>
          <a:p>
            <a:r>
              <a:rPr lang="en-US" sz="1600" dirty="0">
                <a:solidFill>
                  <a:schemeClr val="bg2"/>
                </a:solidFill>
              </a:rPr>
              <a:t>In support of improving patient care, this activity has been planned and implemented by University of Nebraska Medical Center and Bio Ascend. University of Nebraska Medical Center is jointly accredited by the Accreditation Council for Continuing Medical Education (ACCME), the Accreditation Council for Pharmacy Education (ACPE), and the American Nurses Credentialing Center (ANCC), to provide continuing education for the healthcare team.</a:t>
            </a:r>
          </a:p>
        </p:txBody>
      </p:sp>
    </p:spTree>
    <p:extLst>
      <p:ext uri="{BB962C8B-B14F-4D97-AF65-F5344CB8AC3E}">
        <p14:creationId xmlns:p14="http://schemas.microsoft.com/office/powerpoint/2010/main" val="348020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A0B06-03F1-E045-8D6E-D1DE74022C21}"/>
              </a:ext>
            </a:extLst>
          </p:cNvPr>
          <p:cNvSpPr>
            <a:spLocks noGrp="1"/>
          </p:cNvSpPr>
          <p:nvPr>
            <p:ph type="title"/>
          </p:nvPr>
        </p:nvSpPr>
        <p:spPr/>
        <p:txBody>
          <a:bodyPr/>
          <a:lstStyle/>
          <a:p>
            <a:r>
              <a:rPr lang="en-US" dirty="0"/>
              <a:t>Patient 3 </a:t>
            </a:r>
          </a:p>
        </p:txBody>
      </p:sp>
      <p:sp>
        <p:nvSpPr>
          <p:cNvPr id="3" name="Content Placeholder 2">
            <a:extLst>
              <a:ext uri="{FF2B5EF4-FFF2-40B4-BE49-F238E27FC236}">
                <a16:creationId xmlns:a16="http://schemas.microsoft.com/office/drawing/2014/main" id="{2C431D94-66D1-6541-9675-9E5D51F15BE1}"/>
              </a:ext>
            </a:extLst>
          </p:cNvPr>
          <p:cNvSpPr>
            <a:spLocks noGrp="1"/>
          </p:cNvSpPr>
          <p:nvPr>
            <p:ph idx="1"/>
          </p:nvPr>
        </p:nvSpPr>
        <p:spPr/>
        <p:txBody>
          <a:bodyPr/>
          <a:lstStyle/>
          <a:p>
            <a:r>
              <a:rPr lang="en-US" dirty="0"/>
              <a:t>50-year-old male with rapidly progressive disease 4 weeks after CART</a:t>
            </a:r>
          </a:p>
          <a:p>
            <a:pPr marL="0" indent="0">
              <a:buNone/>
            </a:pPr>
            <a:endParaRPr lang="en-US" dirty="0"/>
          </a:p>
          <a:p>
            <a:pPr marL="0" indent="0">
              <a:buNone/>
            </a:pPr>
            <a:r>
              <a:rPr lang="en-US" sz="2000" b="1" dirty="0"/>
              <a:t>How would you treat this patient?</a:t>
            </a:r>
          </a:p>
          <a:p>
            <a:pPr marL="342900" indent="-342900">
              <a:buAutoNum type="arabicPeriod"/>
            </a:pPr>
            <a:r>
              <a:rPr lang="en-US" dirty="0"/>
              <a:t>Clinical trial </a:t>
            </a:r>
          </a:p>
          <a:p>
            <a:pPr marL="342900" indent="-342900">
              <a:buAutoNum type="arabicPeriod"/>
            </a:pPr>
            <a:r>
              <a:rPr lang="en-US" dirty="0"/>
              <a:t>Lenalidomide  </a:t>
            </a:r>
          </a:p>
          <a:p>
            <a:pPr marL="342900" indent="-342900">
              <a:buAutoNum type="arabicPeriod"/>
            </a:pPr>
            <a:r>
              <a:rPr lang="en-US" dirty="0" err="1"/>
              <a:t>Loncastuximab</a:t>
            </a:r>
            <a:r>
              <a:rPr lang="en-US" dirty="0"/>
              <a:t> </a:t>
            </a:r>
          </a:p>
          <a:p>
            <a:pPr marL="342900" indent="-342900">
              <a:buAutoNum type="arabicPeriod"/>
            </a:pPr>
            <a:r>
              <a:rPr lang="en-US" dirty="0"/>
              <a:t>Selinexor </a:t>
            </a:r>
          </a:p>
          <a:p>
            <a:pPr marL="342900" indent="-342900">
              <a:buAutoNum type="arabicPeriod"/>
            </a:pPr>
            <a:r>
              <a:rPr lang="en-US" dirty="0"/>
              <a:t>Pola BR</a:t>
            </a:r>
          </a:p>
          <a:p>
            <a:pPr marL="0" indent="0">
              <a:buNone/>
            </a:pPr>
            <a:endParaRPr lang="en-US" dirty="0"/>
          </a:p>
          <a:p>
            <a:pPr marL="342900" indent="-342900">
              <a:buAutoNum type="arabicPeriod"/>
            </a:pPr>
            <a:endParaRPr lang="en-US" dirty="0"/>
          </a:p>
        </p:txBody>
      </p:sp>
      <p:sp>
        <p:nvSpPr>
          <p:cNvPr id="4" name="Text Placeholder 3">
            <a:extLst>
              <a:ext uri="{FF2B5EF4-FFF2-40B4-BE49-F238E27FC236}">
                <a16:creationId xmlns:a16="http://schemas.microsoft.com/office/drawing/2014/main" id="{DF9F1834-9AF9-A748-9D10-1FC895CE71CC}"/>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C6A4CADE-8568-6949-8C88-EB1A161EAEC3}"/>
              </a:ext>
            </a:extLst>
          </p:cNvPr>
          <p:cNvSpPr>
            <a:spLocks noGrp="1"/>
          </p:cNvSpPr>
          <p:nvPr>
            <p:ph type="body" sz="quarter" idx="11"/>
          </p:nvPr>
        </p:nvSpPr>
        <p:spPr/>
        <p:txBody>
          <a:bodyPr/>
          <a:lstStyle/>
          <a:p>
            <a:endParaRPr lang="en-US" dirty="0"/>
          </a:p>
        </p:txBody>
      </p:sp>
      <p:sp>
        <p:nvSpPr>
          <p:cNvPr id="6" name="Text Placeholder 5">
            <a:extLst>
              <a:ext uri="{FF2B5EF4-FFF2-40B4-BE49-F238E27FC236}">
                <a16:creationId xmlns:a16="http://schemas.microsoft.com/office/drawing/2014/main" id="{DE8B0413-D516-7A48-8B20-4B7B2B88185D}"/>
              </a:ext>
            </a:extLst>
          </p:cNvPr>
          <p:cNvSpPr>
            <a:spLocks noGrp="1"/>
          </p:cNvSpPr>
          <p:nvPr>
            <p:ph type="body" sz="quarter" idx="12"/>
          </p:nvPr>
        </p:nvSpPr>
        <p:spPr/>
        <p:txBody>
          <a:bodyPr/>
          <a:lstStyle/>
          <a:p>
            <a:endParaRPr lang="en-US"/>
          </a:p>
        </p:txBody>
      </p:sp>
      <p:sp>
        <p:nvSpPr>
          <p:cNvPr id="7" name="Slide Number Placeholder 6">
            <a:extLst>
              <a:ext uri="{FF2B5EF4-FFF2-40B4-BE49-F238E27FC236}">
                <a16:creationId xmlns:a16="http://schemas.microsoft.com/office/drawing/2014/main" id="{7C17865F-1328-F345-BCD9-84AC660E9DD4}"/>
              </a:ext>
            </a:extLst>
          </p:cNvPr>
          <p:cNvSpPr>
            <a:spLocks noGrp="1"/>
          </p:cNvSpPr>
          <p:nvPr>
            <p:ph type="sldNum" sz="quarter" idx="4"/>
          </p:nvPr>
        </p:nvSpPr>
        <p:spPr/>
        <p:txBody>
          <a:bodyPr/>
          <a:lstStyle/>
          <a:p>
            <a:fld id="{52DF0245-2CA1-6445-9E71-A40071F6548D}" type="slidenum">
              <a:rPr lang="en-US" smtClean="0"/>
              <a:pPr/>
              <a:t>50</a:t>
            </a:fld>
            <a:endParaRPr lang="en-US" dirty="0"/>
          </a:p>
        </p:txBody>
      </p:sp>
    </p:spTree>
    <p:extLst>
      <p:ext uri="{BB962C8B-B14F-4D97-AF65-F5344CB8AC3E}">
        <p14:creationId xmlns:p14="http://schemas.microsoft.com/office/powerpoint/2010/main" val="42496059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Freeform: Shape 85">
            <a:extLst>
              <a:ext uri="{FF2B5EF4-FFF2-40B4-BE49-F238E27FC236}">
                <a16:creationId xmlns:a16="http://schemas.microsoft.com/office/drawing/2014/main" id="{388CA952-DF73-41B6-B366-7D2914F3CD0F}"/>
              </a:ext>
            </a:extLst>
          </p:cNvPr>
          <p:cNvSpPr/>
          <p:nvPr/>
        </p:nvSpPr>
        <p:spPr>
          <a:xfrm>
            <a:off x="6310249" y="2155928"/>
            <a:ext cx="293915" cy="459798"/>
          </a:xfrm>
          <a:custGeom>
            <a:avLst/>
            <a:gdLst>
              <a:gd name="connsiteX0" fmla="*/ 0 w 581891"/>
              <a:gd name="connsiteY0" fmla="*/ 451263 h 451263"/>
              <a:gd name="connsiteX1" fmla="*/ 581891 w 581891"/>
              <a:gd name="connsiteY1" fmla="*/ 451263 h 451263"/>
              <a:gd name="connsiteX2" fmla="*/ 581891 w 581891"/>
              <a:gd name="connsiteY2" fmla="*/ 0 h 451263"/>
            </a:gdLst>
            <a:ahLst/>
            <a:cxnLst>
              <a:cxn ang="0">
                <a:pos x="connsiteX0" y="connsiteY0"/>
              </a:cxn>
              <a:cxn ang="0">
                <a:pos x="connsiteX1" y="connsiteY1"/>
              </a:cxn>
              <a:cxn ang="0">
                <a:pos x="connsiteX2" y="connsiteY2"/>
              </a:cxn>
            </a:cxnLst>
            <a:rect l="l" t="t" r="r" b="b"/>
            <a:pathLst>
              <a:path w="581891" h="451263">
                <a:moveTo>
                  <a:pt x="0" y="451263"/>
                </a:moveTo>
                <a:lnTo>
                  <a:pt x="581891" y="451263"/>
                </a:lnTo>
                <a:lnTo>
                  <a:pt x="581891" y="0"/>
                </a:lnTo>
              </a:path>
            </a:pathLst>
          </a:custGeom>
          <a:ln w="22225">
            <a:solidFill>
              <a:schemeClr val="tx2"/>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defTabSz="342900" fontAlgn="auto">
              <a:spcBef>
                <a:spcPts val="0"/>
              </a:spcBef>
              <a:spcAft>
                <a:spcPts val="0"/>
              </a:spcAft>
            </a:pPr>
            <a:endParaRPr lang="en-US">
              <a:solidFill>
                <a:srgbClr val="000000"/>
              </a:solidFill>
              <a:latin typeface="Arial" panose="020B0604020202020204"/>
            </a:endParaRPr>
          </a:p>
        </p:txBody>
      </p:sp>
      <p:sp>
        <p:nvSpPr>
          <p:cNvPr id="2" name="Title 1">
            <a:extLst>
              <a:ext uri="{FF2B5EF4-FFF2-40B4-BE49-F238E27FC236}">
                <a16:creationId xmlns:a16="http://schemas.microsoft.com/office/drawing/2014/main" id="{3EC32763-4684-42F6-8967-86ADE2AC4998}"/>
              </a:ext>
            </a:extLst>
          </p:cNvPr>
          <p:cNvSpPr>
            <a:spLocks noGrp="1"/>
          </p:cNvSpPr>
          <p:nvPr>
            <p:ph type="title"/>
          </p:nvPr>
        </p:nvSpPr>
        <p:spPr>
          <a:xfrm>
            <a:off x="457200" y="265882"/>
            <a:ext cx="8229600" cy="583406"/>
          </a:xfrm>
        </p:spPr>
        <p:txBody>
          <a:bodyPr>
            <a:normAutofit/>
          </a:bodyPr>
          <a:lstStyle/>
          <a:p>
            <a:r>
              <a:rPr lang="en-US" sz="2400" dirty="0"/>
              <a:t>Future? Pattern of Care in DLBCL</a:t>
            </a:r>
          </a:p>
        </p:txBody>
      </p:sp>
      <p:sp>
        <p:nvSpPr>
          <p:cNvPr id="9" name="TextBox 8">
            <a:extLst>
              <a:ext uri="{FF2B5EF4-FFF2-40B4-BE49-F238E27FC236}">
                <a16:creationId xmlns:a16="http://schemas.microsoft.com/office/drawing/2014/main" id="{BE356E66-CE9A-42B5-8F9C-4C2FC4EB272E}"/>
              </a:ext>
            </a:extLst>
          </p:cNvPr>
          <p:cNvSpPr txBox="1"/>
          <p:nvPr/>
        </p:nvSpPr>
        <p:spPr>
          <a:xfrm>
            <a:off x="800206" y="1384404"/>
            <a:ext cx="758541" cy="276999"/>
          </a:xfrm>
          <a:prstGeom prst="rect">
            <a:avLst/>
          </a:prstGeom>
          <a:noFill/>
        </p:spPr>
        <p:txBody>
          <a:bodyPr wrap="none" rtlCol="0">
            <a:spAutoFit/>
          </a:bodyPr>
          <a:lstStyle/>
          <a:p>
            <a:pPr defTabSz="545622" fontAlgn="auto">
              <a:spcBef>
                <a:spcPts val="0"/>
              </a:spcBef>
              <a:spcAft>
                <a:spcPts val="0"/>
              </a:spcAft>
              <a:defRPr/>
            </a:pPr>
            <a:r>
              <a:rPr lang="en-US" sz="1200" b="1" dirty="0">
                <a:solidFill>
                  <a:srgbClr val="000000"/>
                </a:solidFill>
                <a:latin typeface="Trebuchet MS"/>
              </a:rPr>
              <a:t>1st Line</a:t>
            </a:r>
          </a:p>
        </p:txBody>
      </p:sp>
      <p:sp>
        <p:nvSpPr>
          <p:cNvPr id="10" name="TextBox 9">
            <a:extLst>
              <a:ext uri="{FF2B5EF4-FFF2-40B4-BE49-F238E27FC236}">
                <a16:creationId xmlns:a16="http://schemas.microsoft.com/office/drawing/2014/main" id="{EB67A448-E1CE-4101-B9EF-B793C35AA864}"/>
              </a:ext>
            </a:extLst>
          </p:cNvPr>
          <p:cNvSpPr txBox="1"/>
          <p:nvPr/>
        </p:nvSpPr>
        <p:spPr>
          <a:xfrm>
            <a:off x="2719129" y="1384404"/>
            <a:ext cx="813043" cy="276999"/>
          </a:xfrm>
          <a:prstGeom prst="rect">
            <a:avLst/>
          </a:prstGeom>
          <a:noFill/>
        </p:spPr>
        <p:txBody>
          <a:bodyPr wrap="none" rtlCol="0">
            <a:spAutoFit/>
          </a:bodyPr>
          <a:lstStyle/>
          <a:p>
            <a:pPr defTabSz="545622" fontAlgn="auto">
              <a:spcBef>
                <a:spcPts val="0"/>
              </a:spcBef>
              <a:spcAft>
                <a:spcPts val="0"/>
              </a:spcAft>
              <a:defRPr/>
            </a:pPr>
            <a:r>
              <a:rPr lang="en-US" sz="1200" b="1" dirty="0">
                <a:solidFill>
                  <a:srgbClr val="000000"/>
                </a:solidFill>
                <a:latin typeface="Trebuchet MS"/>
              </a:rPr>
              <a:t>2nd Line</a:t>
            </a:r>
          </a:p>
        </p:txBody>
      </p:sp>
      <p:sp>
        <p:nvSpPr>
          <p:cNvPr id="11" name="TextBox 10">
            <a:extLst>
              <a:ext uri="{FF2B5EF4-FFF2-40B4-BE49-F238E27FC236}">
                <a16:creationId xmlns:a16="http://schemas.microsoft.com/office/drawing/2014/main" id="{E9B9B26C-4BEB-4947-9C40-A48DFD9A305F}"/>
              </a:ext>
            </a:extLst>
          </p:cNvPr>
          <p:cNvSpPr txBox="1"/>
          <p:nvPr/>
        </p:nvSpPr>
        <p:spPr>
          <a:xfrm>
            <a:off x="6855406" y="1384404"/>
            <a:ext cx="877163" cy="276999"/>
          </a:xfrm>
          <a:prstGeom prst="rect">
            <a:avLst/>
          </a:prstGeom>
          <a:noFill/>
        </p:spPr>
        <p:txBody>
          <a:bodyPr wrap="none" rtlCol="0">
            <a:spAutoFit/>
          </a:bodyPr>
          <a:lstStyle/>
          <a:p>
            <a:pPr defTabSz="545622" fontAlgn="auto">
              <a:spcBef>
                <a:spcPts val="0"/>
              </a:spcBef>
              <a:spcAft>
                <a:spcPts val="0"/>
              </a:spcAft>
              <a:defRPr/>
            </a:pPr>
            <a:r>
              <a:rPr lang="en-US" sz="1200" b="1" dirty="0">
                <a:solidFill>
                  <a:srgbClr val="000000"/>
                </a:solidFill>
                <a:latin typeface="Trebuchet MS"/>
              </a:rPr>
              <a:t>3rd+ Line</a:t>
            </a:r>
          </a:p>
        </p:txBody>
      </p:sp>
      <p:sp>
        <p:nvSpPr>
          <p:cNvPr id="12" name="Rounded Rectangle 44">
            <a:extLst>
              <a:ext uri="{FF2B5EF4-FFF2-40B4-BE49-F238E27FC236}">
                <a16:creationId xmlns:a16="http://schemas.microsoft.com/office/drawing/2014/main" id="{CA8DD1A1-3C21-417C-878C-24C89C7F773F}"/>
              </a:ext>
            </a:extLst>
          </p:cNvPr>
          <p:cNvSpPr/>
          <p:nvPr/>
        </p:nvSpPr>
        <p:spPr>
          <a:xfrm>
            <a:off x="722871" y="2302328"/>
            <a:ext cx="876862" cy="67953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622" fontAlgn="auto">
              <a:spcBef>
                <a:spcPts val="0"/>
              </a:spcBef>
              <a:spcAft>
                <a:spcPts val="0"/>
              </a:spcAft>
              <a:defRPr/>
            </a:pPr>
            <a:r>
              <a:rPr lang="en-US" sz="1050" b="1" dirty="0">
                <a:solidFill>
                  <a:srgbClr val="FFFFFF"/>
                </a:solidFill>
                <a:latin typeface="Trebuchet MS"/>
              </a:rPr>
              <a:t>R-CHOP or R-CHOP-like </a:t>
            </a:r>
          </a:p>
        </p:txBody>
      </p:sp>
      <p:sp>
        <p:nvSpPr>
          <p:cNvPr id="14" name="Rounded Rectangle 46">
            <a:extLst>
              <a:ext uri="{FF2B5EF4-FFF2-40B4-BE49-F238E27FC236}">
                <a16:creationId xmlns:a16="http://schemas.microsoft.com/office/drawing/2014/main" id="{C8908146-66F7-4A61-B4E7-B23CB4C5A897}"/>
              </a:ext>
            </a:extLst>
          </p:cNvPr>
          <p:cNvSpPr/>
          <p:nvPr/>
        </p:nvSpPr>
        <p:spPr>
          <a:xfrm>
            <a:off x="2780059" y="3286981"/>
            <a:ext cx="1158288" cy="42394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defTabSz="545622" fontAlgn="auto">
              <a:lnSpc>
                <a:spcPct val="90000"/>
              </a:lnSpc>
              <a:spcBef>
                <a:spcPts val="0"/>
              </a:spcBef>
              <a:spcAft>
                <a:spcPts val="0"/>
              </a:spcAft>
              <a:defRPr/>
            </a:pPr>
            <a:r>
              <a:rPr lang="en-US" sz="1050" b="1" dirty="0">
                <a:solidFill>
                  <a:srgbClr val="FFFFFF"/>
                </a:solidFill>
                <a:latin typeface="Trebuchet MS"/>
              </a:rPr>
              <a:t>Non-transplant</a:t>
            </a:r>
            <a:br>
              <a:rPr lang="en-US" sz="1050" b="1" dirty="0">
                <a:solidFill>
                  <a:srgbClr val="FFFFFF"/>
                </a:solidFill>
                <a:latin typeface="Trebuchet MS"/>
              </a:rPr>
            </a:br>
            <a:r>
              <a:rPr lang="en-US" sz="1050" b="1" dirty="0">
                <a:solidFill>
                  <a:srgbClr val="FFFFFF"/>
                </a:solidFill>
                <a:latin typeface="Trebuchet MS"/>
              </a:rPr>
              <a:t>eligible </a:t>
            </a:r>
          </a:p>
        </p:txBody>
      </p:sp>
      <p:sp>
        <p:nvSpPr>
          <p:cNvPr id="15" name="Rounded Rectangle 47">
            <a:extLst>
              <a:ext uri="{FF2B5EF4-FFF2-40B4-BE49-F238E27FC236}">
                <a16:creationId xmlns:a16="http://schemas.microsoft.com/office/drawing/2014/main" id="{D6CECD5B-2061-44F3-B615-28D28A2EFE0A}"/>
              </a:ext>
            </a:extLst>
          </p:cNvPr>
          <p:cNvSpPr/>
          <p:nvPr/>
        </p:nvSpPr>
        <p:spPr>
          <a:xfrm>
            <a:off x="3964260" y="1943955"/>
            <a:ext cx="1506545" cy="42394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defTabSz="545622" fontAlgn="auto">
              <a:lnSpc>
                <a:spcPct val="90000"/>
              </a:lnSpc>
              <a:spcBef>
                <a:spcPts val="0"/>
              </a:spcBef>
              <a:spcAft>
                <a:spcPts val="0"/>
              </a:spcAft>
              <a:defRPr/>
            </a:pPr>
            <a:r>
              <a:rPr lang="en-US" sz="1050" b="1" dirty="0">
                <a:solidFill>
                  <a:srgbClr val="FFFFFF"/>
                </a:solidFill>
                <a:latin typeface="Trebuchet MS"/>
              </a:rPr>
              <a:t>High dose chemo</a:t>
            </a:r>
            <a:br>
              <a:rPr lang="en-US" sz="1050" b="1" dirty="0">
                <a:solidFill>
                  <a:srgbClr val="FFFFFF"/>
                </a:solidFill>
                <a:latin typeface="Trebuchet MS"/>
              </a:rPr>
            </a:br>
            <a:r>
              <a:rPr lang="en-US" sz="1050" b="1" dirty="0">
                <a:solidFill>
                  <a:srgbClr val="FFFFFF"/>
                </a:solidFill>
                <a:latin typeface="Trebuchet MS"/>
              </a:rPr>
              <a:t>(</a:t>
            </a:r>
            <a:r>
              <a:rPr lang="en-US" sz="1050" b="1" dirty="0" err="1">
                <a:solidFill>
                  <a:srgbClr val="FFFFFF"/>
                </a:solidFill>
                <a:latin typeface="Trebuchet MS"/>
              </a:rPr>
              <a:t>eg</a:t>
            </a:r>
            <a:r>
              <a:rPr lang="en-US" sz="1050" b="1" dirty="0">
                <a:solidFill>
                  <a:srgbClr val="FFFFFF"/>
                </a:solidFill>
                <a:latin typeface="Trebuchet MS"/>
              </a:rPr>
              <a:t>, RICE, R-DHAP)</a:t>
            </a:r>
          </a:p>
        </p:txBody>
      </p:sp>
      <p:sp>
        <p:nvSpPr>
          <p:cNvPr id="16" name="Rounded Rectangle 50">
            <a:extLst>
              <a:ext uri="{FF2B5EF4-FFF2-40B4-BE49-F238E27FC236}">
                <a16:creationId xmlns:a16="http://schemas.microsoft.com/office/drawing/2014/main" id="{9F93B263-B897-4B93-9627-297E38C8413D}"/>
              </a:ext>
            </a:extLst>
          </p:cNvPr>
          <p:cNvSpPr/>
          <p:nvPr/>
        </p:nvSpPr>
        <p:spPr>
          <a:xfrm>
            <a:off x="3962436" y="3206533"/>
            <a:ext cx="1519232" cy="58484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defTabSz="545622" fontAlgn="auto">
              <a:lnSpc>
                <a:spcPct val="90000"/>
              </a:lnSpc>
              <a:spcBef>
                <a:spcPts val="0"/>
              </a:spcBef>
              <a:spcAft>
                <a:spcPts val="0"/>
              </a:spcAft>
              <a:defRPr/>
            </a:pPr>
            <a:r>
              <a:rPr lang="en-US" sz="1050" b="1" dirty="0" err="1">
                <a:solidFill>
                  <a:srgbClr val="FFFFFF"/>
                </a:solidFill>
                <a:latin typeface="Trebuchet MS"/>
              </a:rPr>
              <a:t>Tafa</a:t>
            </a:r>
            <a:r>
              <a:rPr lang="en-US" sz="1050" b="1" dirty="0">
                <a:solidFill>
                  <a:srgbClr val="FFFFFF"/>
                </a:solidFill>
                <a:latin typeface="Trebuchet MS"/>
              </a:rPr>
              <a:t>-Len </a:t>
            </a:r>
          </a:p>
          <a:p>
            <a:pPr algn="ctr" defTabSz="545622" fontAlgn="auto">
              <a:lnSpc>
                <a:spcPct val="90000"/>
              </a:lnSpc>
              <a:spcBef>
                <a:spcPts val="0"/>
              </a:spcBef>
              <a:spcAft>
                <a:spcPts val="0"/>
              </a:spcAft>
              <a:defRPr/>
            </a:pPr>
            <a:r>
              <a:rPr lang="en-US" sz="1050" b="1" dirty="0">
                <a:solidFill>
                  <a:srgbClr val="FFFFFF"/>
                </a:solidFill>
                <a:latin typeface="Trebuchet MS"/>
              </a:rPr>
              <a:t>Pola-BR</a:t>
            </a:r>
          </a:p>
          <a:p>
            <a:pPr algn="ctr" defTabSz="545622" fontAlgn="auto">
              <a:lnSpc>
                <a:spcPct val="90000"/>
              </a:lnSpc>
              <a:spcBef>
                <a:spcPts val="0"/>
              </a:spcBef>
              <a:spcAft>
                <a:spcPts val="0"/>
              </a:spcAft>
              <a:defRPr/>
            </a:pPr>
            <a:r>
              <a:rPr lang="en-US" sz="1050" b="1" dirty="0" err="1">
                <a:solidFill>
                  <a:srgbClr val="FFFFFF"/>
                </a:solidFill>
                <a:latin typeface="Trebuchet MS"/>
              </a:rPr>
              <a:t>Othter</a:t>
            </a:r>
            <a:endParaRPr lang="en-US" sz="1050" b="1" dirty="0">
              <a:solidFill>
                <a:srgbClr val="FFFFFF"/>
              </a:solidFill>
              <a:latin typeface="Trebuchet MS"/>
            </a:endParaRPr>
          </a:p>
        </p:txBody>
      </p:sp>
      <p:sp>
        <p:nvSpPr>
          <p:cNvPr id="17" name="Rounded Rectangle 51">
            <a:extLst>
              <a:ext uri="{FF2B5EF4-FFF2-40B4-BE49-F238E27FC236}">
                <a16:creationId xmlns:a16="http://schemas.microsoft.com/office/drawing/2014/main" id="{625CA31B-2BB4-4E5D-9086-661F961C2CF5}"/>
              </a:ext>
            </a:extLst>
          </p:cNvPr>
          <p:cNvSpPr/>
          <p:nvPr/>
        </p:nvSpPr>
        <p:spPr>
          <a:xfrm>
            <a:off x="5669429" y="2471467"/>
            <a:ext cx="649726" cy="284537"/>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622" fontAlgn="auto">
              <a:spcBef>
                <a:spcPts val="0"/>
              </a:spcBef>
              <a:spcAft>
                <a:spcPts val="0"/>
              </a:spcAft>
              <a:defRPr/>
            </a:pPr>
            <a:r>
              <a:rPr lang="en-US" sz="1050" b="1" dirty="0">
                <a:solidFill>
                  <a:srgbClr val="FFFFFF"/>
                </a:solidFill>
                <a:latin typeface="Trebuchet MS"/>
              </a:rPr>
              <a:t>ASCT</a:t>
            </a:r>
          </a:p>
        </p:txBody>
      </p:sp>
      <p:sp>
        <p:nvSpPr>
          <p:cNvPr id="26" name="Rounded Rectangle 73">
            <a:extLst>
              <a:ext uri="{FF2B5EF4-FFF2-40B4-BE49-F238E27FC236}">
                <a16:creationId xmlns:a16="http://schemas.microsoft.com/office/drawing/2014/main" id="{7C3C8639-49E8-4F17-98AA-439A057D3B8F}"/>
              </a:ext>
            </a:extLst>
          </p:cNvPr>
          <p:cNvSpPr/>
          <p:nvPr/>
        </p:nvSpPr>
        <p:spPr>
          <a:xfrm>
            <a:off x="816938" y="3481903"/>
            <a:ext cx="688731" cy="281766"/>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622" fontAlgn="auto">
              <a:spcBef>
                <a:spcPts val="0"/>
              </a:spcBef>
              <a:spcAft>
                <a:spcPts val="0"/>
              </a:spcAft>
              <a:defRPr/>
            </a:pPr>
            <a:r>
              <a:rPr lang="en-US" sz="1050" b="1" dirty="0">
                <a:solidFill>
                  <a:srgbClr val="FFFFFF"/>
                </a:solidFill>
                <a:latin typeface="Trebuchet MS"/>
              </a:rPr>
              <a:t>CURE</a:t>
            </a:r>
          </a:p>
        </p:txBody>
      </p:sp>
      <p:cxnSp>
        <p:nvCxnSpPr>
          <p:cNvPr id="27" name="Straight Arrow Connector 26">
            <a:extLst>
              <a:ext uri="{FF2B5EF4-FFF2-40B4-BE49-F238E27FC236}">
                <a16:creationId xmlns:a16="http://schemas.microsoft.com/office/drawing/2014/main" id="{B198C6DF-3D2F-47C5-9C29-E7A5318BB009}"/>
              </a:ext>
            </a:extLst>
          </p:cNvPr>
          <p:cNvCxnSpPr>
            <a:cxnSpLocks/>
            <a:stCxn id="17" idx="2"/>
            <a:endCxn id="63" idx="0"/>
          </p:cNvCxnSpPr>
          <p:nvPr/>
        </p:nvCxnSpPr>
        <p:spPr>
          <a:xfrm>
            <a:off x="5994291" y="2756003"/>
            <a:ext cx="0" cy="201845"/>
          </a:xfrm>
          <a:prstGeom prst="straightConnector1">
            <a:avLst/>
          </a:prstGeom>
          <a:ln w="22225">
            <a:solidFill>
              <a:schemeClr val="tx2"/>
            </a:solidFill>
            <a:tailEnd type="stealth" w="lg" len="lg"/>
          </a:ln>
        </p:spPr>
        <p:style>
          <a:lnRef idx="1">
            <a:schemeClr val="accent1"/>
          </a:lnRef>
          <a:fillRef idx="0">
            <a:schemeClr val="accent1"/>
          </a:fillRef>
          <a:effectRef idx="0">
            <a:schemeClr val="accent1"/>
          </a:effectRef>
          <a:fontRef idx="minor">
            <a:schemeClr val="tx1"/>
          </a:fontRef>
        </p:style>
      </p:cxnSp>
      <p:sp>
        <p:nvSpPr>
          <p:cNvPr id="29" name="Rounded Rectangle 81">
            <a:extLst>
              <a:ext uri="{FF2B5EF4-FFF2-40B4-BE49-F238E27FC236}">
                <a16:creationId xmlns:a16="http://schemas.microsoft.com/office/drawing/2014/main" id="{16E6AE1C-25AA-4D47-9B3A-8D9B01C7CCA7}"/>
              </a:ext>
            </a:extLst>
          </p:cNvPr>
          <p:cNvSpPr/>
          <p:nvPr/>
        </p:nvSpPr>
        <p:spPr>
          <a:xfrm>
            <a:off x="2176809" y="1890760"/>
            <a:ext cx="509274" cy="28174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545622" fontAlgn="auto">
              <a:spcBef>
                <a:spcPts val="0"/>
              </a:spcBef>
              <a:spcAft>
                <a:spcPts val="0"/>
              </a:spcAft>
            </a:pPr>
            <a:r>
              <a:rPr lang="en-US" sz="1200" b="1" dirty="0">
                <a:solidFill>
                  <a:srgbClr val="FF0000"/>
                </a:solidFill>
                <a:latin typeface="Trebuchet MS"/>
              </a:rPr>
              <a:t>50%</a:t>
            </a:r>
            <a:r>
              <a:rPr lang="en-US" sz="1200" b="1" baseline="30000" dirty="0">
                <a:solidFill>
                  <a:srgbClr val="FF0000"/>
                </a:solidFill>
                <a:latin typeface="Trebuchet MS"/>
              </a:rPr>
              <a:t>c</a:t>
            </a:r>
          </a:p>
        </p:txBody>
      </p:sp>
      <p:sp>
        <p:nvSpPr>
          <p:cNvPr id="30" name="Rounded Rectangle 82">
            <a:extLst>
              <a:ext uri="{FF2B5EF4-FFF2-40B4-BE49-F238E27FC236}">
                <a16:creationId xmlns:a16="http://schemas.microsoft.com/office/drawing/2014/main" id="{46FD392D-143B-420A-B23E-B1B61F09ADEC}"/>
              </a:ext>
            </a:extLst>
          </p:cNvPr>
          <p:cNvSpPr/>
          <p:nvPr/>
        </p:nvSpPr>
        <p:spPr>
          <a:xfrm>
            <a:off x="2176810" y="3210534"/>
            <a:ext cx="507511" cy="3329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545622" fontAlgn="auto">
              <a:spcBef>
                <a:spcPts val="0"/>
              </a:spcBef>
              <a:spcAft>
                <a:spcPts val="0"/>
              </a:spcAft>
            </a:pPr>
            <a:r>
              <a:rPr lang="en-US" sz="1200" b="1" dirty="0">
                <a:solidFill>
                  <a:srgbClr val="FF0000"/>
                </a:solidFill>
                <a:latin typeface="Trebuchet MS"/>
              </a:rPr>
              <a:t>50%</a:t>
            </a:r>
          </a:p>
        </p:txBody>
      </p:sp>
      <p:sp>
        <p:nvSpPr>
          <p:cNvPr id="31" name="Rounded Rectangle 83">
            <a:extLst>
              <a:ext uri="{FF2B5EF4-FFF2-40B4-BE49-F238E27FC236}">
                <a16:creationId xmlns:a16="http://schemas.microsoft.com/office/drawing/2014/main" id="{C08E5650-7E53-4322-BD81-FFD359A0299E}"/>
              </a:ext>
            </a:extLst>
          </p:cNvPr>
          <p:cNvSpPr/>
          <p:nvPr/>
        </p:nvSpPr>
        <p:spPr>
          <a:xfrm>
            <a:off x="5951756" y="1820822"/>
            <a:ext cx="604740" cy="3978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622" fontAlgn="auto">
              <a:spcBef>
                <a:spcPts val="0"/>
              </a:spcBef>
              <a:spcAft>
                <a:spcPts val="0"/>
              </a:spcAft>
            </a:pPr>
            <a:r>
              <a:rPr lang="en-US" sz="1200" b="1" dirty="0">
                <a:solidFill>
                  <a:srgbClr val="FF0000"/>
                </a:solidFill>
                <a:latin typeface="Trebuchet MS"/>
              </a:rPr>
              <a:t>50%</a:t>
            </a:r>
            <a:r>
              <a:rPr lang="en-US" sz="1200" b="1" baseline="30000" dirty="0">
                <a:solidFill>
                  <a:srgbClr val="FF0000"/>
                </a:solidFill>
                <a:latin typeface="Trebuchet MS"/>
              </a:rPr>
              <a:t>b</a:t>
            </a:r>
            <a:endParaRPr lang="en-US" sz="1200" b="1" dirty="0">
              <a:solidFill>
                <a:srgbClr val="FF0000"/>
              </a:solidFill>
              <a:latin typeface="Trebuchet MS"/>
            </a:endParaRPr>
          </a:p>
        </p:txBody>
      </p:sp>
      <p:sp>
        <p:nvSpPr>
          <p:cNvPr id="32" name="Rounded Rectangle 84">
            <a:extLst>
              <a:ext uri="{FF2B5EF4-FFF2-40B4-BE49-F238E27FC236}">
                <a16:creationId xmlns:a16="http://schemas.microsoft.com/office/drawing/2014/main" id="{223EC39F-7352-4EDB-977D-643A0814C8FF}"/>
              </a:ext>
            </a:extLst>
          </p:cNvPr>
          <p:cNvSpPr/>
          <p:nvPr/>
        </p:nvSpPr>
        <p:spPr>
          <a:xfrm>
            <a:off x="5492882" y="2155928"/>
            <a:ext cx="543953" cy="3622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622" fontAlgn="auto">
              <a:spcBef>
                <a:spcPts val="0"/>
              </a:spcBef>
              <a:spcAft>
                <a:spcPts val="0"/>
              </a:spcAft>
            </a:pPr>
            <a:r>
              <a:rPr lang="en-US" sz="1200" b="1" dirty="0">
                <a:solidFill>
                  <a:srgbClr val="FF0000"/>
                </a:solidFill>
                <a:latin typeface="Trebuchet MS"/>
              </a:rPr>
              <a:t>50%</a:t>
            </a:r>
          </a:p>
        </p:txBody>
      </p:sp>
      <p:sp>
        <p:nvSpPr>
          <p:cNvPr id="35" name="Rounded Rectangle 88">
            <a:extLst>
              <a:ext uri="{FF2B5EF4-FFF2-40B4-BE49-F238E27FC236}">
                <a16:creationId xmlns:a16="http://schemas.microsoft.com/office/drawing/2014/main" id="{20EE9FE0-3EBC-4415-9E98-8E978985329E}"/>
              </a:ext>
            </a:extLst>
          </p:cNvPr>
          <p:cNvSpPr/>
          <p:nvPr/>
        </p:nvSpPr>
        <p:spPr>
          <a:xfrm>
            <a:off x="722872" y="3799284"/>
            <a:ext cx="972085" cy="28176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622" fontAlgn="auto">
              <a:spcBef>
                <a:spcPts val="0"/>
              </a:spcBef>
              <a:spcAft>
                <a:spcPts val="0"/>
              </a:spcAft>
              <a:defRPr/>
            </a:pPr>
            <a:r>
              <a:rPr lang="en-US" sz="1050" b="1" dirty="0">
                <a:solidFill>
                  <a:srgbClr val="000000"/>
                </a:solidFill>
                <a:latin typeface="Trebuchet MS"/>
              </a:rPr>
              <a:t>50%-60%</a:t>
            </a:r>
            <a:r>
              <a:rPr lang="en-US" sz="1050" b="1" baseline="30000" dirty="0">
                <a:solidFill>
                  <a:srgbClr val="000000"/>
                </a:solidFill>
                <a:latin typeface="Trebuchet MS"/>
              </a:rPr>
              <a:t>a,b</a:t>
            </a:r>
            <a:endParaRPr lang="en-US" sz="1050" b="1" dirty="0">
              <a:solidFill>
                <a:srgbClr val="000000"/>
              </a:solidFill>
              <a:latin typeface="Trebuchet MS"/>
            </a:endParaRPr>
          </a:p>
        </p:txBody>
      </p:sp>
      <p:sp>
        <p:nvSpPr>
          <p:cNvPr id="42" name="Rounded Rectangle 87">
            <a:extLst>
              <a:ext uri="{FF2B5EF4-FFF2-40B4-BE49-F238E27FC236}">
                <a16:creationId xmlns:a16="http://schemas.microsoft.com/office/drawing/2014/main" id="{A018CF19-0364-4635-B856-BBED31625FBA}"/>
              </a:ext>
            </a:extLst>
          </p:cNvPr>
          <p:cNvSpPr/>
          <p:nvPr/>
        </p:nvSpPr>
        <p:spPr>
          <a:xfrm>
            <a:off x="7265606" y="2412670"/>
            <a:ext cx="1128519" cy="24885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622" fontAlgn="auto">
              <a:spcBef>
                <a:spcPts val="0"/>
              </a:spcBef>
              <a:spcAft>
                <a:spcPts val="0"/>
              </a:spcAft>
              <a:defRPr/>
            </a:pPr>
            <a:r>
              <a:rPr lang="en-US" sz="1050" b="1" dirty="0">
                <a:solidFill>
                  <a:srgbClr val="FFFFFF"/>
                </a:solidFill>
                <a:latin typeface="Trebuchet MS"/>
              </a:rPr>
              <a:t>Pola-BR </a:t>
            </a:r>
          </a:p>
        </p:txBody>
      </p:sp>
      <p:sp>
        <p:nvSpPr>
          <p:cNvPr id="43" name="Rounded Rectangle 87">
            <a:extLst>
              <a:ext uri="{FF2B5EF4-FFF2-40B4-BE49-F238E27FC236}">
                <a16:creationId xmlns:a16="http://schemas.microsoft.com/office/drawing/2014/main" id="{33146E3C-0B8F-4BFA-9544-713DB76B5D91}"/>
              </a:ext>
            </a:extLst>
          </p:cNvPr>
          <p:cNvSpPr/>
          <p:nvPr/>
        </p:nvSpPr>
        <p:spPr>
          <a:xfrm>
            <a:off x="7278533" y="3441720"/>
            <a:ext cx="1128519" cy="24885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622" fontAlgn="auto">
              <a:spcBef>
                <a:spcPts val="0"/>
              </a:spcBef>
              <a:spcAft>
                <a:spcPts val="0"/>
              </a:spcAft>
              <a:defRPr/>
            </a:pPr>
            <a:r>
              <a:rPr lang="en-US" sz="1050" b="1" dirty="0" err="1">
                <a:solidFill>
                  <a:srgbClr val="FFFFFF"/>
                </a:solidFill>
                <a:latin typeface="Arial" panose="020B0604020202020204"/>
              </a:rPr>
              <a:t>Lonca-Tesirine</a:t>
            </a:r>
            <a:r>
              <a:rPr lang="en-US" sz="1050" b="1" dirty="0">
                <a:solidFill>
                  <a:srgbClr val="FFFFFF"/>
                </a:solidFill>
                <a:latin typeface="Trebuchet MS"/>
              </a:rPr>
              <a:t> </a:t>
            </a:r>
          </a:p>
        </p:txBody>
      </p:sp>
      <p:sp>
        <p:nvSpPr>
          <p:cNvPr id="44" name="Rounded Rectangle 52">
            <a:extLst>
              <a:ext uri="{FF2B5EF4-FFF2-40B4-BE49-F238E27FC236}">
                <a16:creationId xmlns:a16="http://schemas.microsoft.com/office/drawing/2014/main" id="{A3E039C8-7574-4402-A60F-BFD8E2171A22}"/>
              </a:ext>
            </a:extLst>
          </p:cNvPr>
          <p:cNvSpPr/>
          <p:nvPr/>
        </p:nvSpPr>
        <p:spPr>
          <a:xfrm>
            <a:off x="5605656" y="3201074"/>
            <a:ext cx="712506" cy="3199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622" fontAlgn="auto">
              <a:spcBef>
                <a:spcPts val="0"/>
              </a:spcBef>
              <a:spcAft>
                <a:spcPts val="0"/>
              </a:spcAft>
            </a:pPr>
            <a:r>
              <a:rPr lang="en-US" sz="1050" b="1" dirty="0">
                <a:solidFill>
                  <a:srgbClr val="000000"/>
                </a:solidFill>
                <a:latin typeface="Trebuchet MS"/>
              </a:rPr>
              <a:t>10-15%</a:t>
            </a:r>
            <a:r>
              <a:rPr lang="en-US" sz="1050" b="1" baseline="30000" dirty="0">
                <a:solidFill>
                  <a:srgbClr val="000000"/>
                </a:solidFill>
                <a:latin typeface="Trebuchet MS"/>
              </a:rPr>
              <a:t>c</a:t>
            </a:r>
            <a:endParaRPr lang="en-US" sz="1050" b="1" dirty="0">
              <a:solidFill>
                <a:srgbClr val="000000"/>
              </a:solidFill>
              <a:latin typeface="Trebuchet MS"/>
            </a:endParaRPr>
          </a:p>
        </p:txBody>
      </p:sp>
      <p:sp>
        <p:nvSpPr>
          <p:cNvPr id="46" name="Text Placeholder 8">
            <a:extLst>
              <a:ext uri="{FF2B5EF4-FFF2-40B4-BE49-F238E27FC236}">
                <a16:creationId xmlns:a16="http://schemas.microsoft.com/office/drawing/2014/main" id="{E92A7C6C-7B9C-4963-9255-CCE91210A10A}"/>
              </a:ext>
            </a:extLst>
          </p:cNvPr>
          <p:cNvSpPr txBox="1">
            <a:spLocks/>
          </p:cNvSpPr>
          <p:nvPr/>
        </p:nvSpPr>
        <p:spPr>
          <a:xfrm>
            <a:off x="3103430" y="4627098"/>
            <a:ext cx="4778903" cy="438582"/>
          </a:xfrm>
          <a:prstGeom prst="rect">
            <a:avLst/>
          </a:prstGeom>
        </p:spPr>
        <p:txBody>
          <a:bodyPr wrap="square">
            <a:spAutoFit/>
          </a:bodyPr>
          <a:lstStyle>
            <a:lvl1pPr marL="285750" indent="-285750" algn="l" defTabSz="914400" rtl="0" eaLnBrk="1" latinLnBrk="0" hangingPunct="1">
              <a:spcBef>
                <a:spcPts val="600"/>
              </a:spcBef>
              <a:buClr>
                <a:schemeClr val="accent6"/>
              </a:buClr>
              <a:buFont typeface="Wingdings 2" panose="05020102010507070707" pitchFamily="18" charset="2"/>
              <a:buChar char=""/>
              <a:defRPr sz="2800" kern="1200">
                <a:solidFill>
                  <a:schemeClr val="tx1"/>
                </a:solidFill>
                <a:latin typeface="Trebuchet MS" panose="020B0603020202020204" pitchFamily="34" charset="0"/>
                <a:ea typeface="+mn-ea"/>
                <a:cs typeface="+mn-cs"/>
              </a:defRPr>
            </a:lvl1pPr>
            <a:lvl2pPr marL="687388" indent="-339725" algn="l" defTabSz="914400" rtl="0" eaLnBrk="1" latinLnBrk="0" hangingPunct="1">
              <a:spcBef>
                <a:spcPts val="600"/>
              </a:spcBef>
              <a:buClr>
                <a:schemeClr val="tx1"/>
              </a:buClr>
              <a:buFont typeface="Arial" panose="020B0604020202020204" pitchFamily="34" charset="0"/>
              <a:buChar char="–"/>
              <a:defRPr sz="2800" kern="1200">
                <a:solidFill>
                  <a:schemeClr val="tx1"/>
                </a:solidFill>
                <a:latin typeface="Trebuchet MS" panose="020B0603020202020204" pitchFamily="34" charset="0"/>
                <a:ea typeface="+mn-ea"/>
                <a:cs typeface="+mn-cs"/>
              </a:defRPr>
            </a:lvl2pPr>
            <a:lvl3pPr marL="1031875" indent="-285750" algn="l" defTabSz="914400" rtl="0" eaLnBrk="1" latinLnBrk="0" hangingPunct="1">
              <a:spcBef>
                <a:spcPts val="600"/>
              </a:spcBef>
              <a:buClr>
                <a:schemeClr val="accent2"/>
              </a:buClr>
              <a:buFont typeface="Arial" panose="020B0604020202020204" pitchFamily="34" charset="0"/>
              <a:buChar char="•"/>
              <a:defRPr sz="2800" kern="1200">
                <a:solidFill>
                  <a:schemeClr val="tx1"/>
                </a:solidFill>
                <a:latin typeface="Trebuchet MS" panose="020B0603020202020204" pitchFamily="34" charset="0"/>
                <a:ea typeface="+mn-ea"/>
                <a:cs typeface="+mn-cs"/>
              </a:defRPr>
            </a:lvl3pPr>
            <a:lvl4pPr marL="1543050" indent="-339725" algn="l" defTabSz="914400" rtl="0" eaLnBrk="1" latinLnBrk="0" hangingPunct="1">
              <a:spcBef>
                <a:spcPts val="600"/>
              </a:spcBef>
              <a:buClr>
                <a:schemeClr val="tx1"/>
              </a:buClr>
              <a:buFont typeface="Arial" panose="020B0604020202020204" pitchFamily="34" charset="0"/>
              <a:buChar char="–"/>
              <a:defRPr sz="2800" kern="1200">
                <a:solidFill>
                  <a:schemeClr val="tx1"/>
                </a:solidFill>
                <a:latin typeface="Trebuchet MS" panose="020B0603020202020204" pitchFamily="34" charset="0"/>
                <a:ea typeface="+mn-ea"/>
                <a:cs typeface="+mn-cs"/>
              </a:defRPr>
            </a:lvl4pPr>
            <a:lvl5pPr marL="1946275" indent="-285750" algn="l" defTabSz="914400" rtl="0" eaLnBrk="1" latinLnBrk="0" hangingPunct="1">
              <a:spcBef>
                <a:spcPts val="600"/>
              </a:spcBef>
              <a:buClr>
                <a:schemeClr val="tx1"/>
              </a:buClr>
              <a:buFont typeface="Arial" panose="020B0604020202020204" pitchFamily="34" charset="0"/>
              <a:buChar char="»"/>
              <a:defRPr sz="28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685800" fontAlgn="auto">
              <a:spcBef>
                <a:spcPts val="0"/>
              </a:spcBef>
              <a:spcAft>
                <a:spcPts val="0"/>
              </a:spcAft>
              <a:buClr>
                <a:srgbClr val="40B3E5"/>
              </a:buClr>
              <a:buNone/>
            </a:pPr>
            <a:r>
              <a:rPr lang="de-DE" sz="750" dirty="0">
                <a:solidFill>
                  <a:srgbClr val="000000"/>
                </a:solidFill>
              </a:rPr>
              <a:t>SCT=stem-cell transplantation.</a:t>
            </a:r>
          </a:p>
          <a:p>
            <a:pPr marL="0" indent="0" defTabSz="685800" fontAlgn="auto">
              <a:spcBef>
                <a:spcPts val="0"/>
              </a:spcBef>
              <a:spcAft>
                <a:spcPts val="0"/>
              </a:spcAft>
              <a:buClr>
                <a:srgbClr val="40B3E5"/>
              </a:buClr>
              <a:buNone/>
            </a:pPr>
            <a:r>
              <a:rPr lang="de-DE" sz="750" baseline="30000" dirty="0">
                <a:solidFill>
                  <a:srgbClr val="000000"/>
                </a:solidFill>
              </a:rPr>
              <a:t>a</a:t>
            </a:r>
            <a:r>
              <a:rPr lang="de-DE" sz="750" dirty="0">
                <a:solidFill>
                  <a:srgbClr val="000000"/>
                </a:solidFill>
              </a:rPr>
              <a:t> Decisions Resource Group. DLBCL Epidemiology data; </a:t>
            </a:r>
            <a:r>
              <a:rPr lang="de-DE" sz="750" baseline="30000" dirty="0">
                <a:solidFill>
                  <a:srgbClr val="000000"/>
                </a:solidFill>
              </a:rPr>
              <a:t>b</a:t>
            </a:r>
            <a:r>
              <a:rPr lang="de-DE" sz="750" dirty="0">
                <a:solidFill>
                  <a:srgbClr val="000000"/>
                </a:solidFill>
              </a:rPr>
              <a:t> </a:t>
            </a:r>
            <a:r>
              <a:rPr lang="en-US" sz="750" dirty="0" err="1">
                <a:solidFill>
                  <a:srgbClr val="000000"/>
                </a:solidFill>
              </a:rPr>
              <a:t>Sehn</a:t>
            </a:r>
            <a:r>
              <a:rPr lang="en-US" sz="750" dirty="0">
                <a:solidFill>
                  <a:srgbClr val="000000"/>
                </a:solidFill>
              </a:rPr>
              <a:t> LH, Gascoyne RD. </a:t>
            </a:r>
            <a:r>
              <a:rPr lang="en-US" sz="750" i="1" dirty="0">
                <a:solidFill>
                  <a:srgbClr val="000000"/>
                </a:solidFill>
              </a:rPr>
              <a:t>Blood</a:t>
            </a:r>
            <a:r>
              <a:rPr lang="en-US" sz="750" dirty="0">
                <a:solidFill>
                  <a:srgbClr val="000000"/>
                </a:solidFill>
              </a:rPr>
              <a:t>. 2015;125:22-32; </a:t>
            </a:r>
          </a:p>
          <a:p>
            <a:pPr marL="0" indent="0" defTabSz="685800" fontAlgn="auto">
              <a:spcBef>
                <a:spcPts val="0"/>
              </a:spcBef>
              <a:spcAft>
                <a:spcPts val="0"/>
              </a:spcAft>
              <a:buClr>
                <a:srgbClr val="40B3E5"/>
              </a:buClr>
              <a:buNone/>
            </a:pPr>
            <a:r>
              <a:rPr lang="en-US" sz="750" baseline="30000" dirty="0">
                <a:solidFill>
                  <a:srgbClr val="000000"/>
                </a:solidFill>
              </a:rPr>
              <a:t>c</a:t>
            </a:r>
            <a:r>
              <a:rPr lang="de-DE" sz="750" dirty="0">
                <a:solidFill>
                  <a:srgbClr val="000000"/>
                </a:solidFill>
              </a:rPr>
              <a:t> Friedberg JW, et al. </a:t>
            </a:r>
            <a:r>
              <a:rPr lang="de-DE" sz="750" i="1" dirty="0">
                <a:solidFill>
                  <a:srgbClr val="000000"/>
                </a:solidFill>
              </a:rPr>
              <a:t>Hematology Am Soc Hematol Educ Program</a:t>
            </a:r>
            <a:r>
              <a:rPr lang="de-DE" sz="750" dirty="0">
                <a:solidFill>
                  <a:srgbClr val="000000"/>
                </a:solidFill>
              </a:rPr>
              <a:t>. 2011;2011:498-505; </a:t>
            </a:r>
          </a:p>
        </p:txBody>
      </p:sp>
      <p:cxnSp>
        <p:nvCxnSpPr>
          <p:cNvPr id="47" name="Straight Arrow Connector 46">
            <a:extLst>
              <a:ext uri="{FF2B5EF4-FFF2-40B4-BE49-F238E27FC236}">
                <a16:creationId xmlns:a16="http://schemas.microsoft.com/office/drawing/2014/main" id="{C979F8FF-8E68-45AD-800F-FF6712338458}"/>
              </a:ext>
            </a:extLst>
          </p:cNvPr>
          <p:cNvCxnSpPr>
            <a:cxnSpLocks/>
            <a:stCxn id="12" idx="2"/>
            <a:endCxn id="26" idx="0"/>
          </p:cNvCxnSpPr>
          <p:nvPr/>
        </p:nvCxnSpPr>
        <p:spPr>
          <a:xfrm>
            <a:off x="1161303" y="2981862"/>
            <a:ext cx="1" cy="500042"/>
          </a:xfrm>
          <a:prstGeom prst="straightConnector1">
            <a:avLst/>
          </a:prstGeom>
          <a:ln w="22225">
            <a:solidFill>
              <a:schemeClr val="tx2"/>
            </a:solidFill>
            <a:tailEnd type="stealth" w="lg" len="lg"/>
          </a:ln>
        </p:spPr>
        <p:style>
          <a:lnRef idx="1">
            <a:schemeClr val="accent1"/>
          </a:lnRef>
          <a:fillRef idx="0">
            <a:schemeClr val="accent1"/>
          </a:fillRef>
          <a:effectRef idx="0">
            <a:schemeClr val="accent1"/>
          </a:effectRef>
          <a:fontRef idx="minor">
            <a:schemeClr val="tx1"/>
          </a:fontRef>
        </p:style>
      </p:cxnSp>
      <p:sp>
        <p:nvSpPr>
          <p:cNvPr id="48" name="Rounded Rectangle 46">
            <a:extLst>
              <a:ext uri="{FF2B5EF4-FFF2-40B4-BE49-F238E27FC236}">
                <a16:creationId xmlns:a16="http://schemas.microsoft.com/office/drawing/2014/main" id="{5D482145-6115-45E4-8D77-488EEE9E9437}"/>
              </a:ext>
            </a:extLst>
          </p:cNvPr>
          <p:cNvSpPr/>
          <p:nvPr/>
        </p:nvSpPr>
        <p:spPr>
          <a:xfrm>
            <a:off x="2808258" y="1943955"/>
            <a:ext cx="1083881" cy="42394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defTabSz="545622" fontAlgn="auto">
              <a:lnSpc>
                <a:spcPct val="90000"/>
              </a:lnSpc>
              <a:spcBef>
                <a:spcPts val="0"/>
              </a:spcBef>
              <a:spcAft>
                <a:spcPts val="0"/>
              </a:spcAft>
              <a:defRPr/>
            </a:pPr>
            <a:r>
              <a:rPr lang="en-US" sz="1050" b="1" dirty="0">
                <a:solidFill>
                  <a:srgbClr val="FFFFFF"/>
                </a:solidFill>
                <a:latin typeface="Trebuchet MS"/>
              </a:rPr>
              <a:t>Transplant</a:t>
            </a:r>
            <a:br>
              <a:rPr lang="en-US" sz="1050" b="1" dirty="0">
                <a:solidFill>
                  <a:srgbClr val="FFFFFF"/>
                </a:solidFill>
                <a:latin typeface="Trebuchet MS"/>
              </a:rPr>
            </a:br>
            <a:r>
              <a:rPr lang="en-US" sz="1050" b="1" dirty="0">
                <a:solidFill>
                  <a:srgbClr val="FFFFFF"/>
                </a:solidFill>
                <a:latin typeface="Trebuchet MS"/>
              </a:rPr>
              <a:t>eligible </a:t>
            </a:r>
          </a:p>
        </p:txBody>
      </p:sp>
      <p:cxnSp>
        <p:nvCxnSpPr>
          <p:cNvPr id="54" name="Connector: Elbow 53">
            <a:extLst>
              <a:ext uri="{FF2B5EF4-FFF2-40B4-BE49-F238E27FC236}">
                <a16:creationId xmlns:a16="http://schemas.microsoft.com/office/drawing/2014/main" id="{C55CA1F4-4AFB-4F75-BAF4-519B6A03CC63}"/>
              </a:ext>
            </a:extLst>
          </p:cNvPr>
          <p:cNvCxnSpPr>
            <a:cxnSpLocks/>
            <a:stCxn id="12" idx="3"/>
            <a:endCxn id="48" idx="1"/>
          </p:cNvCxnSpPr>
          <p:nvPr/>
        </p:nvCxnSpPr>
        <p:spPr>
          <a:xfrm flipV="1">
            <a:off x="1599733" y="2155928"/>
            <a:ext cx="1208525" cy="486167"/>
          </a:xfrm>
          <a:prstGeom prst="bentConnector3">
            <a:avLst/>
          </a:prstGeom>
          <a:ln w="22225">
            <a:solidFill>
              <a:schemeClr val="tx2"/>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FEA6928A-BEE4-4C11-9284-CB3EC5C44F18}"/>
              </a:ext>
            </a:extLst>
          </p:cNvPr>
          <p:cNvCxnSpPr>
            <a:cxnSpLocks/>
            <a:stCxn id="12" idx="3"/>
            <a:endCxn id="14" idx="1"/>
          </p:cNvCxnSpPr>
          <p:nvPr/>
        </p:nvCxnSpPr>
        <p:spPr>
          <a:xfrm>
            <a:off x="1599733" y="2642095"/>
            <a:ext cx="1180326" cy="856859"/>
          </a:xfrm>
          <a:prstGeom prst="bentConnector3">
            <a:avLst/>
          </a:prstGeom>
          <a:ln w="22225">
            <a:solidFill>
              <a:schemeClr val="tx2"/>
            </a:solidFill>
            <a:tailEnd type="stealth" w="lg" len="lg"/>
          </a:ln>
        </p:spPr>
        <p:style>
          <a:lnRef idx="1">
            <a:schemeClr val="accent1"/>
          </a:lnRef>
          <a:fillRef idx="0">
            <a:schemeClr val="accent1"/>
          </a:fillRef>
          <a:effectRef idx="0">
            <a:schemeClr val="accent1"/>
          </a:effectRef>
          <a:fontRef idx="minor">
            <a:schemeClr val="tx1"/>
          </a:fontRef>
        </p:style>
      </p:cxnSp>
      <p:sp>
        <p:nvSpPr>
          <p:cNvPr id="63" name="Rounded Rectangle 51">
            <a:extLst>
              <a:ext uri="{FF2B5EF4-FFF2-40B4-BE49-F238E27FC236}">
                <a16:creationId xmlns:a16="http://schemas.microsoft.com/office/drawing/2014/main" id="{D6ED23AD-37A4-44A4-90E0-BFF884488C83}"/>
              </a:ext>
            </a:extLst>
          </p:cNvPr>
          <p:cNvSpPr/>
          <p:nvPr/>
        </p:nvSpPr>
        <p:spPr>
          <a:xfrm>
            <a:off x="5669429" y="2957849"/>
            <a:ext cx="649726" cy="284537"/>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622" fontAlgn="auto">
              <a:spcBef>
                <a:spcPts val="0"/>
              </a:spcBef>
              <a:spcAft>
                <a:spcPts val="0"/>
              </a:spcAft>
              <a:defRPr/>
            </a:pPr>
            <a:r>
              <a:rPr lang="en-US" sz="1050" b="1" dirty="0">
                <a:solidFill>
                  <a:srgbClr val="FFFFFF"/>
                </a:solidFill>
                <a:latin typeface="Trebuchet MS"/>
              </a:rPr>
              <a:t>CURE</a:t>
            </a:r>
          </a:p>
        </p:txBody>
      </p:sp>
      <p:cxnSp>
        <p:nvCxnSpPr>
          <p:cNvPr id="76" name="Straight Arrow Connector 75">
            <a:extLst>
              <a:ext uri="{FF2B5EF4-FFF2-40B4-BE49-F238E27FC236}">
                <a16:creationId xmlns:a16="http://schemas.microsoft.com/office/drawing/2014/main" id="{A1D3BD25-B860-44BC-8B0D-60B6E6B4EBD7}"/>
              </a:ext>
            </a:extLst>
          </p:cNvPr>
          <p:cNvCxnSpPr>
            <a:cxnSpLocks/>
            <a:stCxn id="15" idx="3"/>
          </p:cNvCxnSpPr>
          <p:nvPr/>
        </p:nvCxnSpPr>
        <p:spPr>
          <a:xfrm>
            <a:off x="5470805" y="2155928"/>
            <a:ext cx="1729267" cy="15952"/>
          </a:xfrm>
          <a:prstGeom prst="straightConnector1">
            <a:avLst/>
          </a:prstGeom>
          <a:ln w="22225">
            <a:solidFill>
              <a:schemeClr val="tx2"/>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0" name="Connector: Elbow 79">
            <a:extLst>
              <a:ext uri="{FF2B5EF4-FFF2-40B4-BE49-F238E27FC236}">
                <a16:creationId xmlns:a16="http://schemas.microsoft.com/office/drawing/2014/main" id="{6466D41A-57CB-47EB-AD8F-A944FB39DCA3}"/>
              </a:ext>
            </a:extLst>
          </p:cNvPr>
          <p:cNvCxnSpPr>
            <a:cxnSpLocks/>
            <a:stCxn id="15" idx="3"/>
            <a:endCxn id="17" idx="0"/>
          </p:cNvCxnSpPr>
          <p:nvPr/>
        </p:nvCxnSpPr>
        <p:spPr>
          <a:xfrm>
            <a:off x="5470805" y="2155928"/>
            <a:ext cx="523487" cy="315539"/>
          </a:xfrm>
          <a:prstGeom prst="bentConnector2">
            <a:avLst/>
          </a:prstGeom>
          <a:ln w="22225">
            <a:solidFill>
              <a:schemeClr val="tx2"/>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9D53817B-57EC-4C97-BD4D-75BE27574808}"/>
              </a:ext>
            </a:extLst>
          </p:cNvPr>
          <p:cNvCxnSpPr>
            <a:cxnSpLocks/>
            <a:stCxn id="16" idx="3"/>
          </p:cNvCxnSpPr>
          <p:nvPr/>
        </p:nvCxnSpPr>
        <p:spPr>
          <a:xfrm flipV="1">
            <a:off x="5481668" y="3489089"/>
            <a:ext cx="1682621" cy="9865"/>
          </a:xfrm>
          <a:prstGeom prst="straightConnector1">
            <a:avLst/>
          </a:prstGeom>
          <a:ln w="22225">
            <a:solidFill>
              <a:schemeClr val="tx2"/>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E666A007-CC0B-44ED-A586-A1F696061969}"/>
              </a:ext>
            </a:extLst>
          </p:cNvPr>
          <p:cNvCxnSpPr/>
          <p:nvPr/>
        </p:nvCxnSpPr>
        <p:spPr>
          <a:xfrm>
            <a:off x="2684327" y="1384403"/>
            <a:ext cx="0" cy="3021528"/>
          </a:xfrm>
          <a:prstGeom prst="line">
            <a:avLst/>
          </a:prstGeom>
          <a:ln w="25400">
            <a:solidFill>
              <a:schemeClr val="bg1">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99CC505-4797-46F0-AB82-A8869713D68D}"/>
              </a:ext>
            </a:extLst>
          </p:cNvPr>
          <p:cNvCxnSpPr/>
          <p:nvPr/>
        </p:nvCxnSpPr>
        <p:spPr>
          <a:xfrm>
            <a:off x="6800105" y="1384403"/>
            <a:ext cx="0" cy="3021528"/>
          </a:xfrm>
          <a:prstGeom prst="line">
            <a:avLst/>
          </a:prstGeom>
          <a:ln w="25400">
            <a:solidFill>
              <a:schemeClr val="bg1">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5" name="Rounded Rectangle 53">
            <a:extLst>
              <a:ext uri="{FF2B5EF4-FFF2-40B4-BE49-F238E27FC236}">
                <a16:creationId xmlns:a16="http://schemas.microsoft.com/office/drawing/2014/main" id="{C7E402AA-0811-1F46-A76F-7D27260B5191}"/>
              </a:ext>
            </a:extLst>
          </p:cNvPr>
          <p:cNvSpPr/>
          <p:nvPr/>
        </p:nvSpPr>
        <p:spPr>
          <a:xfrm>
            <a:off x="7269838" y="2783251"/>
            <a:ext cx="1128519" cy="24885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622" fontAlgn="auto">
              <a:spcBef>
                <a:spcPts val="0"/>
              </a:spcBef>
              <a:spcAft>
                <a:spcPts val="0"/>
              </a:spcAft>
              <a:defRPr/>
            </a:pPr>
            <a:r>
              <a:rPr lang="en-US" sz="1050" b="1" dirty="0" err="1">
                <a:solidFill>
                  <a:srgbClr val="FFFFFF"/>
                </a:solidFill>
                <a:latin typeface="Trebuchet MS"/>
              </a:rPr>
              <a:t>Tafa</a:t>
            </a:r>
            <a:r>
              <a:rPr lang="en-US" sz="1050" b="1" dirty="0">
                <a:solidFill>
                  <a:srgbClr val="FFFFFF"/>
                </a:solidFill>
                <a:latin typeface="Trebuchet MS"/>
              </a:rPr>
              <a:t>-Len</a:t>
            </a:r>
            <a:endParaRPr lang="en-US" sz="1050" b="1" baseline="30000" dirty="0">
              <a:solidFill>
                <a:srgbClr val="FFFFFF"/>
              </a:solidFill>
              <a:latin typeface="Trebuchet MS"/>
            </a:endParaRPr>
          </a:p>
        </p:txBody>
      </p:sp>
      <p:sp>
        <p:nvSpPr>
          <p:cNvPr id="57" name="Rounded Rectangle 87">
            <a:extLst>
              <a:ext uri="{FF2B5EF4-FFF2-40B4-BE49-F238E27FC236}">
                <a16:creationId xmlns:a16="http://schemas.microsoft.com/office/drawing/2014/main" id="{0873CD79-56C0-E74D-9796-7A2AAAD2D5E1}"/>
              </a:ext>
            </a:extLst>
          </p:cNvPr>
          <p:cNvSpPr/>
          <p:nvPr/>
        </p:nvSpPr>
        <p:spPr>
          <a:xfrm>
            <a:off x="7259152" y="3110800"/>
            <a:ext cx="1128519" cy="24885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622" fontAlgn="auto">
              <a:spcBef>
                <a:spcPts val="0"/>
              </a:spcBef>
              <a:spcAft>
                <a:spcPts val="0"/>
              </a:spcAft>
              <a:defRPr/>
            </a:pPr>
            <a:r>
              <a:rPr lang="en-US" sz="1050" b="1" dirty="0">
                <a:solidFill>
                  <a:srgbClr val="FFFFFF"/>
                </a:solidFill>
                <a:latin typeface="Trebuchet MS"/>
              </a:rPr>
              <a:t>Selinexor</a:t>
            </a:r>
          </a:p>
        </p:txBody>
      </p:sp>
      <p:sp>
        <p:nvSpPr>
          <p:cNvPr id="59" name="Rounded Rectangle 87">
            <a:extLst>
              <a:ext uri="{FF2B5EF4-FFF2-40B4-BE49-F238E27FC236}">
                <a16:creationId xmlns:a16="http://schemas.microsoft.com/office/drawing/2014/main" id="{48C6C734-034D-F54E-A29E-E7F10A9AA3DB}"/>
              </a:ext>
            </a:extLst>
          </p:cNvPr>
          <p:cNvSpPr/>
          <p:nvPr/>
        </p:nvSpPr>
        <p:spPr>
          <a:xfrm>
            <a:off x="7265221" y="2031499"/>
            <a:ext cx="1128519" cy="24885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622" fontAlgn="auto">
              <a:spcBef>
                <a:spcPts val="0"/>
              </a:spcBef>
              <a:spcAft>
                <a:spcPts val="0"/>
              </a:spcAft>
              <a:defRPr/>
            </a:pPr>
            <a:r>
              <a:rPr lang="en-US" sz="1050" b="1" dirty="0">
                <a:solidFill>
                  <a:srgbClr val="FFFFFF"/>
                </a:solidFill>
                <a:latin typeface="Trebuchet MS"/>
              </a:rPr>
              <a:t>CART</a:t>
            </a:r>
          </a:p>
        </p:txBody>
      </p:sp>
      <p:sp>
        <p:nvSpPr>
          <p:cNvPr id="36" name="Rounded Rectangle 87">
            <a:extLst>
              <a:ext uri="{FF2B5EF4-FFF2-40B4-BE49-F238E27FC236}">
                <a16:creationId xmlns:a16="http://schemas.microsoft.com/office/drawing/2014/main" id="{6CC6311F-4231-B74C-9A09-521961D11B0C}"/>
              </a:ext>
            </a:extLst>
          </p:cNvPr>
          <p:cNvSpPr/>
          <p:nvPr/>
        </p:nvSpPr>
        <p:spPr>
          <a:xfrm>
            <a:off x="7278533" y="3738123"/>
            <a:ext cx="1128519" cy="24885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622" fontAlgn="auto">
              <a:spcBef>
                <a:spcPts val="0"/>
              </a:spcBef>
              <a:spcAft>
                <a:spcPts val="0"/>
              </a:spcAft>
              <a:defRPr/>
            </a:pPr>
            <a:r>
              <a:rPr lang="en-US" sz="1050" b="1" dirty="0">
                <a:solidFill>
                  <a:srgbClr val="FFFFFF"/>
                </a:solidFill>
                <a:latin typeface="Trebuchet MS"/>
              </a:rPr>
              <a:t>Other chemo… </a:t>
            </a:r>
          </a:p>
        </p:txBody>
      </p:sp>
      <p:sp>
        <p:nvSpPr>
          <p:cNvPr id="37" name="Footer Placeholder 3">
            <a:extLst>
              <a:ext uri="{FF2B5EF4-FFF2-40B4-BE49-F238E27FC236}">
                <a16:creationId xmlns:a16="http://schemas.microsoft.com/office/drawing/2014/main" id="{9D3DB11A-A2B4-F443-8505-802DE0F940E1}"/>
              </a:ext>
            </a:extLst>
          </p:cNvPr>
          <p:cNvSpPr>
            <a:spLocks noGrp="1"/>
          </p:cNvSpPr>
          <p:nvPr>
            <p:ph type="ftr" sz="quarter" idx="11"/>
          </p:nvPr>
        </p:nvSpPr>
        <p:spPr>
          <a:xfrm>
            <a:off x="368301" y="4872631"/>
            <a:ext cx="3611563" cy="156569"/>
          </a:xfrm>
        </p:spPr>
        <p:txBody>
          <a:bodyPr/>
          <a:lstStyle/>
          <a:p>
            <a:pPr indent="0" defTabSz="685800" fontAlgn="auto">
              <a:spcBef>
                <a:spcPts val="0"/>
              </a:spcBef>
              <a:spcAft>
                <a:spcPts val="0"/>
              </a:spcAft>
              <a:defRPr/>
            </a:pPr>
            <a:r>
              <a:rPr lang="en-US" sz="900" dirty="0">
                <a:solidFill>
                  <a:prstClr val="black">
                    <a:tint val="75000"/>
                  </a:prstClr>
                </a:solidFill>
                <a:latin typeface="Calibri"/>
                <a:ea typeface="+mn-ea"/>
                <a:cs typeface="+mn-cs"/>
              </a:rPr>
              <a:t>Presented by G. S. Nowakowski MD</a:t>
            </a:r>
          </a:p>
        </p:txBody>
      </p:sp>
      <p:pic>
        <p:nvPicPr>
          <p:cNvPr id="3" name="Picture 2">
            <a:extLst>
              <a:ext uri="{FF2B5EF4-FFF2-40B4-BE49-F238E27FC236}">
                <a16:creationId xmlns:a16="http://schemas.microsoft.com/office/drawing/2014/main" id="{C8850674-7966-AC42-8EB3-68C72A39FA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03" y="1890759"/>
            <a:ext cx="2599963" cy="1542919"/>
          </a:xfrm>
          <a:prstGeom prst="rect">
            <a:avLst/>
          </a:prstGeom>
        </p:spPr>
      </p:pic>
      <p:pic>
        <p:nvPicPr>
          <p:cNvPr id="4" name="Picture 3">
            <a:extLst>
              <a:ext uri="{FF2B5EF4-FFF2-40B4-BE49-F238E27FC236}">
                <a16:creationId xmlns:a16="http://schemas.microsoft.com/office/drawing/2014/main" id="{867CEAA9-F8D6-7A4E-8FC4-D21E7BD2A0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05733" y="2205229"/>
            <a:ext cx="3119232" cy="1283624"/>
          </a:xfrm>
          <a:prstGeom prst="rect">
            <a:avLst/>
          </a:prstGeom>
        </p:spPr>
      </p:pic>
      <p:pic>
        <p:nvPicPr>
          <p:cNvPr id="5" name="Picture 4">
            <a:extLst>
              <a:ext uri="{FF2B5EF4-FFF2-40B4-BE49-F238E27FC236}">
                <a16:creationId xmlns:a16="http://schemas.microsoft.com/office/drawing/2014/main" id="{144097F6-3DE8-6E43-A95D-C67207CCBBE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13390" y="1693109"/>
            <a:ext cx="3286391" cy="771681"/>
          </a:xfrm>
          <a:prstGeom prst="rect">
            <a:avLst/>
          </a:prstGeom>
        </p:spPr>
      </p:pic>
      <p:pic>
        <p:nvPicPr>
          <p:cNvPr id="6" name="Picture 5">
            <a:extLst>
              <a:ext uri="{FF2B5EF4-FFF2-40B4-BE49-F238E27FC236}">
                <a16:creationId xmlns:a16="http://schemas.microsoft.com/office/drawing/2014/main" id="{9FA4E65C-5490-BF46-B7F6-DCD6055ADAD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34055" y="3444230"/>
            <a:ext cx="3286851" cy="1718640"/>
          </a:xfrm>
          <a:prstGeom prst="rect">
            <a:avLst/>
          </a:prstGeom>
          <a:ln>
            <a:solidFill>
              <a:srgbClr val="FF0000"/>
            </a:solidFill>
          </a:ln>
        </p:spPr>
      </p:pic>
    </p:spTree>
    <p:extLst>
      <p:ext uri="{BB962C8B-B14F-4D97-AF65-F5344CB8AC3E}">
        <p14:creationId xmlns:p14="http://schemas.microsoft.com/office/powerpoint/2010/main" val="183482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Freeform: Shape 85">
            <a:extLst>
              <a:ext uri="{FF2B5EF4-FFF2-40B4-BE49-F238E27FC236}">
                <a16:creationId xmlns:a16="http://schemas.microsoft.com/office/drawing/2014/main" id="{388CA952-DF73-41B6-B366-7D2914F3CD0F}"/>
              </a:ext>
            </a:extLst>
          </p:cNvPr>
          <p:cNvSpPr/>
          <p:nvPr/>
        </p:nvSpPr>
        <p:spPr>
          <a:xfrm>
            <a:off x="6310249" y="2155928"/>
            <a:ext cx="293915" cy="459798"/>
          </a:xfrm>
          <a:custGeom>
            <a:avLst/>
            <a:gdLst>
              <a:gd name="connsiteX0" fmla="*/ 0 w 581891"/>
              <a:gd name="connsiteY0" fmla="*/ 451263 h 451263"/>
              <a:gd name="connsiteX1" fmla="*/ 581891 w 581891"/>
              <a:gd name="connsiteY1" fmla="*/ 451263 h 451263"/>
              <a:gd name="connsiteX2" fmla="*/ 581891 w 581891"/>
              <a:gd name="connsiteY2" fmla="*/ 0 h 451263"/>
            </a:gdLst>
            <a:ahLst/>
            <a:cxnLst>
              <a:cxn ang="0">
                <a:pos x="connsiteX0" y="connsiteY0"/>
              </a:cxn>
              <a:cxn ang="0">
                <a:pos x="connsiteX1" y="connsiteY1"/>
              </a:cxn>
              <a:cxn ang="0">
                <a:pos x="connsiteX2" y="connsiteY2"/>
              </a:cxn>
            </a:cxnLst>
            <a:rect l="l" t="t" r="r" b="b"/>
            <a:pathLst>
              <a:path w="581891" h="451263">
                <a:moveTo>
                  <a:pt x="0" y="451263"/>
                </a:moveTo>
                <a:lnTo>
                  <a:pt x="581891" y="451263"/>
                </a:lnTo>
                <a:lnTo>
                  <a:pt x="581891" y="0"/>
                </a:lnTo>
              </a:path>
            </a:pathLst>
          </a:custGeom>
          <a:ln w="22225">
            <a:solidFill>
              <a:schemeClr val="tx2"/>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defTabSz="342900" fontAlgn="auto">
              <a:spcBef>
                <a:spcPts val="0"/>
              </a:spcBef>
              <a:spcAft>
                <a:spcPts val="0"/>
              </a:spcAft>
            </a:pPr>
            <a:endParaRPr lang="en-US">
              <a:solidFill>
                <a:srgbClr val="000000"/>
              </a:solidFill>
              <a:latin typeface="Arial" panose="020B0604020202020204"/>
            </a:endParaRPr>
          </a:p>
        </p:txBody>
      </p:sp>
      <p:sp>
        <p:nvSpPr>
          <p:cNvPr id="2" name="Title 1">
            <a:extLst>
              <a:ext uri="{FF2B5EF4-FFF2-40B4-BE49-F238E27FC236}">
                <a16:creationId xmlns:a16="http://schemas.microsoft.com/office/drawing/2014/main" id="{3EC32763-4684-42F6-8967-86ADE2AC4998}"/>
              </a:ext>
            </a:extLst>
          </p:cNvPr>
          <p:cNvSpPr>
            <a:spLocks noGrp="1"/>
          </p:cNvSpPr>
          <p:nvPr>
            <p:ph type="title"/>
          </p:nvPr>
        </p:nvSpPr>
        <p:spPr>
          <a:xfrm>
            <a:off x="457200" y="265882"/>
            <a:ext cx="8229600" cy="583406"/>
          </a:xfrm>
        </p:spPr>
        <p:txBody>
          <a:bodyPr>
            <a:normAutofit/>
          </a:bodyPr>
          <a:lstStyle/>
          <a:p>
            <a:r>
              <a:rPr lang="en-US" sz="2400" dirty="0"/>
              <a:t>Future Pattern of Care in DLBCL</a:t>
            </a:r>
          </a:p>
        </p:txBody>
      </p:sp>
      <p:sp>
        <p:nvSpPr>
          <p:cNvPr id="9" name="TextBox 8">
            <a:extLst>
              <a:ext uri="{FF2B5EF4-FFF2-40B4-BE49-F238E27FC236}">
                <a16:creationId xmlns:a16="http://schemas.microsoft.com/office/drawing/2014/main" id="{BE356E66-CE9A-42B5-8F9C-4C2FC4EB272E}"/>
              </a:ext>
            </a:extLst>
          </p:cNvPr>
          <p:cNvSpPr txBox="1"/>
          <p:nvPr/>
        </p:nvSpPr>
        <p:spPr>
          <a:xfrm>
            <a:off x="800206" y="1384404"/>
            <a:ext cx="758541" cy="276999"/>
          </a:xfrm>
          <a:prstGeom prst="rect">
            <a:avLst/>
          </a:prstGeom>
          <a:noFill/>
        </p:spPr>
        <p:txBody>
          <a:bodyPr wrap="none" rtlCol="0">
            <a:spAutoFit/>
          </a:bodyPr>
          <a:lstStyle/>
          <a:p>
            <a:pPr defTabSz="545622" fontAlgn="auto">
              <a:spcBef>
                <a:spcPts val="0"/>
              </a:spcBef>
              <a:spcAft>
                <a:spcPts val="0"/>
              </a:spcAft>
              <a:defRPr/>
            </a:pPr>
            <a:r>
              <a:rPr lang="en-US" sz="1200" b="1" dirty="0">
                <a:solidFill>
                  <a:srgbClr val="000000"/>
                </a:solidFill>
                <a:latin typeface="Trebuchet MS"/>
              </a:rPr>
              <a:t>1st Line</a:t>
            </a:r>
          </a:p>
        </p:txBody>
      </p:sp>
      <p:sp>
        <p:nvSpPr>
          <p:cNvPr id="10" name="TextBox 9">
            <a:extLst>
              <a:ext uri="{FF2B5EF4-FFF2-40B4-BE49-F238E27FC236}">
                <a16:creationId xmlns:a16="http://schemas.microsoft.com/office/drawing/2014/main" id="{EB67A448-E1CE-4101-B9EF-B793C35AA864}"/>
              </a:ext>
            </a:extLst>
          </p:cNvPr>
          <p:cNvSpPr txBox="1"/>
          <p:nvPr/>
        </p:nvSpPr>
        <p:spPr>
          <a:xfrm>
            <a:off x="2719129" y="1384404"/>
            <a:ext cx="813043" cy="276999"/>
          </a:xfrm>
          <a:prstGeom prst="rect">
            <a:avLst/>
          </a:prstGeom>
          <a:noFill/>
        </p:spPr>
        <p:txBody>
          <a:bodyPr wrap="none" rtlCol="0">
            <a:spAutoFit/>
          </a:bodyPr>
          <a:lstStyle/>
          <a:p>
            <a:pPr defTabSz="545622" fontAlgn="auto">
              <a:spcBef>
                <a:spcPts val="0"/>
              </a:spcBef>
              <a:spcAft>
                <a:spcPts val="0"/>
              </a:spcAft>
              <a:defRPr/>
            </a:pPr>
            <a:r>
              <a:rPr lang="en-US" sz="1200" b="1" dirty="0">
                <a:solidFill>
                  <a:srgbClr val="000000"/>
                </a:solidFill>
                <a:latin typeface="Trebuchet MS"/>
              </a:rPr>
              <a:t>2nd Line</a:t>
            </a:r>
          </a:p>
        </p:txBody>
      </p:sp>
      <p:sp>
        <p:nvSpPr>
          <p:cNvPr id="11" name="TextBox 10">
            <a:extLst>
              <a:ext uri="{FF2B5EF4-FFF2-40B4-BE49-F238E27FC236}">
                <a16:creationId xmlns:a16="http://schemas.microsoft.com/office/drawing/2014/main" id="{E9B9B26C-4BEB-4947-9C40-A48DFD9A305F}"/>
              </a:ext>
            </a:extLst>
          </p:cNvPr>
          <p:cNvSpPr txBox="1"/>
          <p:nvPr/>
        </p:nvSpPr>
        <p:spPr>
          <a:xfrm>
            <a:off x="6855406" y="1384404"/>
            <a:ext cx="877163" cy="276999"/>
          </a:xfrm>
          <a:prstGeom prst="rect">
            <a:avLst/>
          </a:prstGeom>
          <a:noFill/>
        </p:spPr>
        <p:txBody>
          <a:bodyPr wrap="none" rtlCol="0">
            <a:spAutoFit/>
          </a:bodyPr>
          <a:lstStyle/>
          <a:p>
            <a:pPr defTabSz="545622" fontAlgn="auto">
              <a:spcBef>
                <a:spcPts val="0"/>
              </a:spcBef>
              <a:spcAft>
                <a:spcPts val="0"/>
              </a:spcAft>
              <a:defRPr/>
            </a:pPr>
            <a:r>
              <a:rPr lang="en-US" sz="1200" b="1" dirty="0">
                <a:solidFill>
                  <a:srgbClr val="000000"/>
                </a:solidFill>
                <a:latin typeface="Trebuchet MS"/>
              </a:rPr>
              <a:t>3rd+ Line</a:t>
            </a:r>
          </a:p>
        </p:txBody>
      </p:sp>
      <p:sp>
        <p:nvSpPr>
          <p:cNvPr id="12" name="Rounded Rectangle 44">
            <a:extLst>
              <a:ext uri="{FF2B5EF4-FFF2-40B4-BE49-F238E27FC236}">
                <a16:creationId xmlns:a16="http://schemas.microsoft.com/office/drawing/2014/main" id="{CA8DD1A1-3C21-417C-878C-24C89C7F773F}"/>
              </a:ext>
            </a:extLst>
          </p:cNvPr>
          <p:cNvSpPr/>
          <p:nvPr/>
        </p:nvSpPr>
        <p:spPr>
          <a:xfrm>
            <a:off x="722871" y="2302328"/>
            <a:ext cx="876862" cy="67953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622" fontAlgn="auto">
              <a:spcBef>
                <a:spcPts val="0"/>
              </a:spcBef>
              <a:spcAft>
                <a:spcPts val="0"/>
              </a:spcAft>
              <a:defRPr/>
            </a:pPr>
            <a:r>
              <a:rPr lang="en-US" sz="1050" b="1" dirty="0">
                <a:solidFill>
                  <a:srgbClr val="FFFFFF"/>
                </a:solidFill>
                <a:latin typeface="Trebuchet MS"/>
              </a:rPr>
              <a:t>R-CHOP or R-CHOP-like </a:t>
            </a:r>
          </a:p>
        </p:txBody>
      </p:sp>
      <p:sp>
        <p:nvSpPr>
          <p:cNvPr id="14" name="Rounded Rectangle 46">
            <a:extLst>
              <a:ext uri="{FF2B5EF4-FFF2-40B4-BE49-F238E27FC236}">
                <a16:creationId xmlns:a16="http://schemas.microsoft.com/office/drawing/2014/main" id="{C8908146-66F7-4A61-B4E7-B23CB4C5A897}"/>
              </a:ext>
            </a:extLst>
          </p:cNvPr>
          <p:cNvSpPr/>
          <p:nvPr/>
        </p:nvSpPr>
        <p:spPr>
          <a:xfrm>
            <a:off x="2780059" y="3286981"/>
            <a:ext cx="1158288" cy="42394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defTabSz="545622" fontAlgn="auto">
              <a:lnSpc>
                <a:spcPct val="90000"/>
              </a:lnSpc>
              <a:spcBef>
                <a:spcPts val="0"/>
              </a:spcBef>
              <a:spcAft>
                <a:spcPts val="0"/>
              </a:spcAft>
              <a:defRPr/>
            </a:pPr>
            <a:r>
              <a:rPr lang="en-US" sz="1050" b="1" dirty="0">
                <a:solidFill>
                  <a:srgbClr val="FFFFFF"/>
                </a:solidFill>
                <a:latin typeface="Trebuchet MS"/>
              </a:rPr>
              <a:t>Non-transplant</a:t>
            </a:r>
            <a:br>
              <a:rPr lang="en-US" sz="1050" b="1" dirty="0">
                <a:solidFill>
                  <a:srgbClr val="FFFFFF"/>
                </a:solidFill>
                <a:latin typeface="Trebuchet MS"/>
              </a:rPr>
            </a:br>
            <a:r>
              <a:rPr lang="en-US" sz="1050" b="1" dirty="0">
                <a:solidFill>
                  <a:srgbClr val="FFFFFF"/>
                </a:solidFill>
                <a:latin typeface="Trebuchet MS"/>
              </a:rPr>
              <a:t>eligible </a:t>
            </a:r>
          </a:p>
        </p:txBody>
      </p:sp>
      <p:sp>
        <p:nvSpPr>
          <p:cNvPr id="15" name="Rounded Rectangle 47">
            <a:extLst>
              <a:ext uri="{FF2B5EF4-FFF2-40B4-BE49-F238E27FC236}">
                <a16:creationId xmlns:a16="http://schemas.microsoft.com/office/drawing/2014/main" id="{D6CECD5B-2061-44F3-B615-28D28A2EFE0A}"/>
              </a:ext>
            </a:extLst>
          </p:cNvPr>
          <p:cNvSpPr/>
          <p:nvPr/>
        </p:nvSpPr>
        <p:spPr>
          <a:xfrm>
            <a:off x="3964260" y="1943955"/>
            <a:ext cx="1506545" cy="42394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defTabSz="545622" fontAlgn="auto">
              <a:lnSpc>
                <a:spcPct val="90000"/>
              </a:lnSpc>
              <a:spcBef>
                <a:spcPts val="0"/>
              </a:spcBef>
              <a:spcAft>
                <a:spcPts val="0"/>
              </a:spcAft>
              <a:defRPr/>
            </a:pPr>
            <a:r>
              <a:rPr lang="en-US" sz="1050" b="1" dirty="0">
                <a:solidFill>
                  <a:srgbClr val="FFFFFF"/>
                </a:solidFill>
                <a:latin typeface="Trebuchet MS"/>
              </a:rPr>
              <a:t>High dose chemo</a:t>
            </a:r>
            <a:br>
              <a:rPr lang="en-US" sz="1050" b="1" dirty="0">
                <a:solidFill>
                  <a:srgbClr val="FFFFFF"/>
                </a:solidFill>
                <a:latin typeface="Trebuchet MS"/>
              </a:rPr>
            </a:br>
            <a:r>
              <a:rPr lang="en-US" sz="1050" b="1" dirty="0">
                <a:solidFill>
                  <a:srgbClr val="FFFFFF"/>
                </a:solidFill>
                <a:latin typeface="Trebuchet MS"/>
              </a:rPr>
              <a:t>(</a:t>
            </a:r>
            <a:r>
              <a:rPr lang="en-US" sz="1050" b="1" dirty="0" err="1">
                <a:solidFill>
                  <a:srgbClr val="FFFFFF"/>
                </a:solidFill>
                <a:latin typeface="Trebuchet MS"/>
              </a:rPr>
              <a:t>eg</a:t>
            </a:r>
            <a:r>
              <a:rPr lang="en-US" sz="1050" b="1" dirty="0">
                <a:solidFill>
                  <a:srgbClr val="FFFFFF"/>
                </a:solidFill>
                <a:latin typeface="Trebuchet MS"/>
              </a:rPr>
              <a:t>, RICE, R-DHAP)</a:t>
            </a:r>
          </a:p>
        </p:txBody>
      </p:sp>
      <p:sp>
        <p:nvSpPr>
          <p:cNvPr id="16" name="Rounded Rectangle 50">
            <a:extLst>
              <a:ext uri="{FF2B5EF4-FFF2-40B4-BE49-F238E27FC236}">
                <a16:creationId xmlns:a16="http://schemas.microsoft.com/office/drawing/2014/main" id="{9F93B263-B897-4B93-9627-297E38C8413D}"/>
              </a:ext>
            </a:extLst>
          </p:cNvPr>
          <p:cNvSpPr/>
          <p:nvPr/>
        </p:nvSpPr>
        <p:spPr>
          <a:xfrm>
            <a:off x="3962436" y="3206533"/>
            <a:ext cx="1519232" cy="58484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defTabSz="545622" fontAlgn="auto">
              <a:lnSpc>
                <a:spcPct val="90000"/>
              </a:lnSpc>
              <a:spcBef>
                <a:spcPts val="0"/>
              </a:spcBef>
              <a:spcAft>
                <a:spcPts val="0"/>
              </a:spcAft>
              <a:defRPr/>
            </a:pPr>
            <a:r>
              <a:rPr lang="en-US" sz="1050" b="1" dirty="0" err="1">
                <a:solidFill>
                  <a:srgbClr val="FFFFFF"/>
                </a:solidFill>
                <a:latin typeface="Trebuchet MS"/>
              </a:rPr>
              <a:t>Tafa</a:t>
            </a:r>
            <a:r>
              <a:rPr lang="en-US" sz="1050" b="1" dirty="0">
                <a:solidFill>
                  <a:srgbClr val="FFFFFF"/>
                </a:solidFill>
                <a:latin typeface="Trebuchet MS"/>
              </a:rPr>
              <a:t>-Len </a:t>
            </a:r>
          </a:p>
          <a:p>
            <a:pPr algn="ctr" defTabSz="545622" fontAlgn="auto">
              <a:lnSpc>
                <a:spcPct val="90000"/>
              </a:lnSpc>
              <a:spcBef>
                <a:spcPts val="0"/>
              </a:spcBef>
              <a:spcAft>
                <a:spcPts val="0"/>
              </a:spcAft>
              <a:defRPr/>
            </a:pPr>
            <a:r>
              <a:rPr lang="en-US" sz="1050" b="1" dirty="0">
                <a:solidFill>
                  <a:srgbClr val="FFFFFF"/>
                </a:solidFill>
                <a:latin typeface="Trebuchet MS"/>
              </a:rPr>
              <a:t>Pola-BR</a:t>
            </a:r>
          </a:p>
          <a:p>
            <a:pPr algn="ctr" defTabSz="545622" fontAlgn="auto">
              <a:lnSpc>
                <a:spcPct val="90000"/>
              </a:lnSpc>
              <a:spcBef>
                <a:spcPts val="0"/>
              </a:spcBef>
              <a:spcAft>
                <a:spcPts val="0"/>
              </a:spcAft>
              <a:defRPr/>
            </a:pPr>
            <a:r>
              <a:rPr lang="en-US" sz="1050" b="1" dirty="0" err="1">
                <a:solidFill>
                  <a:srgbClr val="FFFFFF"/>
                </a:solidFill>
                <a:latin typeface="Trebuchet MS"/>
              </a:rPr>
              <a:t>Othter</a:t>
            </a:r>
            <a:endParaRPr lang="en-US" sz="1050" b="1" dirty="0">
              <a:solidFill>
                <a:srgbClr val="FFFFFF"/>
              </a:solidFill>
              <a:latin typeface="Trebuchet MS"/>
            </a:endParaRPr>
          </a:p>
        </p:txBody>
      </p:sp>
      <p:sp>
        <p:nvSpPr>
          <p:cNvPr id="17" name="Rounded Rectangle 51">
            <a:extLst>
              <a:ext uri="{FF2B5EF4-FFF2-40B4-BE49-F238E27FC236}">
                <a16:creationId xmlns:a16="http://schemas.microsoft.com/office/drawing/2014/main" id="{625CA31B-2BB4-4E5D-9086-661F961C2CF5}"/>
              </a:ext>
            </a:extLst>
          </p:cNvPr>
          <p:cNvSpPr/>
          <p:nvPr/>
        </p:nvSpPr>
        <p:spPr>
          <a:xfrm>
            <a:off x="5669429" y="2471467"/>
            <a:ext cx="649726" cy="284537"/>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622" fontAlgn="auto">
              <a:spcBef>
                <a:spcPts val="0"/>
              </a:spcBef>
              <a:spcAft>
                <a:spcPts val="0"/>
              </a:spcAft>
              <a:defRPr/>
            </a:pPr>
            <a:r>
              <a:rPr lang="en-US" sz="1050" b="1" dirty="0">
                <a:solidFill>
                  <a:srgbClr val="FFFFFF"/>
                </a:solidFill>
                <a:latin typeface="Trebuchet MS"/>
              </a:rPr>
              <a:t>ASCT</a:t>
            </a:r>
          </a:p>
        </p:txBody>
      </p:sp>
      <p:sp>
        <p:nvSpPr>
          <p:cNvPr id="26" name="Rounded Rectangle 73">
            <a:extLst>
              <a:ext uri="{FF2B5EF4-FFF2-40B4-BE49-F238E27FC236}">
                <a16:creationId xmlns:a16="http://schemas.microsoft.com/office/drawing/2014/main" id="{7C3C8639-49E8-4F17-98AA-439A057D3B8F}"/>
              </a:ext>
            </a:extLst>
          </p:cNvPr>
          <p:cNvSpPr/>
          <p:nvPr/>
        </p:nvSpPr>
        <p:spPr>
          <a:xfrm>
            <a:off x="816938" y="3481903"/>
            <a:ext cx="688731" cy="281766"/>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622" fontAlgn="auto">
              <a:spcBef>
                <a:spcPts val="0"/>
              </a:spcBef>
              <a:spcAft>
                <a:spcPts val="0"/>
              </a:spcAft>
              <a:defRPr/>
            </a:pPr>
            <a:r>
              <a:rPr lang="en-US" sz="1050" b="1" dirty="0">
                <a:solidFill>
                  <a:srgbClr val="FFFFFF"/>
                </a:solidFill>
                <a:latin typeface="Trebuchet MS"/>
              </a:rPr>
              <a:t>CURE</a:t>
            </a:r>
          </a:p>
        </p:txBody>
      </p:sp>
      <p:cxnSp>
        <p:nvCxnSpPr>
          <p:cNvPr id="27" name="Straight Arrow Connector 26">
            <a:extLst>
              <a:ext uri="{FF2B5EF4-FFF2-40B4-BE49-F238E27FC236}">
                <a16:creationId xmlns:a16="http://schemas.microsoft.com/office/drawing/2014/main" id="{B198C6DF-3D2F-47C5-9C29-E7A5318BB009}"/>
              </a:ext>
            </a:extLst>
          </p:cNvPr>
          <p:cNvCxnSpPr>
            <a:cxnSpLocks/>
            <a:stCxn id="17" idx="2"/>
            <a:endCxn id="63" idx="0"/>
          </p:cNvCxnSpPr>
          <p:nvPr/>
        </p:nvCxnSpPr>
        <p:spPr>
          <a:xfrm>
            <a:off x="5994291" y="2756003"/>
            <a:ext cx="0" cy="201845"/>
          </a:xfrm>
          <a:prstGeom prst="straightConnector1">
            <a:avLst/>
          </a:prstGeom>
          <a:ln w="22225">
            <a:solidFill>
              <a:schemeClr val="tx2"/>
            </a:solidFill>
            <a:tailEnd type="stealth" w="lg" len="lg"/>
          </a:ln>
        </p:spPr>
        <p:style>
          <a:lnRef idx="1">
            <a:schemeClr val="accent1"/>
          </a:lnRef>
          <a:fillRef idx="0">
            <a:schemeClr val="accent1"/>
          </a:fillRef>
          <a:effectRef idx="0">
            <a:schemeClr val="accent1"/>
          </a:effectRef>
          <a:fontRef idx="minor">
            <a:schemeClr val="tx1"/>
          </a:fontRef>
        </p:style>
      </p:cxnSp>
      <p:sp>
        <p:nvSpPr>
          <p:cNvPr id="29" name="Rounded Rectangle 81">
            <a:extLst>
              <a:ext uri="{FF2B5EF4-FFF2-40B4-BE49-F238E27FC236}">
                <a16:creationId xmlns:a16="http://schemas.microsoft.com/office/drawing/2014/main" id="{16E6AE1C-25AA-4D47-9B3A-8D9B01C7CCA7}"/>
              </a:ext>
            </a:extLst>
          </p:cNvPr>
          <p:cNvSpPr/>
          <p:nvPr/>
        </p:nvSpPr>
        <p:spPr>
          <a:xfrm>
            <a:off x="2176809" y="1890760"/>
            <a:ext cx="509274" cy="28174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545622" fontAlgn="auto">
              <a:spcBef>
                <a:spcPts val="0"/>
              </a:spcBef>
              <a:spcAft>
                <a:spcPts val="0"/>
              </a:spcAft>
            </a:pPr>
            <a:r>
              <a:rPr lang="en-US" sz="1200" b="1" dirty="0">
                <a:solidFill>
                  <a:srgbClr val="FF0000"/>
                </a:solidFill>
                <a:latin typeface="Trebuchet MS"/>
              </a:rPr>
              <a:t>50%</a:t>
            </a:r>
            <a:r>
              <a:rPr lang="en-US" sz="1200" b="1" baseline="30000" dirty="0">
                <a:solidFill>
                  <a:srgbClr val="FF0000"/>
                </a:solidFill>
                <a:latin typeface="Trebuchet MS"/>
              </a:rPr>
              <a:t>c</a:t>
            </a:r>
          </a:p>
        </p:txBody>
      </p:sp>
      <p:sp>
        <p:nvSpPr>
          <p:cNvPr id="30" name="Rounded Rectangle 82">
            <a:extLst>
              <a:ext uri="{FF2B5EF4-FFF2-40B4-BE49-F238E27FC236}">
                <a16:creationId xmlns:a16="http://schemas.microsoft.com/office/drawing/2014/main" id="{46FD392D-143B-420A-B23E-B1B61F09ADEC}"/>
              </a:ext>
            </a:extLst>
          </p:cNvPr>
          <p:cNvSpPr/>
          <p:nvPr/>
        </p:nvSpPr>
        <p:spPr>
          <a:xfrm>
            <a:off x="2176810" y="3210534"/>
            <a:ext cx="507511" cy="3329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545622" fontAlgn="auto">
              <a:spcBef>
                <a:spcPts val="0"/>
              </a:spcBef>
              <a:spcAft>
                <a:spcPts val="0"/>
              </a:spcAft>
            </a:pPr>
            <a:r>
              <a:rPr lang="en-US" sz="1200" b="1" dirty="0">
                <a:solidFill>
                  <a:srgbClr val="FF0000"/>
                </a:solidFill>
                <a:latin typeface="Trebuchet MS"/>
              </a:rPr>
              <a:t>50%</a:t>
            </a:r>
          </a:p>
        </p:txBody>
      </p:sp>
      <p:sp>
        <p:nvSpPr>
          <p:cNvPr id="31" name="Rounded Rectangle 83">
            <a:extLst>
              <a:ext uri="{FF2B5EF4-FFF2-40B4-BE49-F238E27FC236}">
                <a16:creationId xmlns:a16="http://schemas.microsoft.com/office/drawing/2014/main" id="{C08E5650-7E53-4322-BD81-FFD359A0299E}"/>
              </a:ext>
            </a:extLst>
          </p:cNvPr>
          <p:cNvSpPr/>
          <p:nvPr/>
        </p:nvSpPr>
        <p:spPr>
          <a:xfrm>
            <a:off x="5951756" y="1820822"/>
            <a:ext cx="604740" cy="3978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622" fontAlgn="auto">
              <a:spcBef>
                <a:spcPts val="0"/>
              </a:spcBef>
              <a:spcAft>
                <a:spcPts val="0"/>
              </a:spcAft>
            </a:pPr>
            <a:r>
              <a:rPr lang="en-US" sz="1200" b="1" dirty="0">
                <a:solidFill>
                  <a:srgbClr val="FF0000"/>
                </a:solidFill>
                <a:latin typeface="Trebuchet MS"/>
              </a:rPr>
              <a:t>50%</a:t>
            </a:r>
            <a:r>
              <a:rPr lang="en-US" sz="1200" b="1" baseline="30000" dirty="0">
                <a:solidFill>
                  <a:srgbClr val="FF0000"/>
                </a:solidFill>
                <a:latin typeface="Trebuchet MS"/>
              </a:rPr>
              <a:t>b</a:t>
            </a:r>
            <a:endParaRPr lang="en-US" sz="1200" b="1" dirty="0">
              <a:solidFill>
                <a:srgbClr val="FF0000"/>
              </a:solidFill>
              <a:latin typeface="Trebuchet MS"/>
            </a:endParaRPr>
          </a:p>
        </p:txBody>
      </p:sp>
      <p:sp>
        <p:nvSpPr>
          <p:cNvPr id="32" name="Rounded Rectangle 84">
            <a:extLst>
              <a:ext uri="{FF2B5EF4-FFF2-40B4-BE49-F238E27FC236}">
                <a16:creationId xmlns:a16="http://schemas.microsoft.com/office/drawing/2014/main" id="{223EC39F-7352-4EDB-977D-643A0814C8FF}"/>
              </a:ext>
            </a:extLst>
          </p:cNvPr>
          <p:cNvSpPr/>
          <p:nvPr/>
        </p:nvSpPr>
        <p:spPr>
          <a:xfrm>
            <a:off x="5492882" y="2155928"/>
            <a:ext cx="543953" cy="3622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622" fontAlgn="auto">
              <a:spcBef>
                <a:spcPts val="0"/>
              </a:spcBef>
              <a:spcAft>
                <a:spcPts val="0"/>
              </a:spcAft>
            </a:pPr>
            <a:r>
              <a:rPr lang="en-US" sz="1200" b="1" dirty="0">
                <a:solidFill>
                  <a:srgbClr val="FF0000"/>
                </a:solidFill>
                <a:latin typeface="Trebuchet MS"/>
              </a:rPr>
              <a:t>50%</a:t>
            </a:r>
          </a:p>
        </p:txBody>
      </p:sp>
      <p:sp>
        <p:nvSpPr>
          <p:cNvPr id="35" name="Rounded Rectangle 88">
            <a:extLst>
              <a:ext uri="{FF2B5EF4-FFF2-40B4-BE49-F238E27FC236}">
                <a16:creationId xmlns:a16="http://schemas.microsoft.com/office/drawing/2014/main" id="{20EE9FE0-3EBC-4415-9E98-8E978985329E}"/>
              </a:ext>
            </a:extLst>
          </p:cNvPr>
          <p:cNvSpPr/>
          <p:nvPr/>
        </p:nvSpPr>
        <p:spPr>
          <a:xfrm>
            <a:off x="722872" y="3799284"/>
            <a:ext cx="972085" cy="28176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622" fontAlgn="auto">
              <a:spcBef>
                <a:spcPts val="0"/>
              </a:spcBef>
              <a:spcAft>
                <a:spcPts val="0"/>
              </a:spcAft>
              <a:defRPr/>
            </a:pPr>
            <a:r>
              <a:rPr lang="en-US" sz="1050" b="1" dirty="0">
                <a:solidFill>
                  <a:srgbClr val="000000"/>
                </a:solidFill>
                <a:latin typeface="Trebuchet MS"/>
              </a:rPr>
              <a:t>50%-60%</a:t>
            </a:r>
            <a:r>
              <a:rPr lang="en-US" sz="1050" b="1" baseline="30000" dirty="0">
                <a:solidFill>
                  <a:srgbClr val="000000"/>
                </a:solidFill>
                <a:latin typeface="Trebuchet MS"/>
              </a:rPr>
              <a:t>a,b</a:t>
            </a:r>
            <a:endParaRPr lang="en-US" sz="1050" b="1" dirty="0">
              <a:solidFill>
                <a:srgbClr val="000000"/>
              </a:solidFill>
              <a:latin typeface="Trebuchet MS"/>
            </a:endParaRPr>
          </a:p>
        </p:txBody>
      </p:sp>
      <p:sp>
        <p:nvSpPr>
          <p:cNvPr id="42" name="Rounded Rectangle 87">
            <a:extLst>
              <a:ext uri="{FF2B5EF4-FFF2-40B4-BE49-F238E27FC236}">
                <a16:creationId xmlns:a16="http://schemas.microsoft.com/office/drawing/2014/main" id="{A018CF19-0364-4635-B856-BBED31625FBA}"/>
              </a:ext>
            </a:extLst>
          </p:cNvPr>
          <p:cNvSpPr/>
          <p:nvPr/>
        </p:nvSpPr>
        <p:spPr>
          <a:xfrm>
            <a:off x="7265606" y="2412670"/>
            <a:ext cx="1128519" cy="24885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622" fontAlgn="auto">
              <a:spcBef>
                <a:spcPts val="0"/>
              </a:spcBef>
              <a:spcAft>
                <a:spcPts val="0"/>
              </a:spcAft>
              <a:defRPr/>
            </a:pPr>
            <a:r>
              <a:rPr lang="en-US" sz="1050" b="1" dirty="0">
                <a:solidFill>
                  <a:srgbClr val="FFFFFF"/>
                </a:solidFill>
                <a:latin typeface="Trebuchet MS"/>
              </a:rPr>
              <a:t>Pola-BR </a:t>
            </a:r>
          </a:p>
        </p:txBody>
      </p:sp>
      <p:sp>
        <p:nvSpPr>
          <p:cNvPr id="43" name="Rounded Rectangle 87">
            <a:extLst>
              <a:ext uri="{FF2B5EF4-FFF2-40B4-BE49-F238E27FC236}">
                <a16:creationId xmlns:a16="http://schemas.microsoft.com/office/drawing/2014/main" id="{33146E3C-0B8F-4BFA-9544-713DB76B5D91}"/>
              </a:ext>
            </a:extLst>
          </p:cNvPr>
          <p:cNvSpPr/>
          <p:nvPr/>
        </p:nvSpPr>
        <p:spPr>
          <a:xfrm>
            <a:off x="7278533" y="3441720"/>
            <a:ext cx="1128519" cy="24885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622" fontAlgn="auto">
              <a:spcBef>
                <a:spcPts val="0"/>
              </a:spcBef>
              <a:spcAft>
                <a:spcPts val="0"/>
              </a:spcAft>
              <a:defRPr/>
            </a:pPr>
            <a:r>
              <a:rPr lang="en-US" sz="1050" b="1" dirty="0" err="1">
                <a:solidFill>
                  <a:srgbClr val="FFFFFF"/>
                </a:solidFill>
                <a:latin typeface="Arial" panose="020B0604020202020204"/>
              </a:rPr>
              <a:t>Lonca-Tesirine</a:t>
            </a:r>
            <a:r>
              <a:rPr lang="en-US" sz="1050" b="1" dirty="0">
                <a:solidFill>
                  <a:srgbClr val="FFFFFF"/>
                </a:solidFill>
                <a:latin typeface="Trebuchet MS"/>
              </a:rPr>
              <a:t> </a:t>
            </a:r>
          </a:p>
        </p:txBody>
      </p:sp>
      <p:sp>
        <p:nvSpPr>
          <p:cNvPr id="44" name="Rounded Rectangle 52">
            <a:extLst>
              <a:ext uri="{FF2B5EF4-FFF2-40B4-BE49-F238E27FC236}">
                <a16:creationId xmlns:a16="http://schemas.microsoft.com/office/drawing/2014/main" id="{A3E039C8-7574-4402-A60F-BFD8E2171A22}"/>
              </a:ext>
            </a:extLst>
          </p:cNvPr>
          <p:cNvSpPr/>
          <p:nvPr/>
        </p:nvSpPr>
        <p:spPr>
          <a:xfrm>
            <a:off x="5605656" y="3201074"/>
            <a:ext cx="712506" cy="3199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622" fontAlgn="auto">
              <a:spcBef>
                <a:spcPts val="0"/>
              </a:spcBef>
              <a:spcAft>
                <a:spcPts val="0"/>
              </a:spcAft>
            </a:pPr>
            <a:r>
              <a:rPr lang="en-US" sz="1050" b="1" dirty="0">
                <a:solidFill>
                  <a:srgbClr val="000000"/>
                </a:solidFill>
                <a:latin typeface="Trebuchet MS"/>
              </a:rPr>
              <a:t>10-15%</a:t>
            </a:r>
            <a:r>
              <a:rPr lang="en-US" sz="1050" b="1" baseline="30000" dirty="0">
                <a:solidFill>
                  <a:srgbClr val="000000"/>
                </a:solidFill>
                <a:latin typeface="Trebuchet MS"/>
              </a:rPr>
              <a:t>c</a:t>
            </a:r>
            <a:endParaRPr lang="en-US" sz="1050" b="1" dirty="0">
              <a:solidFill>
                <a:srgbClr val="000000"/>
              </a:solidFill>
              <a:latin typeface="Trebuchet MS"/>
            </a:endParaRPr>
          </a:p>
        </p:txBody>
      </p:sp>
      <p:sp>
        <p:nvSpPr>
          <p:cNvPr id="46" name="Text Placeholder 8">
            <a:extLst>
              <a:ext uri="{FF2B5EF4-FFF2-40B4-BE49-F238E27FC236}">
                <a16:creationId xmlns:a16="http://schemas.microsoft.com/office/drawing/2014/main" id="{E92A7C6C-7B9C-4963-9255-CCE91210A10A}"/>
              </a:ext>
            </a:extLst>
          </p:cNvPr>
          <p:cNvSpPr txBox="1">
            <a:spLocks/>
          </p:cNvSpPr>
          <p:nvPr/>
        </p:nvSpPr>
        <p:spPr>
          <a:xfrm>
            <a:off x="3103430" y="4627098"/>
            <a:ext cx="4778903" cy="438582"/>
          </a:xfrm>
          <a:prstGeom prst="rect">
            <a:avLst/>
          </a:prstGeom>
        </p:spPr>
        <p:txBody>
          <a:bodyPr wrap="square">
            <a:spAutoFit/>
          </a:bodyPr>
          <a:lstStyle>
            <a:lvl1pPr marL="285750" indent="-285750" algn="l" defTabSz="914400" rtl="0" eaLnBrk="1" latinLnBrk="0" hangingPunct="1">
              <a:spcBef>
                <a:spcPts val="600"/>
              </a:spcBef>
              <a:buClr>
                <a:schemeClr val="accent6"/>
              </a:buClr>
              <a:buFont typeface="Wingdings 2" panose="05020102010507070707" pitchFamily="18" charset="2"/>
              <a:buChar char=""/>
              <a:defRPr sz="2800" kern="1200">
                <a:solidFill>
                  <a:schemeClr val="tx1"/>
                </a:solidFill>
                <a:latin typeface="Trebuchet MS" panose="020B0603020202020204" pitchFamily="34" charset="0"/>
                <a:ea typeface="+mn-ea"/>
                <a:cs typeface="+mn-cs"/>
              </a:defRPr>
            </a:lvl1pPr>
            <a:lvl2pPr marL="687388" indent="-339725" algn="l" defTabSz="914400" rtl="0" eaLnBrk="1" latinLnBrk="0" hangingPunct="1">
              <a:spcBef>
                <a:spcPts val="600"/>
              </a:spcBef>
              <a:buClr>
                <a:schemeClr val="tx1"/>
              </a:buClr>
              <a:buFont typeface="Arial" panose="020B0604020202020204" pitchFamily="34" charset="0"/>
              <a:buChar char="–"/>
              <a:defRPr sz="2800" kern="1200">
                <a:solidFill>
                  <a:schemeClr val="tx1"/>
                </a:solidFill>
                <a:latin typeface="Trebuchet MS" panose="020B0603020202020204" pitchFamily="34" charset="0"/>
                <a:ea typeface="+mn-ea"/>
                <a:cs typeface="+mn-cs"/>
              </a:defRPr>
            </a:lvl2pPr>
            <a:lvl3pPr marL="1031875" indent="-285750" algn="l" defTabSz="914400" rtl="0" eaLnBrk="1" latinLnBrk="0" hangingPunct="1">
              <a:spcBef>
                <a:spcPts val="600"/>
              </a:spcBef>
              <a:buClr>
                <a:schemeClr val="accent2"/>
              </a:buClr>
              <a:buFont typeface="Arial" panose="020B0604020202020204" pitchFamily="34" charset="0"/>
              <a:buChar char="•"/>
              <a:defRPr sz="2800" kern="1200">
                <a:solidFill>
                  <a:schemeClr val="tx1"/>
                </a:solidFill>
                <a:latin typeface="Trebuchet MS" panose="020B0603020202020204" pitchFamily="34" charset="0"/>
                <a:ea typeface="+mn-ea"/>
                <a:cs typeface="+mn-cs"/>
              </a:defRPr>
            </a:lvl3pPr>
            <a:lvl4pPr marL="1543050" indent="-339725" algn="l" defTabSz="914400" rtl="0" eaLnBrk="1" latinLnBrk="0" hangingPunct="1">
              <a:spcBef>
                <a:spcPts val="600"/>
              </a:spcBef>
              <a:buClr>
                <a:schemeClr val="tx1"/>
              </a:buClr>
              <a:buFont typeface="Arial" panose="020B0604020202020204" pitchFamily="34" charset="0"/>
              <a:buChar char="–"/>
              <a:defRPr sz="2800" kern="1200">
                <a:solidFill>
                  <a:schemeClr val="tx1"/>
                </a:solidFill>
                <a:latin typeface="Trebuchet MS" panose="020B0603020202020204" pitchFamily="34" charset="0"/>
                <a:ea typeface="+mn-ea"/>
                <a:cs typeface="+mn-cs"/>
              </a:defRPr>
            </a:lvl4pPr>
            <a:lvl5pPr marL="1946275" indent="-285750" algn="l" defTabSz="914400" rtl="0" eaLnBrk="1" latinLnBrk="0" hangingPunct="1">
              <a:spcBef>
                <a:spcPts val="600"/>
              </a:spcBef>
              <a:buClr>
                <a:schemeClr val="tx1"/>
              </a:buClr>
              <a:buFont typeface="Arial" panose="020B0604020202020204" pitchFamily="34" charset="0"/>
              <a:buChar char="»"/>
              <a:defRPr sz="28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685800" fontAlgn="auto">
              <a:spcBef>
                <a:spcPts val="0"/>
              </a:spcBef>
              <a:spcAft>
                <a:spcPts val="0"/>
              </a:spcAft>
              <a:buClr>
                <a:srgbClr val="40B3E5"/>
              </a:buClr>
              <a:buNone/>
            </a:pPr>
            <a:r>
              <a:rPr lang="de-DE" sz="750" dirty="0">
                <a:solidFill>
                  <a:srgbClr val="000000"/>
                </a:solidFill>
              </a:rPr>
              <a:t>SCT=stem-cell transplantation.</a:t>
            </a:r>
          </a:p>
          <a:p>
            <a:pPr marL="0" indent="0" defTabSz="685800" fontAlgn="auto">
              <a:spcBef>
                <a:spcPts val="0"/>
              </a:spcBef>
              <a:spcAft>
                <a:spcPts val="0"/>
              </a:spcAft>
              <a:buClr>
                <a:srgbClr val="40B3E5"/>
              </a:buClr>
              <a:buNone/>
            </a:pPr>
            <a:r>
              <a:rPr lang="de-DE" sz="750" baseline="30000" dirty="0">
                <a:solidFill>
                  <a:srgbClr val="000000"/>
                </a:solidFill>
              </a:rPr>
              <a:t>a</a:t>
            </a:r>
            <a:r>
              <a:rPr lang="de-DE" sz="750" dirty="0">
                <a:solidFill>
                  <a:srgbClr val="000000"/>
                </a:solidFill>
              </a:rPr>
              <a:t> Decisions Resource Group. DLBCL Epidemiology data; </a:t>
            </a:r>
            <a:r>
              <a:rPr lang="de-DE" sz="750" baseline="30000" dirty="0">
                <a:solidFill>
                  <a:srgbClr val="000000"/>
                </a:solidFill>
              </a:rPr>
              <a:t>b</a:t>
            </a:r>
            <a:r>
              <a:rPr lang="de-DE" sz="750" dirty="0">
                <a:solidFill>
                  <a:srgbClr val="000000"/>
                </a:solidFill>
              </a:rPr>
              <a:t> </a:t>
            </a:r>
            <a:r>
              <a:rPr lang="en-US" sz="750" dirty="0" err="1">
                <a:solidFill>
                  <a:srgbClr val="000000"/>
                </a:solidFill>
              </a:rPr>
              <a:t>Sehn</a:t>
            </a:r>
            <a:r>
              <a:rPr lang="en-US" sz="750" dirty="0">
                <a:solidFill>
                  <a:srgbClr val="000000"/>
                </a:solidFill>
              </a:rPr>
              <a:t> LH, Gascoyne RD. </a:t>
            </a:r>
            <a:r>
              <a:rPr lang="en-US" sz="750" i="1" dirty="0">
                <a:solidFill>
                  <a:srgbClr val="000000"/>
                </a:solidFill>
              </a:rPr>
              <a:t>Blood</a:t>
            </a:r>
            <a:r>
              <a:rPr lang="en-US" sz="750" dirty="0">
                <a:solidFill>
                  <a:srgbClr val="000000"/>
                </a:solidFill>
              </a:rPr>
              <a:t>. 2015;125:22-32; </a:t>
            </a:r>
          </a:p>
          <a:p>
            <a:pPr marL="0" indent="0" defTabSz="685800" fontAlgn="auto">
              <a:spcBef>
                <a:spcPts val="0"/>
              </a:spcBef>
              <a:spcAft>
                <a:spcPts val="0"/>
              </a:spcAft>
              <a:buClr>
                <a:srgbClr val="40B3E5"/>
              </a:buClr>
              <a:buNone/>
            </a:pPr>
            <a:r>
              <a:rPr lang="en-US" sz="750" baseline="30000" dirty="0">
                <a:solidFill>
                  <a:srgbClr val="000000"/>
                </a:solidFill>
              </a:rPr>
              <a:t>c</a:t>
            </a:r>
            <a:r>
              <a:rPr lang="de-DE" sz="750" dirty="0">
                <a:solidFill>
                  <a:srgbClr val="000000"/>
                </a:solidFill>
              </a:rPr>
              <a:t> Friedberg JW, et al. </a:t>
            </a:r>
            <a:r>
              <a:rPr lang="de-DE" sz="750" i="1" dirty="0">
                <a:solidFill>
                  <a:srgbClr val="000000"/>
                </a:solidFill>
              </a:rPr>
              <a:t>Hematology Am Soc Hematol Educ Program</a:t>
            </a:r>
            <a:r>
              <a:rPr lang="de-DE" sz="750" dirty="0">
                <a:solidFill>
                  <a:srgbClr val="000000"/>
                </a:solidFill>
              </a:rPr>
              <a:t>. 2011;2011:498-505; </a:t>
            </a:r>
          </a:p>
        </p:txBody>
      </p:sp>
      <p:cxnSp>
        <p:nvCxnSpPr>
          <p:cNvPr id="47" name="Straight Arrow Connector 46">
            <a:extLst>
              <a:ext uri="{FF2B5EF4-FFF2-40B4-BE49-F238E27FC236}">
                <a16:creationId xmlns:a16="http://schemas.microsoft.com/office/drawing/2014/main" id="{C979F8FF-8E68-45AD-800F-FF6712338458}"/>
              </a:ext>
            </a:extLst>
          </p:cNvPr>
          <p:cNvCxnSpPr>
            <a:cxnSpLocks/>
            <a:stCxn id="12" idx="2"/>
            <a:endCxn id="26" idx="0"/>
          </p:cNvCxnSpPr>
          <p:nvPr/>
        </p:nvCxnSpPr>
        <p:spPr>
          <a:xfrm>
            <a:off x="1161303" y="2981862"/>
            <a:ext cx="1" cy="500042"/>
          </a:xfrm>
          <a:prstGeom prst="straightConnector1">
            <a:avLst/>
          </a:prstGeom>
          <a:ln w="22225">
            <a:solidFill>
              <a:schemeClr val="tx2"/>
            </a:solidFill>
            <a:tailEnd type="stealth" w="lg" len="lg"/>
          </a:ln>
        </p:spPr>
        <p:style>
          <a:lnRef idx="1">
            <a:schemeClr val="accent1"/>
          </a:lnRef>
          <a:fillRef idx="0">
            <a:schemeClr val="accent1"/>
          </a:fillRef>
          <a:effectRef idx="0">
            <a:schemeClr val="accent1"/>
          </a:effectRef>
          <a:fontRef idx="minor">
            <a:schemeClr val="tx1"/>
          </a:fontRef>
        </p:style>
      </p:cxnSp>
      <p:sp>
        <p:nvSpPr>
          <p:cNvPr id="48" name="Rounded Rectangle 46">
            <a:extLst>
              <a:ext uri="{FF2B5EF4-FFF2-40B4-BE49-F238E27FC236}">
                <a16:creationId xmlns:a16="http://schemas.microsoft.com/office/drawing/2014/main" id="{5D482145-6115-45E4-8D77-488EEE9E9437}"/>
              </a:ext>
            </a:extLst>
          </p:cNvPr>
          <p:cNvSpPr/>
          <p:nvPr/>
        </p:nvSpPr>
        <p:spPr>
          <a:xfrm>
            <a:off x="2808258" y="1943955"/>
            <a:ext cx="1083881" cy="42394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defTabSz="545622" fontAlgn="auto">
              <a:lnSpc>
                <a:spcPct val="90000"/>
              </a:lnSpc>
              <a:spcBef>
                <a:spcPts val="0"/>
              </a:spcBef>
              <a:spcAft>
                <a:spcPts val="0"/>
              </a:spcAft>
              <a:defRPr/>
            </a:pPr>
            <a:r>
              <a:rPr lang="en-US" sz="1050" b="1" dirty="0">
                <a:solidFill>
                  <a:srgbClr val="FFFFFF"/>
                </a:solidFill>
                <a:latin typeface="Trebuchet MS"/>
              </a:rPr>
              <a:t>Transplant</a:t>
            </a:r>
            <a:br>
              <a:rPr lang="en-US" sz="1050" b="1" dirty="0">
                <a:solidFill>
                  <a:srgbClr val="FFFFFF"/>
                </a:solidFill>
                <a:latin typeface="Trebuchet MS"/>
              </a:rPr>
            </a:br>
            <a:r>
              <a:rPr lang="en-US" sz="1050" b="1" dirty="0">
                <a:solidFill>
                  <a:srgbClr val="FFFFFF"/>
                </a:solidFill>
                <a:latin typeface="Trebuchet MS"/>
              </a:rPr>
              <a:t>eligible </a:t>
            </a:r>
          </a:p>
        </p:txBody>
      </p:sp>
      <p:cxnSp>
        <p:nvCxnSpPr>
          <p:cNvPr id="54" name="Connector: Elbow 53">
            <a:extLst>
              <a:ext uri="{FF2B5EF4-FFF2-40B4-BE49-F238E27FC236}">
                <a16:creationId xmlns:a16="http://schemas.microsoft.com/office/drawing/2014/main" id="{C55CA1F4-4AFB-4F75-BAF4-519B6A03CC63}"/>
              </a:ext>
            </a:extLst>
          </p:cNvPr>
          <p:cNvCxnSpPr>
            <a:cxnSpLocks/>
            <a:stCxn id="12" idx="3"/>
            <a:endCxn id="48" idx="1"/>
          </p:cNvCxnSpPr>
          <p:nvPr/>
        </p:nvCxnSpPr>
        <p:spPr>
          <a:xfrm flipV="1">
            <a:off x="1599733" y="2155928"/>
            <a:ext cx="1208525" cy="486167"/>
          </a:xfrm>
          <a:prstGeom prst="bentConnector3">
            <a:avLst/>
          </a:prstGeom>
          <a:ln w="22225">
            <a:solidFill>
              <a:schemeClr val="tx2"/>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FEA6928A-BEE4-4C11-9284-CB3EC5C44F18}"/>
              </a:ext>
            </a:extLst>
          </p:cNvPr>
          <p:cNvCxnSpPr>
            <a:cxnSpLocks/>
            <a:stCxn id="12" idx="3"/>
            <a:endCxn id="14" idx="1"/>
          </p:cNvCxnSpPr>
          <p:nvPr/>
        </p:nvCxnSpPr>
        <p:spPr>
          <a:xfrm>
            <a:off x="1599733" y="2642095"/>
            <a:ext cx="1180326" cy="856859"/>
          </a:xfrm>
          <a:prstGeom prst="bentConnector3">
            <a:avLst/>
          </a:prstGeom>
          <a:ln w="22225">
            <a:solidFill>
              <a:schemeClr val="tx2"/>
            </a:solidFill>
            <a:tailEnd type="stealth" w="lg" len="lg"/>
          </a:ln>
        </p:spPr>
        <p:style>
          <a:lnRef idx="1">
            <a:schemeClr val="accent1"/>
          </a:lnRef>
          <a:fillRef idx="0">
            <a:schemeClr val="accent1"/>
          </a:fillRef>
          <a:effectRef idx="0">
            <a:schemeClr val="accent1"/>
          </a:effectRef>
          <a:fontRef idx="minor">
            <a:schemeClr val="tx1"/>
          </a:fontRef>
        </p:style>
      </p:cxnSp>
      <p:sp>
        <p:nvSpPr>
          <p:cNvPr id="63" name="Rounded Rectangle 51">
            <a:extLst>
              <a:ext uri="{FF2B5EF4-FFF2-40B4-BE49-F238E27FC236}">
                <a16:creationId xmlns:a16="http://schemas.microsoft.com/office/drawing/2014/main" id="{D6ED23AD-37A4-44A4-90E0-BFF884488C83}"/>
              </a:ext>
            </a:extLst>
          </p:cNvPr>
          <p:cNvSpPr/>
          <p:nvPr/>
        </p:nvSpPr>
        <p:spPr>
          <a:xfrm>
            <a:off x="5669429" y="2957849"/>
            <a:ext cx="649726" cy="284537"/>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622" fontAlgn="auto">
              <a:spcBef>
                <a:spcPts val="0"/>
              </a:spcBef>
              <a:spcAft>
                <a:spcPts val="0"/>
              </a:spcAft>
              <a:defRPr/>
            </a:pPr>
            <a:r>
              <a:rPr lang="en-US" sz="1050" b="1" dirty="0">
                <a:solidFill>
                  <a:srgbClr val="FFFFFF"/>
                </a:solidFill>
                <a:latin typeface="Trebuchet MS"/>
              </a:rPr>
              <a:t>CURE</a:t>
            </a:r>
          </a:p>
        </p:txBody>
      </p:sp>
      <p:cxnSp>
        <p:nvCxnSpPr>
          <p:cNvPr id="76" name="Straight Arrow Connector 75">
            <a:extLst>
              <a:ext uri="{FF2B5EF4-FFF2-40B4-BE49-F238E27FC236}">
                <a16:creationId xmlns:a16="http://schemas.microsoft.com/office/drawing/2014/main" id="{A1D3BD25-B860-44BC-8B0D-60B6E6B4EBD7}"/>
              </a:ext>
            </a:extLst>
          </p:cNvPr>
          <p:cNvCxnSpPr>
            <a:cxnSpLocks/>
            <a:stCxn id="15" idx="3"/>
          </p:cNvCxnSpPr>
          <p:nvPr/>
        </p:nvCxnSpPr>
        <p:spPr>
          <a:xfrm>
            <a:off x="5470805" y="2155928"/>
            <a:ext cx="1729267" cy="15952"/>
          </a:xfrm>
          <a:prstGeom prst="straightConnector1">
            <a:avLst/>
          </a:prstGeom>
          <a:ln w="22225">
            <a:solidFill>
              <a:schemeClr val="tx2"/>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0" name="Connector: Elbow 79">
            <a:extLst>
              <a:ext uri="{FF2B5EF4-FFF2-40B4-BE49-F238E27FC236}">
                <a16:creationId xmlns:a16="http://schemas.microsoft.com/office/drawing/2014/main" id="{6466D41A-57CB-47EB-AD8F-A944FB39DCA3}"/>
              </a:ext>
            </a:extLst>
          </p:cNvPr>
          <p:cNvCxnSpPr>
            <a:cxnSpLocks/>
            <a:stCxn id="15" idx="3"/>
            <a:endCxn id="17" idx="0"/>
          </p:cNvCxnSpPr>
          <p:nvPr/>
        </p:nvCxnSpPr>
        <p:spPr>
          <a:xfrm>
            <a:off x="5470805" y="2155928"/>
            <a:ext cx="523487" cy="315539"/>
          </a:xfrm>
          <a:prstGeom prst="bentConnector2">
            <a:avLst/>
          </a:prstGeom>
          <a:ln w="22225">
            <a:solidFill>
              <a:schemeClr val="tx2"/>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9D53817B-57EC-4C97-BD4D-75BE27574808}"/>
              </a:ext>
            </a:extLst>
          </p:cNvPr>
          <p:cNvCxnSpPr>
            <a:cxnSpLocks/>
            <a:stCxn id="16" idx="3"/>
          </p:cNvCxnSpPr>
          <p:nvPr/>
        </p:nvCxnSpPr>
        <p:spPr>
          <a:xfrm flipV="1">
            <a:off x="5481668" y="3489089"/>
            <a:ext cx="1682621" cy="9865"/>
          </a:xfrm>
          <a:prstGeom prst="straightConnector1">
            <a:avLst/>
          </a:prstGeom>
          <a:ln w="22225">
            <a:solidFill>
              <a:schemeClr val="tx2"/>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E666A007-CC0B-44ED-A586-A1F696061969}"/>
              </a:ext>
            </a:extLst>
          </p:cNvPr>
          <p:cNvCxnSpPr/>
          <p:nvPr/>
        </p:nvCxnSpPr>
        <p:spPr>
          <a:xfrm>
            <a:off x="2684327" y="1384403"/>
            <a:ext cx="0" cy="3021528"/>
          </a:xfrm>
          <a:prstGeom prst="line">
            <a:avLst/>
          </a:prstGeom>
          <a:ln w="25400">
            <a:solidFill>
              <a:schemeClr val="bg1">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99CC505-4797-46F0-AB82-A8869713D68D}"/>
              </a:ext>
            </a:extLst>
          </p:cNvPr>
          <p:cNvCxnSpPr/>
          <p:nvPr/>
        </p:nvCxnSpPr>
        <p:spPr>
          <a:xfrm>
            <a:off x="6800105" y="1384403"/>
            <a:ext cx="0" cy="3021528"/>
          </a:xfrm>
          <a:prstGeom prst="line">
            <a:avLst/>
          </a:prstGeom>
          <a:ln w="25400">
            <a:solidFill>
              <a:schemeClr val="bg1">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5" name="Rounded Rectangle 53">
            <a:extLst>
              <a:ext uri="{FF2B5EF4-FFF2-40B4-BE49-F238E27FC236}">
                <a16:creationId xmlns:a16="http://schemas.microsoft.com/office/drawing/2014/main" id="{C7E402AA-0811-1F46-A76F-7D27260B5191}"/>
              </a:ext>
            </a:extLst>
          </p:cNvPr>
          <p:cNvSpPr/>
          <p:nvPr/>
        </p:nvSpPr>
        <p:spPr>
          <a:xfrm>
            <a:off x="7269838" y="2783251"/>
            <a:ext cx="1128519" cy="24885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622" fontAlgn="auto">
              <a:spcBef>
                <a:spcPts val="0"/>
              </a:spcBef>
              <a:spcAft>
                <a:spcPts val="0"/>
              </a:spcAft>
              <a:defRPr/>
            </a:pPr>
            <a:r>
              <a:rPr lang="en-US" sz="1050" b="1" dirty="0" err="1">
                <a:solidFill>
                  <a:srgbClr val="FFFFFF"/>
                </a:solidFill>
                <a:latin typeface="Trebuchet MS"/>
              </a:rPr>
              <a:t>Tafa</a:t>
            </a:r>
            <a:r>
              <a:rPr lang="en-US" sz="1050" b="1" dirty="0">
                <a:solidFill>
                  <a:srgbClr val="FFFFFF"/>
                </a:solidFill>
                <a:latin typeface="Trebuchet MS"/>
              </a:rPr>
              <a:t>-Len</a:t>
            </a:r>
            <a:endParaRPr lang="en-US" sz="1050" b="1" baseline="30000" dirty="0">
              <a:solidFill>
                <a:srgbClr val="FFFFFF"/>
              </a:solidFill>
              <a:latin typeface="Trebuchet MS"/>
            </a:endParaRPr>
          </a:p>
        </p:txBody>
      </p:sp>
      <p:sp>
        <p:nvSpPr>
          <p:cNvPr id="57" name="Rounded Rectangle 87">
            <a:extLst>
              <a:ext uri="{FF2B5EF4-FFF2-40B4-BE49-F238E27FC236}">
                <a16:creationId xmlns:a16="http://schemas.microsoft.com/office/drawing/2014/main" id="{0873CD79-56C0-E74D-9796-7A2AAAD2D5E1}"/>
              </a:ext>
            </a:extLst>
          </p:cNvPr>
          <p:cNvSpPr/>
          <p:nvPr/>
        </p:nvSpPr>
        <p:spPr>
          <a:xfrm>
            <a:off x="7259152" y="3110800"/>
            <a:ext cx="1128519" cy="24885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622" fontAlgn="auto">
              <a:spcBef>
                <a:spcPts val="0"/>
              </a:spcBef>
              <a:spcAft>
                <a:spcPts val="0"/>
              </a:spcAft>
              <a:defRPr/>
            </a:pPr>
            <a:r>
              <a:rPr lang="en-US" sz="1050" b="1" dirty="0">
                <a:solidFill>
                  <a:srgbClr val="FFFFFF"/>
                </a:solidFill>
                <a:latin typeface="Trebuchet MS"/>
              </a:rPr>
              <a:t>Selinexor</a:t>
            </a:r>
          </a:p>
        </p:txBody>
      </p:sp>
      <p:sp>
        <p:nvSpPr>
          <p:cNvPr id="59" name="Rounded Rectangle 87">
            <a:extLst>
              <a:ext uri="{FF2B5EF4-FFF2-40B4-BE49-F238E27FC236}">
                <a16:creationId xmlns:a16="http://schemas.microsoft.com/office/drawing/2014/main" id="{48C6C734-034D-F54E-A29E-E7F10A9AA3DB}"/>
              </a:ext>
            </a:extLst>
          </p:cNvPr>
          <p:cNvSpPr/>
          <p:nvPr/>
        </p:nvSpPr>
        <p:spPr>
          <a:xfrm>
            <a:off x="7265221" y="2031499"/>
            <a:ext cx="1128519" cy="24885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622" fontAlgn="auto">
              <a:spcBef>
                <a:spcPts val="0"/>
              </a:spcBef>
              <a:spcAft>
                <a:spcPts val="0"/>
              </a:spcAft>
              <a:defRPr/>
            </a:pPr>
            <a:r>
              <a:rPr lang="en-US" sz="1050" b="1" dirty="0">
                <a:solidFill>
                  <a:srgbClr val="FFFFFF"/>
                </a:solidFill>
                <a:latin typeface="Trebuchet MS"/>
              </a:rPr>
              <a:t>CART</a:t>
            </a:r>
          </a:p>
        </p:txBody>
      </p:sp>
      <p:sp>
        <p:nvSpPr>
          <p:cNvPr id="36" name="Rounded Rectangle 87">
            <a:extLst>
              <a:ext uri="{FF2B5EF4-FFF2-40B4-BE49-F238E27FC236}">
                <a16:creationId xmlns:a16="http://schemas.microsoft.com/office/drawing/2014/main" id="{6CC6311F-4231-B74C-9A09-521961D11B0C}"/>
              </a:ext>
            </a:extLst>
          </p:cNvPr>
          <p:cNvSpPr/>
          <p:nvPr/>
        </p:nvSpPr>
        <p:spPr>
          <a:xfrm>
            <a:off x="7278533" y="3738123"/>
            <a:ext cx="1128519" cy="24885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45622" fontAlgn="auto">
              <a:spcBef>
                <a:spcPts val="0"/>
              </a:spcBef>
              <a:spcAft>
                <a:spcPts val="0"/>
              </a:spcAft>
              <a:defRPr/>
            </a:pPr>
            <a:r>
              <a:rPr lang="en-US" sz="1050" b="1" dirty="0">
                <a:solidFill>
                  <a:srgbClr val="FFFFFF"/>
                </a:solidFill>
                <a:latin typeface="Trebuchet MS"/>
              </a:rPr>
              <a:t>Other chemo… </a:t>
            </a:r>
          </a:p>
        </p:txBody>
      </p:sp>
      <p:sp>
        <p:nvSpPr>
          <p:cNvPr id="37" name="Footer Placeholder 3">
            <a:extLst>
              <a:ext uri="{FF2B5EF4-FFF2-40B4-BE49-F238E27FC236}">
                <a16:creationId xmlns:a16="http://schemas.microsoft.com/office/drawing/2014/main" id="{9D3DB11A-A2B4-F443-8505-802DE0F940E1}"/>
              </a:ext>
            </a:extLst>
          </p:cNvPr>
          <p:cNvSpPr>
            <a:spLocks noGrp="1"/>
          </p:cNvSpPr>
          <p:nvPr>
            <p:ph type="ftr" sz="quarter" idx="11"/>
          </p:nvPr>
        </p:nvSpPr>
        <p:spPr>
          <a:xfrm>
            <a:off x="368301" y="4872631"/>
            <a:ext cx="3611563" cy="156569"/>
          </a:xfrm>
        </p:spPr>
        <p:txBody>
          <a:bodyPr/>
          <a:lstStyle/>
          <a:p>
            <a:pPr indent="0" defTabSz="685800" fontAlgn="auto">
              <a:spcBef>
                <a:spcPts val="0"/>
              </a:spcBef>
              <a:spcAft>
                <a:spcPts val="0"/>
              </a:spcAft>
              <a:defRPr/>
            </a:pPr>
            <a:r>
              <a:rPr lang="en-US" sz="900" dirty="0">
                <a:solidFill>
                  <a:prstClr val="black">
                    <a:tint val="75000"/>
                  </a:prstClr>
                </a:solidFill>
                <a:latin typeface="Calibri"/>
                <a:ea typeface="+mn-ea"/>
                <a:cs typeface="+mn-cs"/>
              </a:rPr>
              <a:t>Presented by G. S. Nowakowski MD</a:t>
            </a:r>
          </a:p>
        </p:txBody>
      </p:sp>
      <p:pic>
        <p:nvPicPr>
          <p:cNvPr id="3" name="Picture 2">
            <a:extLst>
              <a:ext uri="{FF2B5EF4-FFF2-40B4-BE49-F238E27FC236}">
                <a16:creationId xmlns:a16="http://schemas.microsoft.com/office/drawing/2014/main" id="{C8850674-7966-AC42-8EB3-68C72A39FA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03" y="1890759"/>
            <a:ext cx="2599963" cy="1542919"/>
          </a:xfrm>
          <a:prstGeom prst="rect">
            <a:avLst/>
          </a:prstGeom>
        </p:spPr>
      </p:pic>
      <p:pic>
        <p:nvPicPr>
          <p:cNvPr id="4" name="Picture 3">
            <a:extLst>
              <a:ext uri="{FF2B5EF4-FFF2-40B4-BE49-F238E27FC236}">
                <a16:creationId xmlns:a16="http://schemas.microsoft.com/office/drawing/2014/main" id="{867CEAA9-F8D6-7A4E-8FC4-D21E7BD2A0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74103" y="2902202"/>
            <a:ext cx="2685323" cy="1105062"/>
          </a:xfrm>
          <a:prstGeom prst="rect">
            <a:avLst/>
          </a:prstGeom>
        </p:spPr>
      </p:pic>
      <p:pic>
        <p:nvPicPr>
          <p:cNvPr id="5" name="Picture 4">
            <a:extLst>
              <a:ext uri="{FF2B5EF4-FFF2-40B4-BE49-F238E27FC236}">
                <a16:creationId xmlns:a16="http://schemas.microsoft.com/office/drawing/2014/main" id="{144097F6-3DE8-6E43-A95D-C67207CCBBE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63106" y="1661449"/>
            <a:ext cx="3550634" cy="833729"/>
          </a:xfrm>
          <a:prstGeom prst="rect">
            <a:avLst/>
          </a:prstGeom>
        </p:spPr>
      </p:pic>
      <p:sp>
        <p:nvSpPr>
          <p:cNvPr id="6" name="TextBox 5">
            <a:extLst>
              <a:ext uri="{FF2B5EF4-FFF2-40B4-BE49-F238E27FC236}">
                <a16:creationId xmlns:a16="http://schemas.microsoft.com/office/drawing/2014/main" id="{3BF4C07C-63EB-F641-86F2-1C91DDD9E8E6}"/>
              </a:ext>
            </a:extLst>
          </p:cNvPr>
          <p:cNvSpPr txBox="1"/>
          <p:nvPr/>
        </p:nvSpPr>
        <p:spPr>
          <a:xfrm>
            <a:off x="4623745" y="2382997"/>
            <a:ext cx="3763926" cy="738664"/>
          </a:xfrm>
          <a:prstGeom prst="rect">
            <a:avLst/>
          </a:prstGeom>
          <a:solidFill>
            <a:schemeClr val="bg1"/>
          </a:solidFill>
        </p:spPr>
        <p:txBody>
          <a:bodyPr vert="horz" wrap="square" lIns="0" tIns="0" rIns="0" bIns="0" rtlCol="0">
            <a:spAutoFit/>
          </a:bodyPr>
          <a:lstStyle/>
          <a:p>
            <a:pPr defTabSz="342900" fontAlgn="auto">
              <a:spcBef>
                <a:spcPts val="0"/>
              </a:spcBef>
              <a:spcAft>
                <a:spcPts val="0"/>
              </a:spcAft>
            </a:pPr>
            <a:r>
              <a:rPr lang="en-US" sz="2400" dirty="0">
                <a:solidFill>
                  <a:srgbClr val="FF0000"/>
                </a:solidFill>
                <a:latin typeface="Arial" panose="020B0604020202020204"/>
              </a:rPr>
              <a:t>Management of Post CART relapse moves center stage </a:t>
            </a:r>
          </a:p>
        </p:txBody>
      </p:sp>
    </p:spTree>
    <p:extLst>
      <p:ext uri="{BB962C8B-B14F-4D97-AF65-F5344CB8AC3E}">
        <p14:creationId xmlns:p14="http://schemas.microsoft.com/office/powerpoint/2010/main" val="3746934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A4ED1-B877-A24E-A622-DA4BFA1492D9}"/>
              </a:ext>
            </a:extLst>
          </p:cNvPr>
          <p:cNvSpPr>
            <a:spLocks noGrp="1"/>
          </p:cNvSpPr>
          <p:nvPr>
            <p:ph type="title"/>
          </p:nvPr>
        </p:nvSpPr>
        <p:spPr/>
        <p:txBody>
          <a:bodyPr/>
          <a:lstStyle/>
          <a:p>
            <a:r>
              <a:rPr lang="en-US" dirty="0"/>
              <a:t>CART T-cell for DLBCL Extended Follow Up</a:t>
            </a:r>
          </a:p>
        </p:txBody>
      </p:sp>
      <p:sp>
        <p:nvSpPr>
          <p:cNvPr id="6" name="Footer Placeholder 5">
            <a:extLst>
              <a:ext uri="{FF2B5EF4-FFF2-40B4-BE49-F238E27FC236}">
                <a16:creationId xmlns:a16="http://schemas.microsoft.com/office/drawing/2014/main" id="{663A7821-EA0F-1A43-B7D9-7B6F2D8A0340}"/>
              </a:ext>
            </a:extLst>
          </p:cNvPr>
          <p:cNvSpPr>
            <a:spLocks noGrp="1"/>
          </p:cNvSpPr>
          <p:nvPr>
            <p:ph type="ftr" sz="quarter" idx="11"/>
          </p:nvPr>
        </p:nvSpPr>
        <p:spPr>
          <a:xfrm>
            <a:off x="1361017" y="4624952"/>
            <a:ext cx="2358596" cy="273844"/>
          </a:xfrm>
        </p:spPr>
        <p:txBody>
          <a:bodyPr/>
          <a:lstStyle/>
          <a:p>
            <a:pPr defTabSz="685800">
              <a:defRPr/>
            </a:pPr>
            <a:r>
              <a:rPr lang="en-US" sz="1050" dirty="0" err="1">
                <a:solidFill>
                  <a:schemeClr val="bg1"/>
                </a:solidFill>
              </a:rPr>
              <a:t>Engl</a:t>
            </a:r>
            <a:r>
              <a:rPr lang="en-US" sz="1050" dirty="0">
                <a:solidFill>
                  <a:schemeClr val="bg1"/>
                </a:solidFill>
              </a:rPr>
              <a:t> J Med 2021; 384:673-674; </a:t>
            </a:r>
            <a:endParaRPr lang="en-US" sz="1050" dirty="0">
              <a:solidFill>
                <a:schemeClr val="bg1"/>
              </a:solidFill>
              <a:latin typeface="Calibri"/>
            </a:endParaRPr>
          </a:p>
        </p:txBody>
      </p:sp>
      <p:pic>
        <p:nvPicPr>
          <p:cNvPr id="8" name="Picture 7">
            <a:extLst>
              <a:ext uri="{FF2B5EF4-FFF2-40B4-BE49-F238E27FC236}">
                <a16:creationId xmlns:a16="http://schemas.microsoft.com/office/drawing/2014/main" id="{10B2407D-A681-9648-9BAA-B9F4EBF33D7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6887" y="1313731"/>
            <a:ext cx="4563354" cy="3078890"/>
          </a:xfrm>
          <a:prstGeom prst="rect">
            <a:avLst/>
          </a:prstGeom>
        </p:spPr>
      </p:pic>
      <p:sp>
        <p:nvSpPr>
          <p:cNvPr id="3" name="Right Brace 2">
            <a:extLst>
              <a:ext uri="{FF2B5EF4-FFF2-40B4-BE49-F238E27FC236}">
                <a16:creationId xmlns:a16="http://schemas.microsoft.com/office/drawing/2014/main" id="{B45133EE-8BE1-FA48-87EE-AF477CE873EE}"/>
              </a:ext>
            </a:extLst>
          </p:cNvPr>
          <p:cNvSpPr/>
          <p:nvPr/>
        </p:nvSpPr>
        <p:spPr>
          <a:xfrm>
            <a:off x="2292264" y="1669465"/>
            <a:ext cx="356992" cy="1117949"/>
          </a:xfrm>
          <a:prstGeom prst="rightBrace">
            <a:avLst/>
          </a:prstGeom>
          <a:ln w="476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2BF2FF2D-5C0C-2942-A353-E396DF945673}"/>
              </a:ext>
            </a:extLst>
          </p:cNvPr>
          <p:cNvSpPr txBox="1"/>
          <p:nvPr/>
        </p:nvSpPr>
        <p:spPr>
          <a:xfrm>
            <a:off x="2918565" y="2124565"/>
            <a:ext cx="1326568" cy="553998"/>
          </a:xfrm>
          <a:prstGeom prst="rect">
            <a:avLst/>
          </a:prstGeom>
        </p:spPr>
        <p:txBody>
          <a:bodyPr vert="horz" wrap="square" lIns="0" tIns="0" rIns="0" bIns="0" rtlCol="0">
            <a:spAutoFit/>
          </a:bodyPr>
          <a:lstStyle/>
          <a:p>
            <a:pPr algn="l"/>
            <a:r>
              <a:rPr lang="en-US" dirty="0">
                <a:solidFill>
                  <a:srgbClr val="FF0000"/>
                </a:solidFill>
              </a:rPr>
              <a:t>60% will relapse </a:t>
            </a:r>
          </a:p>
        </p:txBody>
      </p:sp>
    </p:spTree>
    <p:extLst>
      <p:ext uri="{BB962C8B-B14F-4D97-AF65-F5344CB8AC3E}">
        <p14:creationId xmlns:p14="http://schemas.microsoft.com/office/powerpoint/2010/main" val="4279737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7DC4C-FE4C-F941-831B-A3B0A02AC840}"/>
              </a:ext>
            </a:extLst>
          </p:cNvPr>
          <p:cNvSpPr>
            <a:spLocks noGrp="1"/>
          </p:cNvSpPr>
          <p:nvPr>
            <p:ph type="title"/>
          </p:nvPr>
        </p:nvSpPr>
        <p:spPr>
          <a:xfrm>
            <a:off x="366713" y="261937"/>
            <a:ext cx="8412162" cy="487658"/>
          </a:xfrm>
        </p:spPr>
        <p:txBody>
          <a:bodyPr/>
          <a:lstStyle/>
          <a:p>
            <a:r>
              <a:rPr lang="en-US" dirty="0"/>
              <a:t>Outcomes of Patients with Post CART Progression</a:t>
            </a:r>
          </a:p>
        </p:txBody>
      </p:sp>
      <p:sp>
        <p:nvSpPr>
          <p:cNvPr id="7" name="TextBox 6">
            <a:extLst>
              <a:ext uri="{FF2B5EF4-FFF2-40B4-BE49-F238E27FC236}">
                <a16:creationId xmlns:a16="http://schemas.microsoft.com/office/drawing/2014/main" id="{910EABAC-9305-634D-A79F-E7813A761AC0}"/>
              </a:ext>
            </a:extLst>
          </p:cNvPr>
          <p:cNvSpPr txBox="1"/>
          <p:nvPr/>
        </p:nvSpPr>
        <p:spPr>
          <a:xfrm>
            <a:off x="6612050" y="1354882"/>
            <a:ext cx="614030" cy="138499"/>
          </a:xfrm>
          <a:prstGeom prst="rect">
            <a:avLst/>
          </a:prstGeom>
        </p:spPr>
        <p:txBody>
          <a:bodyPr vert="horz" wrap="square" lIns="0" tIns="0" rIns="0" bIns="0" rtlCol="0">
            <a:spAutoFit/>
          </a:bodyPr>
          <a:lstStyle/>
          <a:p>
            <a:pPr algn="l"/>
            <a:r>
              <a:rPr lang="en-US" sz="900" dirty="0"/>
              <a:t>30 days </a:t>
            </a:r>
          </a:p>
        </p:txBody>
      </p:sp>
      <p:pic>
        <p:nvPicPr>
          <p:cNvPr id="9" name="Picture 8">
            <a:extLst>
              <a:ext uri="{FF2B5EF4-FFF2-40B4-BE49-F238E27FC236}">
                <a16:creationId xmlns:a16="http://schemas.microsoft.com/office/drawing/2014/main" id="{31ED0F3A-C351-4946-AD36-303C0767BF5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9224" y="1493381"/>
            <a:ext cx="3958508" cy="2640752"/>
          </a:xfrm>
          <a:prstGeom prst="rect">
            <a:avLst/>
          </a:prstGeom>
        </p:spPr>
      </p:pic>
      <p:pic>
        <p:nvPicPr>
          <p:cNvPr id="10" name="Picture 9">
            <a:extLst>
              <a:ext uri="{FF2B5EF4-FFF2-40B4-BE49-F238E27FC236}">
                <a16:creationId xmlns:a16="http://schemas.microsoft.com/office/drawing/2014/main" id="{A166D215-B371-B540-A512-911321BA3F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7175" y="1493381"/>
            <a:ext cx="4161701" cy="2630501"/>
          </a:xfrm>
          <a:prstGeom prst="rect">
            <a:avLst/>
          </a:prstGeom>
        </p:spPr>
      </p:pic>
      <p:sp>
        <p:nvSpPr>
          <p:cNvPr id="11" name="Footer Placeholder 4">
            <a:extLst>
              <a:ext uri="{FF2B5EF4-FFF2-40B4-BE49-F238E27FC236}">
                <a16:creationId xmlns:a16="http://schemas.microsoft.com/office/drawing/2014/main" id="{AFD2A023-7951-7840-ABDE-2632E40EEB66}"/>
              </a:ext>
            </a:extLst>
          </p:cNvPr>
          <p:cNvSpPr txBox="1">
            <a:spLocks/>
          </p:cNvSpPr>
          <p:nvPr/>
        </p:nvSpPr>
        <p:spPr>
          <a:xfrm>
            <a:off x="3538158" y="4763289"/>
            <a:ext cx="4815417" cy="208758"/>
          </a:xfrm>
          <a:prstGeom prst="rect">
            <a:avLst/>
          </a:prstGeom>
        </p:spPr>
        <p:txBody>
          <a:bodyPr/>
          <a:ls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fontAlgn="auto">
              <a:spcBef>
                <a:spcPts val="0"/>
              </a:spcBef>
              <a:spcAft>
                <a:spcPts val="0"/>
              </a:spcAft>
              <a:defRPr/>
            </a:pPr>
            <a:r>
              <a:rPr lang="en-US" sz="1200" dirty="0">
                <a:solidFill>
                  <a:schemeClr val="bg1"/>
                </a:solidFill>
                <a:latin typeface="Calibri"/>
              </a:rPr>
              <a:t>Chow et al. Am J Hematology 2019</a:t>
            </a:r>
          </a:p>
        </p:txBody>
      </p:sp>
      <p:sp>
        <p:nvSpPr>
          <p:cNvPr id="4" name="TextBox 3">
            <a:extLst>
              <a:ext uri="{FF2B5EF4-FFF2-40B4-BE49-F238E27FC236}">
                <a16:creationId xmlns:a16="http://schemas.microsoft.com/office/drawing/2014/main" id="{0B646E76-F2E5-324E-BD92-5EA43652494C}"/>
              </a:ext>
            </a:extLst>
          </p:cNvPr>
          <p:cNvSpPr txBox="1"/>
          <p:nvPr/>
        </p:nvSpPr>
        <p:spPr>
          <a:xfrm>
            <a:off x="1430867" y="46482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766718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7DC4C-FE4C-F941-831B-A3B0A02AC840}"/>
              </a:ext>
            </a:extLst>
          </p:cNvPr>
          <p:cNvSpPr>
            <a:spLocks noGrp="1"/>
          </p:cNvSpPr>
          <p:nvPr>
            <p:ph type="title"/>
          </p:nvPr>
        </p:nvSpPr>
        <p:spPr>
          <a:xfrm>
            <a:off x="366713" y="261937"/>
            <a:ext cx="8412162" cy="487658"/>
          </a:xfrm>
        </p:spPr>
        <p:txBody>
          <a:bodyPr>
            <a:normAutofit fontScale="90000"/>
          </a:bodyPr>
          <a:lstStyle/>
          <a:p>
            <a:r>
              <a:rPr lang="en-US" dirty="0"/>
              <a:t>Outcomes of Patients with Post CART Progression</a:t>
            </a:r>
          </a:p>
        </p:txBody>
      </p:sp>
      <p:sp>
        <p:nvSpPr>
          <p:cNvPr id="5" name="Footer Placeholder 4">
            <a:extLst>
              <a:ext uri="{FF2B5EF4-FFF2-40B4-BE49-F238E27FC236}">
                <a16:creationId xmlns:a16="http://schemas.microsoft.com/office/drawing/2014/main" id="{E9B239AF-282E-1748-93DB-3200C9666B92}"/>
              </a:ext>
            </a:extLst>
          </p:cNvPr>
          <p:cNvSpPr>
            <a:spLocks noGrp="1"/>
          </p:cNvSpPr>
          <p:nvPr>
            <p:ph type="ftr" sz="quarter" idx="11"/>
          </p:nvPr>
        </p:nvSpPr>
        <p:spPr>
          <a:xfrm>
            <a:off x="4806269" y="4908647"/>
            <a:ext cx="3611563" cy="156569"/>
          </a:xfrm>
        </p:spPr>
        <p:txBody>
          <a:bodyPr/>
          <a:lstStyle/>
          <a:p>
            <a:pPr indent="0" defTabSz="685800" fontAlgn="auto">
              <a:spcBef>
                <a:spcPts val="0"/>
              </a:spcBef>
              <a:spcAft>
                <a:spcPts val="0"/>
              </a:spcAft>
              <a:defRPr/>
            </a:pPr>
            <a:r>
              <a:rPr lang="en-US" sz="900" dirty="0">
                <a:solidFill>
                  <a:prstClr val="black">
                    <a:tint val="75000"/>
                  </a:prstClr>
                </a:solidFill>
                <a:latin typeface="Calibri"/>
                <a:ea typeface="+mn-ea"/>
                <a:cs typeface="+mn-cs"/>
              </a:rPr>
              <a:t>Chow et al. Am J Hematology 2019</a:t>
            </a:r>
          </a:p>
        </p:txBody>
      </p:sp>
      <p:sp>
        <p:nvSpPr>
          <p:cNvPr id="8" name="Footer Placeholder 3">
            <a:extLst>
              <a:ext uri="{FF2B5EF4-FFF2-40B4-BE49-F238E27FC236}">
                <a16:creationId xmlns:a16="http://schemas.microsoft.com/office/drawing/2014/main" id="{AE99D1A6-6D62-C349-9983-8A970F3CFAE8}"/>
              </a:ext>
            </a:extLst>
          </p:cNvPr>
          <p:cNvSpPr txBox="1">
            <a:spLocks/>
          </p:cNvSpPr>
          <p:nvPr/>
        </p:nvSpPr>
        <p:spPr>
          <a:xfrm>
            <a:off x="726169" y="4908647"/>
            <a:ext cx="3611563" cy="156569"/>
          </a:xfrm>
          <a:prstGeom prst="rect">
            <a:avLst/>
          </a:prstGeom>
        </p:spPr>
        <p:txBody>
          <a:bodyPr vert="horz" lIns="0" tIns="0" rIns="0" bIns="0" rtlCol="0" anchor="b" anchorCtr="0"/>
          <a:lstStyle>
            <a:defPPr>
              <a:defRPr lang="en-US"/>
            </a:defPPr>
            <a:lvl1pPr marL="0" indent="9525" algn="l" defTabSz="457200" rtl="0" eaLnBrk="1" latinLnBrk="0" hangingPunct="1">
              <a:tabLst/>
              <a:defRPr sz="800" b="0" i="0" kern="1200">
                <a:solidFill>
                  <a:schemeClr val="bg1"/>
                </a:solidFill>
                <a:latin typeface="+mn-lt"/>
                <a:ea typeface="Corbel" charset="0"/>
                <a:cs typeface="Corbel" charset="0"/>
              </a:defRPr>
            </a:lvl1pPr>
            <a:lvl2pPr marL="0" indent="9525" algn="l" defTabSz="457200" rtl="0" eaLnBrk="1" latinLnBrk="0" hangingPunct="1">
              <a:tabLst/>
              <a:defRPr sz="800" kern="1200">
                <a:solidFill>
                  <a:schemeClr val="bg1"/>
                </a:solidFill>
                <a:latin typeface="+mn-lt"/>
                <a:ea typeface="Corbel" charset="0"/>
                <a:cs typeface="Corbel" charset="0"/>
              </a:defRPr>
            </a:lvl2pPr>
            <a:lvl3pPr marL="0" indent="9525" algn="l" defTabSz="457200" rtl="0" eaLnBrk="1" latinLnBrk="0" hangingPunct="1">
              <a:tabLst/>
              <a:defRPr sz="800" kern="1200">
                <a:solidFill>
                  <a:schemeClr val="bg1"/>
                </a:solidFill>
                <a:latin typeface="+mn-lt"/>
                <a:ea typeface="Corbel" charset="0"/>
                <a:cs typeface="Corbel" charset="0"/>
              </a:defRPr>
            </a:lvl3pPr>
            <a:lvl4pPr marL="0" indent="9525" algn="l" defTabSz="457200" rtl="0" eaLnBrk="1" latinLnBrk="0" hangingPunct="1">
              <a:tabLst/>
              <a:defRPr sz="800" kern="1200">
                <a:solidFill>
                  <a:schemeClr val="bg1"/>
                </a:solidFill>
                <a:latin typeface="+mn-lt"/>
                <a:ea typeface="Corbel" charset="0"/>
                <a:cs typeface="Corbel" charset="0"/>
              </a:defRPr>
            </a:lvl4pPr>
            <a:lvl5pPr marL="0" indent="9525" algn="l" defTabSz="457200" rtl="0" eaLnBrk="1" latinLnBrk="0" hangingPunct="1">
              <a:tabLst/>
              <a:defRPr sz="800" kern="1200">
                <a:solidFill>
                  <a:schemeClr val="bg1"/>
                </a:solidFill>
                <a:latin typeface="+mn-lt"/>
                <a:ea typeface="Corbel" charset="0"/>
                <a:cs typeface="Corbel" charset="0"/>
              </a:defRPr>
            </a:lvl5pPr>
            <a:lvl6pPr marL="0" indent="9525" algn="l" defTabSz="457200" rtl="0" eaLnBrk="1" latinLnBrk="0" hangingPunct="1">
              <a:tabLst/>
              <a:defRPr sz="800" kern="1200">
                <a:solidFill>
                  <a:schemeClr val="bg1"/>
                </a:solidFill>
                <a:latin typeface="+mn-lt"/>
                <a:ea typeface="Corbel" charset="0"/>
                <a:cs typeface="Corbel" charset="0"/>
              </a:defRPr>
            </a:lvl6pPr>
            <a:lvl7pPr marL="0" indent="9525" algn="l" defTabSz="457200" rtl="0" eaLnBrk="1" latinLnBrk="0" hangingPunct="1">
              <a:tabLst/>
              <a:defRPr sz="800" kern="1200">
                <a:solidFill>
                  <a:schemeClr val="bg1"/>
                </a:solidFill>
                <a:latin typeface="+mn-lt"/>
                <a:ea typeface="Corbel" charset="0"/>
                <a:cs typeface="Corbel" charset="0"/>
              </a:defRPr>
            </a:lvl7pPr>
            <a:lvl8pPr marL="0" indent="9525" algn="l" defTabSz="457200" rtl="0" eaLnBrk="1" latinLnBrk="0" hangingPunct="1">
              <a:tabLst/>
              <a:defRPr sz="800" kern="1200">
                <a:solidFill>
                  <a:schemeClr val="bg1"/>
                </a:solidFill>
                <a:latin typeface="+mn-lt"/>
                <a:ea typeface="Corbel" charset="0"/>
                <a:cs typeface="Corbel" charset="0"/>
              </a:defRPr>
            </a:lvl8pPr>
            <a:lvl9pPr marL="0" indent="9525" algn="l" defTabSz="457200" rtl="0" eaLnBrk="1" latinLnBrk="0" hangingPunct="1">
              <a:tabLst/>
              <a:defRPr sz="800" kern="1200">
                <a:solidFill>
                  <a:schemeClr val="bg1"/>
                </a:solidFill>
                <a:latin typeface="+mn-lt"/>
                <a:ea typeface="Corbel" charset="0"/>
                <a:cs typeface="Corbel" charset="0"/>
              </a:defRPr>
            </a:lvl9pPr>
          </a:lstStyle>
          <a:p>
            <a:pPr indent="0" defTabSz="685800" fontAlgn="auto">
              <a:spcBef>
                <a:spcPts val="0"/>
              </a:spcBef>
              <a:spcAft>
                <a:spcPts val="0"/>
              </a:spcAft>
              <a:defRPr/>
            </a:pPr>
            <a:r>
              <a:rPr lang="en-US" sz="900" dirty="0">
                <a:solidFill>
                  <a:prstClr val="black">
                    <a:tint val="75000"/>
                  </a:prstClr>
                </a:solidFill>
                <a:latin typeface="Calibri"/>
                <a:ea typeface="+mn-ea"/>
                <a:cs typeface="+mn-cs"/>
              </a:rPr>
              <a:t>Presented by G. S. Nowakowski MD</a:t>
            </a:r>
          </a:p>
        </p:txBody>
      </p:sp>
      <p:sp>
        <p:nvSpPr>
          <p:cNvPr id="7" name="TextBox 6">
            <a:extLst>
              <a:ext uri="{FF2B5EF4-FFF2-40B4-BE49-F238E27FC236}">
                <a16:creationId xmlns:a16="http://schemas.microsoft.com/office/drawing/2014/main" id="{910EABAC-9305-634D-A79F-E7813A761AC0}"/>
              </a:ext>
            </a:extLst>
          </p:cNvPr>
          <p:cNvSpPr txBox="1"/>
          <p:nvPr/>
        </p:nvSpPr>
        <p:spPr>
          <a:xfrm>
            <a:off x="6612050" y="1354882"/>
            <a:ext cx="614030" cy="138499"/>
          </a:xfrm>
          <a:prstGeom prst="rect">
            <a:avLst/>
          </a:prstGeom>
        </p:spPr>
        <p:txBody>
          <a:bodyPr vert="horz" wrap="square" lIns="0" tIns="0" rIns="0" bIns="0" rtlCol="0">
            <a:spAutoFit/>
          </a:bodyPr>
          <a:lstStyle/>
          <a:p>
            <a:pPr defTabSz="342900" fontAlgn="auto">
              <a:spcBef>
                <a:spcPts val="0"/>
              </a:spcBef>
              <a:spcAft>
                <a:spcPts val="0"/>
              </a:spcAft>
            </a:pPr>
            <a:r>
              <a:rPr lang="en-US" sz="900" dirty="0">
                <a:solidFill>
                  <a:srgbClr val="000000"/>
                </a:solidFill>
                <a:latin typeface="Arial" panose="020B0604020202020204"/>
              </a:rPr>
              <a:t>30 days </a:t>
            </a:r>
          </a:p>
        </p:txBody>
      </p:sp>
      <p:pic>
        <p:nvPicPr>
          <p:cNvPr id="9" name="Picture 8">
            <a:extLst>
              <a:ext uri="{FF2B5EF4-FFF2-40B4-BE49-F238E27FC236}">
                <a16:creationId xmlns:a16="http://schemas.microsoft.com/office/drawing/2014/main" id="{31ED0F3A-C351-4946-AD36-303C0767BF5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9224" y="1493381"/>
            <a:ext cx="3958508" cy="2640752"/>
          </a:xfrm>
          <a:prstGeom prst="rect">
            <a:avLst/>
          </a:prstGeom>
        </p:spPr>
      </p:pic>
      <p:pic>
        <p:nvPicPr>
          <p:cNvPr id="10" name="Picture 9">
            <a:extLst>
              <a:ext uri="{FF2B5EF4-FFF2-40B4-BE49-F238E27FC236}">
                <a16:creationId xmlns:a16="http://schemas.microsoft.com/office/drawing/2014/main" id="{A166D215-B371-B540-A512-911321BA3F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7175" y="1493381"/>
            <a:ext cx="4161701" cy="2630501"/>
          </a:xfrm>
          <a:prstGeom prst="rect">
            <a:avLst/>
          </a:prstGeom>
        </p:spPr>
      </p:pic>
    </p:spTree>
    <p:extLst>
      <p:ext uri="{BB962C8B-B14F-4D97-AF65-F5344CB8AC3E}">
        <p14:creationId xmlns:p14="http://schemas.microsoft.com/office/powerpoint/2010/main" val="37395901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BA1ED-2E44-6E4E-BF84-8DA2513D36FD}"/>
              </a:ext>
            </a:extLst>
          </p:cNvPr>
          <p:cNvSpPr>
            <a:spLocks noGrp="1"/>
          </p:cNvSpPr>
          <p:nvPr>
            <p:ph type="title"/>
          </p:nvPr>
        </p:nvSpPr>
        <p:spPr>
          <a:xfrm>
            <a:off x="566184" y="1156291"/>
            <a:ext cx="8283667" cy="1172240"/>
          </a:xfrm>
        </p:spPr>
        <p:txBody>
          <a:bodyPr>
            <a:noAutofit/>
          </a:bodyPr>
          <a:lstStyle/>
          <a:p>
            <a:r>
              <a:rPr lang="en-US" sz="2700" b="1" dirty="0"/>
              <a:t>What is the best treatment option for patients with DLBCL post CART relapse? </a:t>
            </a:r>
          </a:p>
        </p:txBody>
      </p:sp>
      <p:sp>
        <p:nvSpPr>
          <p:cNvPr id="11" name="Footer Placeholder 3">
            <a:extLst>
              <a:ext uri="{FF2B5EF4-FFF2-40B4-BE49-F238E27FC236}">
                <a16:creationId xmlns:a16="http://schemas.microsoft.com/office/drawing/2014/main" id="{FD648C3B-B4AD-AC4D-B1D8-6D763ACAF105}"/>
              </a:ext>
            </a:extLst>
          </p:cNvPr>
          <p:cNvSpPr>
            <a:spLocks noGrp="1"/>
          </p:cNvSpPr>
          <p:nvPr>
            <p:ph type="ftr" sz="quarter" idx="11"/>
          </p:nvPr>
        </p:nvSpPr>
        <p:spPr>
          <a:xfrm>
            <a:off x="368301" y="4872631"/>
            <a:ext cx="3611563" cy="156569"/>
          </a:xfrm>
        </p:spPr>
        <p:txBody>
          <a:bodyPr/>
          <a:lstStyle/>
          <a:p>
            <a:pPr indent="0" defTabSz="685800" fontAlgn="auto">
              <a:spcBef>
                <a:spcPts val="0"/>
              </a:spcBef>
              <a:spcAft>
                <a:spcPts val="0"/>
              </a:spcAft>
              <a:defRPr/>
            </a:pPr>
            <a:r>
              <a:rPr lang="en-US" sz="900" dirty="0">
                <a:solidFill>
                  <a:prstClr val="black">
                    <a:tint val="75000"/>
                  </a:prstClr>
                </a:solidFill>
                <a:latin typeface="Calibri"/>
                <a:ea typeface="+mn-ea"/>
                <a:cs typeface="+mn-cs"/>
              </a:rPr>
              <a:t>Presented by G. S. Nowakowski MD</a:t>
            </a:r>
          </a:p>
        </p:txBody>
      </p:sp>
    </p:spTree>
    <p:extLst>
      <p:ext uri="{BB962C8B-B14F-4D97-AF65-F5344CB8AC3E}">
        <p14:creationId xmlns:p14="http://schemas.microsoft.com/office/powerpoint/2010/main" val="5589515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BA1ED-2E44-6E4E-BF84-8DA2513D36FD}"/>
              </a:ext>
            </a:extLst>
          </p:cNvPr>
          <p:cNvSpPr>
            <a:spLocks noGrp="1"/>
          </p:cNvSpPr>
          <p:nvPr>
            <p:ph type="title"/>
          </p:nvPr>
        </p:nvSpPr>
        <p:spPr>
          <a:xfrm>
            <a:off x="566184" y="1156291"/>
            <a:ext cx="8283667" cy="1172240"/>
          </a:xfrm>
        </p:spPr>
        <p:txBody>
          <a:bodyPr>
            <a:noAutofit/>
          </a:bodyPr>
          <a:lstStyle/>
          <a:p>
            <a:r>
              <a:rPr lang="en-US" sz="2700" b="1" dirty="0"/>
              <a:t>What is the best treatment option for patients with DLBCL post CART relapse? </a:t>
            </a:r>
          </a:p>
        </p:txBody>
      </p:sp>
      <p:sp>
        <p:nvSpPr>
          <p:cNvPr id="7" name="TextBox 6">
            <a:extLst>
              <a:ext uri="{FF2B5EF4-FFF2-40B4-BE49-F238E27FC236}">
                <a16:creationId xmlns:a16="http://schemas.microsoft.com/office/drawing/2014/main" id="{3553CBAA-A595-6C4B-9A26-1D014C5FDC69}"/>
              </a:ext>
            </a:extLst>
          </p:cNvPr>
          <p:cNvSpPr txBox="1"/>
          <p:nvPr/>
        </p:nvSpPr>
        <p:spPr>
          <a:xfrm>
            <a:off x="566184" y="2767124"/>
            <a:ext cx="7288619" cy="646331"/>
          </a:xfrm>
          <a:prstGeom prst="rect">
            <a:avLst/>
          </a:prstGeom>
        </p:spPr>
        <p:txBody>
          <a:bodyPr vert="horz" wrap="square" lIns="0" tIns="0" rIns="0" bIns="0" rtlCol="0">
            <a:spAutoFit/>
          </a:bodyPr>
          <a:lstStyle/>
          <a:p>
            <a:pPr defTabSz="342900" fontAlgn="auto">
              <a:spcBef>
                <a:spcPts val="0"/>
              </a:spcBef>
              <a:spcAft>
                <a:spcPts val="0"/>
              </a:spcAft>
            </a:pPr>
            <a:r>
              <a:rPr lang="en-US" sz="2100" dirty="0">
                <a:solidFill>
                  <a:srgbClr val="000000"/>
                </a:solidFill>
                <a:latin typeface="Arial" panose="020B0604020202020204"/>
              </a:rPr>
              <a:t>11 out of 11 lymphoma KOL* says </a:t>
            </a:r>
            <a:r>
              <a:rPr lang="en-US" sz="2100" b="1" dirty="0">
                <a:solidFill>
                  <a:srgbClr val="000000"/>
                </a:solidFill>
                <a:latin typeface="Arial" panose="020B0604020202020204"/>
              </a:rPr>
              <a:t>“participation  in clinical trial” </a:t>
            </a:r>
          </a:p>
        </p:txBody>
      </p:sp>
      <p:sp>
        <p:nvSpPr>
          <p:cNvPr id="11" name="Footer Placeholder 3">
            <a:extLst>
              <a:ext uri="{FF2B5EF4-FFF2-40B4-BE49-F238E27FC236}">
                <a16:creationId xmlns:a16="http://schemas.microsoft.com/office/drawing/2014/main" id="{FD648C3B-B4AD-AC4D-B1D8-6D763ACAF105}"/>
              </a:ext>
            </a:extLst>
          </p:cNvPr>
          <p:cNvSpPr>
            <a:spLocks noGrp="1"/>
          </p:cNvSpPr>
          <p:nvPr>
            <p:ph type="ftr" sz="quarter" idx="11"/>
          </p:nvPr>
        </p:nvSpPr>
        <p:spPr>
          <a:xfrm>
            <a:off x="368301" y="4872631"/>
            <a:ext cx="3611563" cy="156569"/>
          </a:xfrm>
        </p:spPr>
        <p:txBody>
          <a:bodyPr/>
          <a:lstStyle/>
          <a:p>
            <a:pPr indent="0" defTabSz="685800" fontAlgn="auto">
              <a:spcBef>
                <a:spcPts val="0"/>
              </a:spcBef>
              <a:spcAft>
                <a:spcPts val="0"/>
              </a:spcAft>
              <a:defRPr/>
            </a:pPr>
            <a:r>
              <a:rPr lang="en-US" sz="900" dirty="0">
                <a:solidFill>
                  <a:prstClr val="black">
                    <a:tint val="75000"/>
                  </a:prstClr>
                </a:solidFill>
                <a:latin typeface="Calibri"/>
                <a:ea typeface="+mn-ea"/>
                <a:cs typeface="+mn-cs"/>
              </a:rPr>
              <a:t>Presented by G. S. Nowakowski MD</a:t>
            </a:r>
          </a:p>
        </p:txBody>
      </p:sp>
      <p:sp>
        <p:nvSpPr>
          <p:cNvPr id="8" name="TextBox 7">
            <a:extLst>
              <a:ext uri="{FF2B5EF4-FFF2-40B4-BE49-F238E27FC236}">
                <a16:creationId xmlns:a16="http://schemas.microsoft.com/office/drawing/2014/main" id="{4B477026-5DDD-7F41-8406-9916D8949FB8}"/>
              </a:ext>
            </a:extLst>
          </p:cNvPr>
          <p:cNvSpPr txBox="1"/>
          <p:nvPr/>
        </p:nvSpPr>
        <p:spPr>
          <a:xfrm>
            <a:off x="566183" y="4354033"/>
            <a:ext cx="2519917" cy="207749"/>
          </a:xfrm>
          <a:prstGeom prst="rect">
            <a:avLst/>
          </a:prstGeom>
        </p:spPr>
        <p:txBody>
          <a:bodyPr vert="horz" wrap="square" lIns="0" tIns="0" rIns="0" bIns="0" rtlCol="0">
            <a:spAutoFit/>
          </a:bodyPr>
          <a:lstStyle/>
          <a:p>
            <a:pPr defTabSz="342900" fontAlgn="auto">
              <a:spcBef>
                <a:spcPts val="0"/>
              </a:spcBef>
              <a:spcAft>
                <a:spcPts val="0"/>
              </a:spcAft>
            </a:pPr>
            <a:r>
              <a:rPr lang="en-US" sz="1350" dirty="0">
                <a:solidFill>
                  <a:srgbClr val="000000"/>
                </a:solidFill>
                <a:latin typeface="Arial" panose="020B0604020202020204"/>
              </a:rPr>
              <a:t>*Google and Twitter search </a:t>
            </a:r>
          </a:p>
        </p:txBody>
      </p:sp>
    </p:spTree>
    <p:extLst>
      <p:ext uri="{BB962C8B-B14F-4D97-AF65-F5344CB8AC3E}">
        <p14:creationId xmlns:p14="http://schemas.microsoft.com/office/powerpoint/2010/main" val="5764123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5">
            <a:extLst>
              <a:ext uri="{FF2B5EF4-FFF2-40B4-BE49-F238E27FC236}">
                <a16:creationId xmlns:a16="http://schemas.microsoft.com/office/drawing/2014/main" id="{E50517CA-CD73-42AE-B909-94EA51AABBB9}"/>
              </a:ext>
            </a:extLst>
          </p:cNvPr>
          <p:cNvSpPr txBox="1">
            <a:spLocks/>
          </p:cNvSpPr>
          <p:nvPr/>
        </p:nvSpPr>
        <p:spPr>
          <a:xfrm>
            <a:off x="346888" y="294803"/>
            <a:ext cx="6048596" cy="668903"/>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514350" fontAlgn="auto">
              <a:spcAft>
                <a:spcPts val="0"/>
              </a:spcAft>
              <a:defRPr/>
            </a:pPr>
            <a:r>
              <a:rPr lang="en-US" sz="2100" b="1" dirty="0">
                <a:solidFill>
                  <a:prstClr val="black">
                    <a:lumMod val="75000"/>
                    <a:lumOff val="25000"/>
                  </a:prstClr>
                </a:solidFill>
                <a:latin typeface="Calibri Light" panose="020F0302020204030204"/>
                <a:cs typeface="Calibri" charset="0"/>
              </a:rPr>
              <a:t>Prolonged cytopenias is a major barrier to enrollment in clinical trials of patients with aggressive B-cell lymphoma progressing after CART19 </a:t>
            </a:r>
            <a:endParaRPr lang="en-US" sz="2100" b="1" dirty="0">
              <a:solidFill>
                <a:prstClr val="black">
                  <a:lumMod val="75000"/>
                  <a:lumOff val="25000"/>
                </a:prstClr>
              </a:solidFill>
              <a:latin typeface="Calibri Light" panose="020F0302020204030204"/>
            </a:endParaRPr>
          </a:p>
        </p:txBody>
      </p:sp>
      <p:sp>
        <p:nvSpPr>
          <p:cNvPr id="7" name="TextBox 6">
            <a:extLst>
              <a:ext uri="{FF2B5EF4-FFF2-40B4-BE49-F238E27FC236}">
                <a16:creationId xmlns:a16="http://schemas.microsoft.com/office/drawing/2014/main" id="{50146981-21C9-469C-AEC7-5989E06DFE3E}"/>
              </a:ext>
            </a:extLst>
          </p:cNvPr>
          <p:cNvSpPr txBox="1"/>
          <p:nvPr/>
        </p:nvSpPr>
        <p:spPr>
          <a:xfrm>
            <a:off x="6879629" y="3695273"/>
            <a:ext cx="2060058" cy="867545"/>
          </a:xfrm>
          <a:prstGeom prst="rect">
            <a:avLst/>
          </a:prstGeom>
          <a:noFill/>
        </p:spPr>
        <p:txBody>
          <a:bodyPr wrap="square" rtlCol="0">
            <a:spAutoFit/>
          </a:bodyPr>
          <a:lstStyle/>
          <a:p>
            <a:pPr defTabSz="342900" fontAlgn="auto">
              <a:spcBef>
                <a:spcPct val="35000"/>
              </a:spcBef>
              <a:spcAft>
                <a:spcPts val="450"/>
              </a:spcAft>
              <a:buClr>
                <a:srgbClr val="006098"/>
              </a:buClr>
              <a:buSzPct val="100000"/>
            </a:pPr>
            <a:r>
              <a:rPr lang="en-US" altLang="ja-JP" sz="750" baseline="30000" dirty="0">
                <a:solidFill>
                  <a:srgbClr val="000000"/>
                </a:solidFill>
                <a:latin typeface="Arial" panose="020B0604020202020204"/>
                <a:ea typeface="MS PGothic" pitchFamily="34" charset="-128"/>
              </a:rPr>
              <a:t>1</a:t>
            </a:r>
            <a:r>
              <a:rPr lang="en-US" altLang="ja-JP" sz="750" dirty="0">
                <a:solidFill>
                  <a:srgbClr val="000000"/>
                </a:solidFill>
                <a:latin typeface="Arial" panose="020B0604020202020204"/>
                <a:ea typeface="MS PGothic" pitchFamily="34" charset="-128"/>
              </a:rPr>
              <a:t>Kalakonda et al. </a:t>
            </a:r>
            <a:r>
              <a:rPr lang="en-US" altLang="ja-JP" sz="750" i="1" dirty="0">
                <a:solidFill>
                  <a:srgbClr val="000000"/>
                </a:solidFill>
                <a:latin typeface="Arial" panose="020B0604020202020204"/>
                <a:ea typeface="MS PGothic" pitchFamily="34" charset="-128"/>
              </a:rPr>
              <a:t>Lancet </a:t>
            </a:r>
            <a:r>
              <a:rPr lang="en-US" altLang="ja-JP" sz="750" i="1" dirty="0" err="1">
                <a:solidFill>
                  <a:srgbClr val="000000"/>
                </a:solidFill>
                <a:latin typeface="Arial" panose="020B0604020202020204"/>
                <a:ea typeface="MS PGothic" pitchFamily="34" charset="-128"/>
              </a:rPr>
              <a:t>Haematol</a:t>
            </a:r>
            <a:r>
              <a:rPr lang="en-US" altLang="ja-JP" sz="750" dirty="0">
                <a:solidFill>
                  <a:srgbClr val="000000"/>
                </a:solidFill>
                <a:latin typeface="Arial" panose="020B0604020202020204"/>
                <a:ea typeface="MS PGothic" pitchFamily="34" charset="-128"/>
              </a:rPr>
              <a:t>, 2020.</a:t>
            </a:r>
          </a:p>
          <a:p>
            <a:pPr defTabSz="342900" fontAlgn="auto">
              <a:spcBef>
                <a:spcPct val="35000"/>
              </a:spcBef>
              <a:spcAft>
                <a:spcPts val="450"/>
              </a:spcAft>
              <a:buClr>
                <a:srgbClr val="006098"/>
              </a:buClr>
              <a:buSzPct val="100000"/>
            </a:pPr>
            <a:r>
              <a:rPr lang="en-US" altLang="ja-JP" sz="750" baseline="30000" dirty="0">
                <a:solidFill>
                  <a:srgbClr val="000000"/>
                </a:solidFill>
                <a:latin typeface="Arial" panose="020B0604020202020204"/>
                <a:ea typeface="MS PGothic" pitchFamily="34" charset="-128"/>
              </a:rPr>
              <a:t>2</a:t>
            </a:r>
            <a:r>
              <a:rPr lang="en-US" altLang="ja-JP" sz="750" dirty="0">
                <a:solidFill>
                  <a:srgbClr val="000000"/>
                </a:solidFill>
                <a:latin typeface="Arial" panose="020B0604020202020204"/>
                <a:ea typeface="MS PGothic" pitchFamily="34" charset="-128"/>
              </a:rPr>
              <a:t>Sehn et al. </a:t>
            </a:r>
            <a:r>
              <a:rPr lang="en-US" altLang="ja-JP" sz="750" i="1" dirty="0">
                <a:solidFill>
                  <a:srgbClr val="000000"/>
                </a:solidFill>
                <a:latin typeface="Arial" panose="020B0604020202020204"/>
                <a:ea typeface="MS PGothic" pitchFamily="34" charset="-128"/>
              </a:rPr>
              <a:t>JCO</a:t>
            </a:r>
            <a:r>
              <a:rPr lang="en-US" altLang="ja-JP" sz="750" dirty="0">
                <a:solidFill>
                  <a:srgbClr val="000000"/>
                </a:solidFill>
                <a:latin typeface="Arial" panose="020B0604020202020204"/>
                <a:ea typeface="MS PGothic" pitchFamily="34" charset="-128"/>
              </a:rPr>
              <a:t>, 2020.</a:t>
            </a:r>
          </a:p>
          <a:p>
            <a:pPr defTabSz="342900" fontAlgn="auto">
              <a:spcBef>
                <a:spcPct val="35000"/>
              </a:spcBef>
              <a:spcAft>
                <a:spcPts val="450"/>
              </a:spcAft>
              <a:buClr>
                <a:srgbClr val="006098"/>
              </a:buClr>
              <a:buSzPct val="100000"/>
            </a:pPr>
            <a:r>
              <a:rPr lang="en-US" altLang="ja-JP" sz="750" baseline="30000" dirty="0">
                <a:solidFill>
                  <a:srgbClr val="000000"/>
                </a:solidFill>
                <a:latin typeface="Arial" panose="020B0604020202020204"/>
                <a:ea typeface="MS PGothic" pitchFamily="34" charset="-128"/>
              </a:rPr>
              <a:t>3</a:t>
            </a:r>
            <a:r>
              <a:rPr lang="en-US" altLang="ja-JP" sz="750" dirty="0">
                <a:solidFill>
                  <a:srgbClr val="000000"/>
                </a:solidFill>
                <a:latin typeface="Arial" panose="020B0604020202020204"/>
                <a:ea typeface="MS PGothic" pitchFamily="34" charset="-128"/>
              </a:rPr>
              <a:t>Salles et al. </a:t>
            </a:r>
            <a:r>
              <a:rPr lang="en-US" altLang="ja-JP" sz="750" i="1" dirty="0">
                <a:solidFill>
                  <a:srgbClr val="000000"/>
                </a:solidFill>
                <a:latin typeface="Arial" panose="020B0604020202020204"/>
                <a:ea typeface="MS PGothic" pitchFamily="34" charset="-128"/>
              </a:rPr>
              <a:t>Lancet Oncol</a:t>
            </a:r>
            <a:r>
              <a:rPr lang="en-US" altLang="ja-JP" sz="750" dirty="0">
                <a:solidFill>
                  <a:srgbClr val="000000"/>
                </a:solidFill>
                <a:latin typeface="Arial" panose="020B0604020202020204"/>
                <a:ea typeface="MS PGothic" pitchFamily="34" charset="-128"/>
              </a:rPr>
              <a:t>, 2020.</a:t>
            </a:r>
          </a:p>
          <a:p>
            <a:pPr defTabSz="342900" fontAlgn="auto">
              <a:spcBef>
                <a:spcPct val="35000"/>
              </a:spcBef>
              <a:spcAft>
                <a:spcPts val="450"/>
              </a:spcAft>
              <a:buClr>
                <a:srgbClr val="006098"/>
              </a:buClr>
              <a:buSzPct val="100000"/>
            </a:pPr>
            <a:r>
              <a:rPr lang="en-US" altLang="ja-JP" sz="750" baseline="30000" dirty="0">
                <a:solidFill>
                  <a:srgbClr val="000000"/>
                </a:solidFill>
                <a:latin typeface="Arial" panose="020B0604020202020204"/>
                <a:ea typeface="MS PGothic" pitchFamily="34" charset="-128"/>
              </a:rPr>
              <a:t>4</a:t>
            </a:r>
            <a:r>
              <a:rPr lang="en-US" altLang="ja-JP" sz="750" dirty="0">
                <a:solidFill>
                  <a:srgbClr val="000000"/>
                </a:solidFill>
                <a:latin typeface="Arial" panose="020B0604020202020204"/>
                <a:ea typeface="MS PGothic" pitchFamily="34" charset="-128"/>
              </a:rPr>
              <a:t>Caimi PF et al. </a:t>
            </a:r>
            <a:r>
              <a:rPr lang="en-US" altLang="ja-JP" sz="750" i="1" dirty="0">
                <a:solidFill>
                  <a:srgbClr val="000000"/>
                </a:solidFill>
                <a:latin typeface="Arial" panose="020B0604020202020204"/>
                <a:ea typeface="MS PGothic" pitchFamily="34" charset="-128"/>
              </a:rPr>
              <a:t>Lancet Oncol</a:t>
            </a:r>
            <a:r>
              <a:rPr lang="en-US" altLang="ja-JP" sz="750" dirty="0">
                <a:solidFill>
                  <a:srgbClr val="000000"/>
                </a:solidFill>
                <a:latin typeface="Arial" panose="020B0604020202020204"/>
                <a:ea typeface="MS PGothic" pitchFamily="34" charset="-128"/>
              </a:rPr>
              <a:t>, 2021.</a:t>
            </a:r>
          </a:p>
        </p:txBody>
      </p:sp>
      <p:graphicFrame>
        <p:nvGraphicFramePr>
          <p:cNvPr id="2" name="Table 1">
            <a:extLst>
              <a:ext uri="{FF2B5EF4-FFF2-40B4-BE49-F238E27FC236}">
                <a16:creationId xmlns:a16="http://schemas.microsoft.com/office/drawing/2014/main" id="{2F205B60-7644-4A8A-AFB5-B36B39030A7D}"/>
              </a:ext>
            </a:extLst>
          </p:cNvPr>
          <p:cNvGraphicFramePr>
            <a:graphicFrameLocks noGrp="1"/>
          </p:cNvGraphicFramePr>
          <p:nvPr/>
        </p:nvGraphicFramePr>
        <p:xfrm>
          <a:off x="368301" y="1266545"/>
          <a:ext cx="4203700" cy="2855914"/>
        </p:xfrm>
        <a:graphic>
          <a:graphicData uri="http://schemas.openxmlformats.org/drawingml/2006/table">
            <a:tbl>
              <a:tblPr firstRow="1" firstCol="1" bandRow="1">
                <a:tableStyleId>{7E9639D4-E3E2-4D34-9284-5A2195B3D0D7}</a:tableStyleId>
              </a:tblPr>
              <a:tblGrid>
                <a:gridCol w="1000654">
                  <a:extLst>
                    <a:ext uri="{9D8B030D-6E8A-4147-A177-3AD203B41FA5}">
                      <a16:colId xmlns:a16="http://schemas.microsoft.com/office/drawing/2014/main" val="1784864255"/>
                    </a:ext>
                  </a:extLst>
                </a:gridCol>
                <a:gridCol w="744656">
                  <a:extLst>
                    <a:ext uri="{9D8B030D-6E8A-4147-A177-3AD203B41FA5}">
                      <a16:colId xmlns:a16="http://schemas.microsoft.com/office/drawing/2014/main" val="2685135507"/>
                    </a:ext>
                  </a:extLst>
                </a:gridCol>
                <a:gridCol w="677282">
                  <a:extLst>
                    <a:ext uri="{9D8B030D-6E8A-4147-A177-3AD203B41FA5}">
                      <a16:colId xmlns:a16="http://schemas.microsoft.com/office/drawing/2014/main" val="1207988150"/>
                    </a:ext>
                  </a:extLst>
                </a:gridCol>
                <a:gridCol w="890554">
                  <a:extLst>
                    <a:ext uri="{9D8B030D-6E8A-4147-A177-3AD203B41FA5}">
                      <a16:colId xmlns:a16="http://schemas.microsoft.com/office/drawing/2014/main" val="2567102477"/>
                    </a:ext>
                  </a:extLst>
                </a:gridCol>
                <a:gridCol w="890554">
                  <a:extLst>
                    <a:ext uri="{9D8B030D-6E8A-4147-A177-3AD203B41FA5}">
                      <a16:colId xmlns:a16="http://schemas.microsoft.com/office/drawing/2014/main" val="1076701743"/>
                    </a:ext>
                  </a:extLst>
                </a:gridCol>
              </a:tblGrid>
              <a:tr h="200470">
                <a:tc gridSpan="5">
                  <a:txBody>
                    <a:bodyPr/>
                    <a:lstStyle/>
                    <a:p>
                      <a:pPr marL="0" marR="0" algn="ctr">
                        <a:lnSpc>
                          <a:spcPct val="115000"/>
                        </a:lnSpc>
                        <a:spcBef>
                          <a:spcPts val="0"/>
                        </a:spcBef>
                        <a:spcAft>
                          <a:spcPts val="0"/>
                        </a:spcAft>
                      </a:pPr>
                      <a:r>
                        <a:rPr lang="en-US" sz="900" dirty="0">
                          <a:effectLst/>
                        </a:rPr>
                        <a:t>N = 53 (100%)</a:t>
                      </a:r>
                      <a:endParaRPr lang="en-US" sz="900" b="0" dirty="0">
                        <a:effectLst/>
                        <a:latin typeface="+mn-lt"/>
                        <a:ea typeface="Calibri"/>
                        <a:cs typeface="Times New Roman"/>
                      </a:endParaRPr>
                    </a:p>
                  </a:txBody>
                  <a:tcPr marL="38576" marR="38576" marT="0" marB="0" anchor="ctr"/>
                </a:tc>
                <a:tc hMerge="1">
                  <a:txBody>
                    <a:bodyPr/>
                    <a:lstStyle/>
                    <a:p>
                      <a:pPr marL="0" marR="0" algn="ctr">
                        <a:lnSpc>
                          <a:spcPct val="115000"/>
                        </a:lnSpc>
                        <a:spcBef>
                          <a:spcPts val="0"/>
                        </a:spcBef>
                        <a:spcAft>
                          <a:spcPts val="0"/>
                        </a:spcAft>
                      </a:pPr>
                      <a:endParaRPr lang="en-US" sz="1400" b="0" dirty="0">
                        <a:effectLst/>
                        <a:latin typeface="+mn-lt"/>
                        <a:ea typeface="Calibri"/>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pPr marL="0" marR="0" algn="ctr">
                        <a:lnSpc>
                          <a:spcPct val="115000"/>
                        </a:lnSpc>
                        <a:spcBef>
                          <a:spcPts val="0"/>
                        </a:spcBef>
                        <a:spcAft>
                          <a:spcPts val="0"/>
                        </a:spcAft>
                      </a:pPr>
                      <a:endParaRPr lang="en-US" sz="1400" b="0" dirty="0">
                        <a:effectLst/>
                        <a:latin typeface="+mn-lt"/>
                        <a:ea typeface="Calibri"/>
                        <a:cs typeface="Times New Roman"/>
                      </a:endParaRPr>
                    </a:p>
                  </a:txBody>
                  <a:tcPr marL="68580" marR="68580" marT="0" marB="0" anchor="ctr"/>
                </a:tc>
                <a:extLst>
                  <a:ext uri="{0D108BD9-81ED-4DB2-BD59-A6C34878D82A}">
                    <a16:rowId xmlns:a16="http://schemas.microsoft.com/office/drawing/2014/main" val="4031488423"/>
                  </a:ext>
                </a:extLst>
              </a:tr>
              <a:tr h="200470">
                <a:tc rowSpan="2">
                  <a:txBody>
                    <a:bodyPr/>
                    <a:lstStyle/>
                    <a:p>
                      <a:pPr marL="0" marR="0" algn="ctr">
                        <a:lnSpc>
                          <a:spcPct val="115000"/>
                        </a:lnSpc>
                        <a:spcBef>
                          <a:spcPts val="0"/>
                        </a:spcBef>
                        <a:spcAft>
                          <a:spcPts val="0"/>
                        </a:spcAft>
                      </a:pPr>
                      <a:r>
                        <a:rPr lang="en-US" sz="900" dirty="0">
                          <a:effectLst/>
                        </a:rPr>
                        <a:t>Clinical trial</a:t>
                      </a:r>
                      <a:endParaRPr lang="en-US" sz="900" b="0" dirty="0">
                        <a:effectLst/>
                        <a:latin typeface="+mn-lt"/>
                        <a:ea typeface="Calibri"/>
                        <a:cs typeface="Times New Roman"/>
                      </a:endParaRPr>
                    </a:p>
                  </a:txBody>
                  <a:tcPr marL="38576" marR="38576" marT="0" marB="0" anchor="ctr">
                    <a:solidFill>
                      <a:schemeClr val="bg1">
                        <a:lumMod val="85000"/>
                      </a:schemeClr>
                    </a:solidFill>
                  </a:tcPr>
                </a:tc>
                <a:tc gridSpan="3">
                  <a:txBody>
                    <a:bodyPr/>
                    <a:lstStyle/>
                    <a:p>
                      <a:pPr marL="0" marR="0" algn="ctr">
                        <a:lnSpc>
                          <a:spcPct val="115000"/>
                        </a:lnSpc>
                        <a:spcBef>
                          <a:spcPts val="0"/>
                        </a:spcBef>
                        <a:spcAft>
                          <a:spcPts val="0"/>
                        </a:spcAft>
                      </a:pPr>
                      <a:r>
                        <a:rPr lang="en-US" sz="900" dirty="0">
                          <a:effectLst/>
                        </a:rPr>
                        <a:t>Eligibility criteria</a:t>
                      </a:r>
                      <a:endParaRPr lang="en-US" sz="900" b="0" dirty="0">
                        <a:effectLst/>
                        <a:latin typeface="+mn-lt"/>
                        <a:ea typeface="Calibri"/>
                        <a:cs typeface="Times New Roman"/>
                      </a:endParaRPr>
                    </a:p>
                  </a:txBody>
                  <a:tcPr marL="38576" marR="38576" marT="0" marB="0" anchor="ctr">
                    <a:lnR w="12700" cap="flat" cmpd="sng" algn="ctr">
                      <a:solidFill>
                        <a:schemeClr val="tx1"/>
                      </a:solidFill>
                      <a:prstDash val="solid"/>
                      <a:round/>
                      <a:headEnd type="none" w="med" len="med"/>
                      <a:tailEnd type="none" w="med" len="med"/>
                    </a:lnR>
                    <a:solidFill>
                      <a:schemeClr val="bg1">
                        <a:lumMod val="85000"/>
                      </a:schemeClr>
                    </a:solidFill>
                  </a:tcPr>
                </a:tc>
                <a:tc hMerge="1">
                  <a:txBody>
                    <a:bodyPr/>
                    <a:lstStyle/>
                    <a:p>
                      <a:pPr marL="0" marR="0" algn="ctr">
                        <a:lnSpc>
                          <a:spcPct val="115000"/>
                        </a:lnSpc>
                        <a:spcBef>
                          <a:spcPts val="0"/>
                        </a:spcBef>
                        <a:spcAft>
                          <a:spcPts val="0"/>
                        </a:spcAft>
                      </a:pPr>
                      <a:endParaRPr lang="en-US" sz="1600" b="0" dirty="0">
                        <a:effectLst/>
                        <a:latin typeface="+mn-lt"/>
                        <a:ea typeface="Calibri"/>
                        <a:cs typeface="Times New Roman"/>
                      </a:endParaRPr>
                    </a:p>
                  </a:txBody>
                  <a:tcPr marL="68580" marR="68580" marT="0" marB="0" anchor="ctr"/>
                </a:tc>
                <a:tc hMerge="1">
                  <a:txBody>
                    <a:bodyPr/>
                    <a:lstStyle/>
                    <a:p>
                      <a:pPr marL="0" marR="0" algn="ctr">
                        <a:lnSpc>
                          <a:spcPct val="115000"/>
                        </a:lnSpc>
                        <a:spcBef>
                          <a:spcPts val="0"/>
                        </a:spcBef>
                        <a:spcAft>
                          <a:spcPts val="0"/>
                        </a:spcAft>
                      </a:pPr>
                      <a:endParaRPr lang="en-US" sz="1600" b="0" dirty="0">
                        <a:effectLst/>
                        <a:latin typeface="+mn-lt"/>
                        <a:ea typeface="Calibri"/>
                        <a:cs typeface="Times New Roman"/>
                      </a:endParaRPr>
                    </a:p>
                  </a:txBody>
                  <a:tcPr marL="68580" marR="68580" marT="0" marB="0" anchor="ctr"/>
                </a:tc>
                <a:tc rowSpan="2">
                  <a:txBody>
                    <a:bodyPr/>
                    <a:lstStyle/>
                    <a:p>
                      <a:pPr marL="0" marR="0" algn="ctr">
                        <a:lnSpc>
                          <a:spcPct val="115000"/>
                        </a:lnSpc>
                        <a:spcBef>
                          <a:spcPts val="0"/>
                        </a:spcBef>
                        <a:spcAft>
                          <a:spcPts val="0"/>
                        </a:spcAft>
                      </a:pPr>
                      <a:r>
                        <a:rPr lang="en-US" sz="900" dirty="0">
                          <a:effectLst/>
                        </a:rPr>
                        <a:t>Total excluded</a:t>
                      </a:r>
                      <a:endParaRPr lang="en-US" sz="900" b="0" dirty="0">
                        <a:effectLst/>
                        <a:latin typeface="+mn-lt"/>
                        <a:ea typeface="Calibri"/>
                        <a:cs typeface="Times New Roman"/>
                      </a:endParaRPr>
                    </a:p>
                  </a:txBody>
                  <a:tcPr marL="38576" marR="38576"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03237593"/>
                  </a:ext>
                </a:extLst>
              </a:tr>
              <a:tr h="158972">
                <a:tc vMerge="1">
                  <a:txBody>
                    <a:bodyPr/>
                    <a:lstStyle/>
                    <a:p>
                      <a:pPr marL="0" marR="0">
                        <a:lnSpc>
                          <a:spcPct val="115000"/>
                        </a:lnSpc>
                        <a:spcBef>
                          <a:spcPts val="0"/>
                        </a:spcBef>
                        <a:spcAft>
                          <a:spcPts val="0"/>
                        </a:spcAft>
                      </a:pPr>
                      <a:endParaRPr lang="en-US" sz="1600" b="0" dirty="0">
                        <a:effectLst/>
                        <a:latin typeface="+mn-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900" dirty="0">
                          <a:effectLst/>
                        </a:rPr>
                        <a:t>Hb</a:t>
                      </a:r>
                      <a:endParaRPr lang="en-US" sz="900" b="0" dirty="0">
                        <a:effectLst/>
                        <a:latin typeface="+mn-lt"/>
                        <a:ea typeface="Calibri"/>
                        <a:cs typeface="Times New Roman"/>
                      </a:endParaRPr>
                    </a:p>
                  </a:txBody>
                  <a:tcPr marL="38576" marR="38576" marT="0" marB="0" anchor="ctr">
                    <a:solidFill>
                      <a:schemeClr val="bg1">
                        <a:lumMod val="85000"/>
                      </a:schemeClr>
                    </a:solidFill>
                  </a:tcPr>
                </a:tc>
                <a:tc>
                  <a:txBody>
                    <a:bodyPr/>
                    <a:lstStyle/>
                    <a:p>
                      <a:pPr marL="0" marR="0" algn="ctr">
                        <a:lnSpc>
                          <a:spcPct val="115000"/>
                        </a:lnSpc>
                        <a:spcBef>
                          <a:spcPts val="0"/>
                        </a:spcBef>
                        <a:spcAft>
                          <a:spcPts val="0"/>
                        </a:spcAft>
                      </a:pPr>
                      <a:r>
                        <a:rPr lang="en-US" sz="900" dirty="0">
                          <a:effectLst/>
                        </a:rPr>
                        <a:t>ANC</a:t>
                      </a:r>
                      <a:endParaRPr lang="en-US" sz="900" b="0" dirty="0">
                        <a:effectLst/>
                        <a:latin typeface="+mn-lt"/>
                        <a:ea typeface="Calibri"/>
                        <a:cs typeface="Times New Roman"/>
                      </a:endParaRPr>
                    </a:p>
                  </a:txBody>
                  <a:tcPr marL="38576" marR="38576" marT="0" marB="0" anchor="ctr">
                    <a:solidFill>
                      <a:schemeClr val="bg1">
                        <a:lumMod val="85000"/>
                      </a:schemeClr>
                    </a:solidFill>
                  </a:tcPr>
                </a:tc>
                <a:tc>
                  <a:txBody>
                    <a:bodyPr/>
                    <a:lstStyle/>
                    <a:p>
                      <a:pPr marL="0" marR="0" algn="ctr">
                        <a:lnSpc>
                          <a:spcPct val="115000"/>
                        </a:lnSpc>
                        <a:spcBef>
                          <a:spcPts val="0"/>
                        </a:spcBef>
                        <a:spcAft>
                          <a:spcPts val="0"/>
                        </a:spcAft>
                      </a:pPr>
                      <a:r>
                        <a:rPr lang="en-US" sz="900" dirty="0" err="1">
                          <a:effectLst/>
                        </a:rPr>
                        <a:t>Plt</a:t>
                      </a:r>
                      <a:endParaRPr lang="en-US" sz="900" b="0" dirty="0">
                        <a:effectLst/>
                        <a:latin typeface="+mn-lt"/>
                        <a:ea typeface="Calibri"/>
                        <a:cs typeface="Times New Roman"/>
                      </a:endParaRPr>
                    </a:p>
                  </a:txBody>
                  <a:tcPr marL="38576" marR="38576" marT="0" marB="0" anchor="ctr">
                    <a:lnR w="12700" cap="flat" cmpd="sng" algn="ctr">
                      <a:solidFill>
                        <a:schemeClr val="tx1"/>
                      </a:solidFill>
                      <a:prstDash val="solid"/>
                      <a:round/>
                      <a:headEnd type="none" w="med" len="med"/>
                      <a:tailEnd type="none" w="med" len="med"/>
                    </a:lnR>
                    <a:solidFill>
                      <a:schemeClr val="bg1">
                        <a:lumMod val="85000"/>
                      </a:schemeClr>
                    </a:solidFill>
                  </a:tcPr>
                </a:tc>
                <a:tc vMerge="1">
                  <a:txBody>
                    <a:bodyPr/>
                    <a:lstStyle/>
                    <a:p>
                      <a:pPr marL="0" marR="0" algn="ctr">
                        <a:lnSpc>
                          <a:spcPct val="115000"/>
                        </a:lnSpc>
                        <a:spcBef>
                          <a:spcPts val="0"/>
                        </a:spcBef>
                        <a:spcAft>
                          <a:spcPts val="0"/>
                        </a:spcAft>
                      </a:pPr>
                      <a:endParaRPr lang="en-US" sz="1600" b="0" dirty="0">
                        <a:effectLst/>
                        <a:latin typeface="+mn-lt"/>
                        <a:ea typeface="Calibri"/>
                        <a:cs typeface="Times New Roman"/>
                      </a:endParaRPr>
                    </a:p>
                  </a:txBody>
                  <a:tcPr marL="68580" marR="68580" marT="0" marB="0" anchor="ctr"/>
                </a:tc>
                <a:extLst>
                  <a:ext uri="{0D108BD9-81ED-4DB2-BD59-A6C34878D82A}">
                    <a16:rowId xmlns:a16="http://schemas.microsoft.com/office/drawing/2014/main" val="2240280932"/>
                  </a:ext>
                </a:extLst>
              </a:tr>
              <a:tr h="162954">
                <a:tc>
                  <a:txBody>
                    <a:bodyPr/>
                    <a:lstStyle/>
                    <a:p>
                      <a:pPr marL="0" marR="0" algn="ctr">
                        <a:lnSpc>
                          <a:spcPct val="115000"/>
                        </a:lnSpc>
                        <a:spcBef>
                          <a:spcPts val="0"/>
                        </a:spcBef>
                        <a:spcAft>
                          <a:spcPts val="0"/>
                        </a:spcAft>
                      </a:pPr>
                      <a:r>
                        <a:rPr lang="en-US" sz="900" dirty="0">
                          <a:effectLst/>
                        </a:rPr>
                        <a:t>Selinexor</a:t>
                      </a:r>
                      <a:r>
                        <a:rPr lang="en-US" sz="900" baseline="30000" dirty="0">
                          <a:effectLst/>
                        </a:rPr>
                        <a:t>1</a:t>
                      </a:r>
                      <a:endParaRPr lang="en-US" sz="900" b="0" dirty="0">
                        <a:effectLst/>
                        <a:latin typeface="+mn-lt"/>
                        <a:ea typeface="Calibri"/>
                        <a:cs typeface="Times New Roman"/>
                      </a:endParaRPr>
                    </a:p>
                  </a:txBody>
                  <a:tcPr marL="38576" marR="38576" marT="0" marB="0" anchor="ctr"/>
                </a:tc>
                <a:tc>
                  <a:txBody>
                    <a:bodyPr/>
                    <a:lstStyle/>
                    <a:p>
                      <a:pPr marL="0" marR="0" algn="ctr">
                        <a:lnSpc>
                          <a:spcPct val="115000"/>
                        </a:lnSpc>
                        <a:spcBef>
                          <a:spcPts val="0"/>
                        </a:spcBef>
                        <a:spcAft>
                          <a:spcPts val="0"/>
                        </a:spcAft>
                      </a:pPr>
                      <a:r>
                        <a:rPr lang="en-US" sz="900" dirty="0">
                          <a:effectLst/>
                        </a:rPr>
                        <a:t>&lt; 10</a:t>
                      </a:r>
                      <a:endParaRPr lang="en-US" sz="900" b="0" dirty="0">
                        <a:effectLst/>
                        <a:latin typeface="+mn-lt"/>
                        <a:ea typeface="Calibri"/>
                        <a:cs typeface="Times New Roman"/>
                      </a:endParaRPr>
                    </a:p>
                  </a:txBody>
                  <a:tcPr marL="38576" marR="38576" marT="0" marB="0" anchor="ctr"/>
                </a:tc>
                <a:tc>
                  <a:txBody>
                    <a:bodyPr/>
                    <a:lstStyle/>
                    <a:p>
                      <a:pPr marL="0" marR="0" algn="ctr">
                        <a:lnSpc>
                          <a:spcPct val="115000"/>
                        </a:lnSpc>
                        <a:spcBef>
                          <a:spcPts val="0"/>
                        </a:spcBef>
                        <a:spcAft>
                          <a:spcPts val="0"/>
                        </a:spcAft>
                      </a:pPr>
                      <a:r>
                        <a:rPr lang="en-US" sz="900" dirty="0">
                          <a:effectLst/>
                        </a:rPr>
                        <a:t>&lt; 1,000</a:t>
                      </a:r>
                      <a:endParaRPr lang="en-US" sz="900" b="0" dirty="0">
                        <a:effectLst/>
                        <a:latin typeface="+mn-lt"/>
                        <a:ea typeface="Calibri"/>
                        <a:cs typeface="Times New Roman"/>
                      </a:endParaRPr>
                    </a:p>
                  </a:txBody>
                  <a:tcPr marL="38576" marR="38576" marT="0" marB="0" anchor="ctr"/>
                </a:tc>
                <a:tc>
                  <a:txBody>
                    <a:bodyPr/>
                    <a:lstStyle/>
                    <a:p>
                      <a:pPr marL="0" marR="0" algn="ctr">
                        <a:lnSpc>
                          <a:spcPct val="115000"/>
                        </a:lnSpc>
                        <a:spcBef>
                          <a:spcPts val="0"/>
                        </a:spcBef>
                        <a:spcAft>
                          <a:spcPts val="0"/>
                        </a:spcAft>
                      </a:pPr>
                      <a:r>
                        <a:rPr lang="en-US" sz="900" dirty="0">
                          <a:effectLst/>
                        </a:rPr>
                        <a:t>&lt; 75K</a:t>
                      </a:r>
                      <a:endParaRPr lang="en-US" sz="900" b="0" dirty="0">
                        <a:effectLst/>
                        <a:latin typeface="+mn-lt"/>
                        <a:ea typeface="Calibri"/>
                        <a:cs typeface="Times New Roman"/>
                      </a:endParaRPr>
                    </a:p>
                  </a:txBody>
                  <a:tcPr marL="38576" marR="38576" marT="0" marB="0" anchor="ctr">
                    <a:lnR w="12700" cap="flat" cmpd="sng" algn="ctr">
                      <a:solidFill>
                        <a:schemeClr val="tx1"/>
                      </a:solidFill>
                      <a:prstDash val="solid"/>
                      <a:round/>
                      <a:headEnd type="none" w="med" len="med"/>
                      <a:tailEnd type="none" w="med" len="med"/>
                    </a:lnR>
                  </a:tcPr>
                </a:tc>
                <a:tc rowSpan="2">
                  <a:txBody>
                    <a:bodyPr/>
                    <a:lstStyle/>
                    <a:p>
                      <a:pPr marL="0" marR="0" algn="ctr">
                        <a:lnSpc>
                          <a:spcPct val="115000"/>
                        </a:lnSpc>
                        <a:spcBef>
                          <a:spcPts val="0"/>
                        </a:spcBef>
                        <a:spcAft>
                          <a:spcPts val="0"/>
                        </a:spcAft>
                      </a:pPr>
                      <a:r>
                        <a:rPr lang="en-US" sz="900" dirty="0">
                          <a:effectLst/>
                        </a:rPr>
                        <a:t>30 (56%)</a:t>
                      </a:r>
                      <a:endParaRPr lang="en-US" sz="900" b="0" dirty="0">
                        <a:effectLst/>
                        <a:latin typeface="+mn-lt"/>
                        <a:ea typeface="Calibri"/>
                        <a:cs typeface="Times New Roman"/>
                      </a:endParaRPr>
                    </a:p>
                  </a:txBody>
                  <a:tcPr marL="38576" marR="38576"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0209154"/>
                  </a:ext>
                </a:extLst>
              </a:tr>
              <a:tr h="159025">
                <a:tc>
                  <a:txBody>
                    <a:bodyPr/>
                    <a:lstStyle/>
                    <a:p>
                      <a:pPr marL="0" marR="0" algn="ctr">
                        <a:lnSpc>
                          <a:spcPct val="115000"/>
                        </a:lnSpc>
                        <a:spcBef>
                          <a:spcPts val="0"/>
                        </a:spcBef>
                        <a:spcAft>
                          <a:spcPts val="0"/>
                        </a:spcAft>
                      </a:pPr>
                      <a:r>
                        <a:rPr lang="en-US" sz="900" dirty="0">
                          <a:effectLst/>
                        </a:rPr>
                        <a:t>N  excluded (%)</a:t>
                      </a:r>
                      <a:endParaRPr lang="en-US" sz="900" b="0" dirty="0">
                        <a:effectLst/>
                        <a:latin typeface="+mn-lt"/>
                        <a:ea typeface="Calibri"/>
                        <a:cs typeface="Times New Roman"/>
                      </a:endParaRPr>
                    </a:p>
                  </a:txBody>
                  <a:tcPr marL="38576" marR="38576" marT="0" marB="0" anchor="ctr"/>
                </a:tc>
                <a:tc>
                  <a:txBody>
                    <a:bodyPr/>
                    <a:lstStyle/>
                    <a:p>
                      <a:pPr marL="0" marR="0" algn="ctr">
                        <a:lnSpc>
                          <a:spcPct val="115000"/>
                        </a:lnSpc>
                        <a:spcBef>
                          <a:spcPts val="0"/>
                        </a:spcBef>
                        <a:spcAft>
                          <a:spcPts val="0"/>
                        </a:spcAft>
                      </a:pPr>
                      <a:r>
                        <a:rPr lang="en-US" sz="900" dirty="0">
                          <a:effectLst/>
                        </a:rPr>
                        <a:t>25 (48%)</a:t>
                      </a:r>
                      <a:endParaRPr lang="en-US" sz="900" b="0" dirty="0">
                        <a:effectLst/>
                        <a:latin typeface="+mn-lt"/>
                        <a:ea typeface="Calibri"/>
                        <a:cs typeface="Times New Roman"/>
                      </a:endParaRPr>
                    </a:p>
                  </a:txBody>
                  <a:tcPr marL="38576" marR="38576" marT="0" marB="0" anchor="ctr"/>
                </a:tc>
                <a:tc>
                  <a:txBody>
                    <a:bodyPr/>
                    <a:lstStyle/>
                    <a:p>
                      <a:pPr marL="0" marR="0" algn="ctr">
                        <a:lnSpc>
                          <a:spcPct val="115000"/>
                        </a:lnSpc>
                        <a:spcBef>
                          <a:spcPts val="0"/>
                        </a:spcBef>
                        <a:spcAft>
                          <a:spcPts val="0"/>
                        </a:spcAft>
                      </a:pPr>
                      <a:r>
                        <a:rPr lang="en-US" sz="900" dirty="0">
                          <a:effectLst/>
                        </a:rPr>
                        <a:t>13 (25%)</a:t>
                      </a:r>
                      <a:endParaRPr lang="en-US" sz="900" b="0" dirty="0">
                        <a:effectLst/>
                        <a:latin typeface="+mn-lt"/>
                        <a:ea typeface="Calibri"/>
                        <a:cs typeface="Times New Roman"/>
                      </a:endParaRPr>
                    </a:p>
                  </a:txBody>
                  <a:tcPr marL="38576" marR="38576" marT="0" marB="0" anchor="ctr"/>
                </a:tc>
                <a:tc>
                  <a:txBody>
                    <a:bodyPr/>
                    <a:lstStyle/>
                    <a:p>
                      <a:pPr marL="0" marR="0" algn="ctr">
                        <a:lnSpc>
                          <a:spcPct val="115000"/>
                        </a:lnSpc>
                        <a:spcBef>
                          <a:spcPts val="0"/>
                        </a:spcBef>
                        <a:spcAft>
                          <a:spcPts val="0"/>
                        </a:spcAft>
                      </a:pPr>
                      <a:r>
                        <a:rPr lang="en-US" sz="900" dirty="0">
                          <a:effectLst/>
                        </a:rPr>
                        <a:t>19 (37%)</a:t>
                      </a:r>
                      <a:endParaRPr lang="en-US" sz="900" b="0" dirty="0">
                        <a:effectLst/>
                        <a:latin typeface="+mn-lt"/>
                        <a:ea typeface="Calibri"/>
                        <a:cs typeface="Times New Roman"/>
                      </a:endParaRPr>
                    </a:p>
                  </a:txBody>
                  <a:tcPr marL="38576" marR="38576" marT="0" marB="0" anchor="ctr">
                    <a:lnR w="12700" cap="flat" cmpd="sng" algn="ctr">
                      <a:solidFill>
                        <a:schemeClr val="tx1"/>
                      </a:solidFill>
                      <a:prstDash val="solid"/>
                      <a:round/>
                      <a:headEnd type="none" w="med" len="med"/>
                      <a:tailEnd type="none" w="med" len="med"/>
                    </a:lnR>
                  </a:tcPr>
                </a:tc>
                <a:tc vMerge="1">
                  <a:txBody>
                    <a:bodyPr/>
                    <a:lstStyle/>
                    <a:p>
                      <a:pPr marL="0" marR="0" algn="ctr">
                        <a:lnSpc>
                          <a:spcPct val="115000"/>
                        </a:lnSpc>
                        <a:spcBef>
                          <a:spcPts val="0"/>
                        </a:spcBef>
                        <a:spcAft>
                          <a:spcPts val="0"/>
                        </a:spcAft>
                      </a:pPr>
                      <a:endParaRPr lang="en-US" sz="1600" b="0" dirty="0">
                        <a:effectLst/>
                        <a:latin typeface="+mn-lt"/>
                        <a:ea typeface="Calibri"/>
                        <a:cs typeface="Times New Roman"/>
                      </a:endParaRPr>
                    </a:p>
                  </a:txBody>
                  <a:tcPr marL="68580" marR="68580" marT="0" marB="0" anchor="ctr"/>
                </a:tc>
                <a:extLst>
                  <a:ext uri="{0D108BD9-81ED-4DB2-BD59-A6C34878D82A}">
                    <a16:rowId xmlns:a16="http://schemas.microsoft.com/office/drawing/2014/main" val="3720813024"/>
                  </a:ext>
                </a:extLst>
              </a:tr>
              <a:tr h="506559">
                <a:tc>
                  <a:txBody>
                    <a:bodyPr/>
                    <a:lstStyle/>
                    <a:p>
                      <a:pPr marL="0" marR="0" algn="ctr">
                        <a:lnSpc>
                          <a:spcPct val="115000"/>
                        </a:lnSpc>
                        <a:spcBef>
                          <a:spcPts val="0"/>
                        </a:spcBef>
                        <a:spcAft>
                          <a:spcPts val="0"/>
                        </a:spcAft>
                      </a:pPr>
                      <a:r>
                        <a:rPr lang="en-US" sz="900" dirty="0">
                          <a:effectLst/>
                        </a:rPr>
                        <a:t>Polatuzumab</a:t>
                      </a:r>
                    </a:p>
                    <a:p>
                      <a:pPr marL="0" marR="0" algn="ctr">
                        <a:lnSpc>
                          <a:spcPct val="115000"/>
                        </a:lnSpc>
                        <a:spcBef>
                          <a:spcPts val="0"/>
                        </a:spcBef>
                        <a:spcAft>
                          <a:spcPts val="0"/>
                        </a:spcAft>
                      </a:pPr>
                      <a:r>
                        <a:rPr lang="en-US" sz="900" dirty="0">
                          <a:effectLst/>
                        </a:rPr>
                        <a:t>Bendamustine</a:t>
                      </a:r>
                    </a:p>
                    <a:p>
                      <a:pPr marL="0" marR="0" algn="ctr">
                        <a:lnSpc>
                          <a:spcPct val="115000"/>
                        </a:lnSpc>
                        <a:spcBef>
                          <a:spcPts val="0"/>
                        </a:spcBef>
                        <a:spcAft>
                          <a:spcPts val="0"/>
                        </a:spcAft>
                      </a:pPr>
                      <a:r>
                        <a:rPr lang="en-US" sz="900" dirty="0">
                          <a:effectLst/>
                        </a:rPr>
                        <a:t>Rituximab</a:t>
                      </a:r>
                      <a:r>
                        <a:rPr lang="en-US" sz="900" baseline="30000" dirty="0">
                          <a:effectLst/>
                        </a:rPr>
                        <a:t>2</a:t>
                      </a:r>
                      <a:endParaRPr lang="en-US" sz="900" b="0" dirty="0">
                        <a:effectLst/>
                        <a:latin typeface="+mn-lt"/>
                        <a:ea typeface="Calibri"/>
                        <a:cs typeface="Times New Roman"/>
                      </a:endParaRPr>
                    </a:p>
                  </a:txBody>
                  <a:tcPr marL="38576" marR="38576" marT="0" marB="0" anchor="ctr">
                    <a:solidFill>
                      <a:schemeClr val="bg1">
                        <a:lumMod val="85000"/>
                      </a:schemeClr>
                    </a:solidFill>
                  </a:tcPr>
                </a:tc>
                <a:tc>
                  <a:txBody>
                    <a:bodyPr/>
                    <a:lstStyle/>
                    <a:p>
                      <a:pPr marL="0" marR="0" algn="ctr">
                        <a:lnSpc>
                          <a:spcPct val="115000"/>
                        </a:lnSpc>
                        <a:spcBef>
                          <a:spcPts val="0"/>
                        </a:spcBef>
                        <a:spcAft>
                          <a:spcPts val="0"/>
                        </a:spcAft>
                      </a:pPr>
                      <a:r>
                        <a:rPr lang="en-US" sz="900" dirty="0">
                          <a:effectLst/>
                        </a:rPr>
                        <a:t>&lt; 9.0</a:t>
                      </a:r>
                      <a:endParaRPr lang="en-US" sz="900" b="0" dirty="0">
                        <a:effectLst/>
                        <a:latin typeface="+mn-lt"/>
                        <a:ea typeface="Calibri"/>
                        <a:cs typeface="Times New Roman"/>
                      </a:endParaRPr>
                    </a:p>
                  </a:txBody>
                  <a:tcPr marL="38576" marR="38576" marT="0" marB="0" anchor="ctr">
                    <a:solidFill>
                      <a:schemeClr val="bg1">
                        <a:lumMod val="85000"/>
                      </a:schemeClr>
                    </a:solidFill>
                  </a:tcPr>
                </a:tc>
                <a:tc>
                  <a:txBody>
                    <a:bodyPr/>
                    <a:lstStyle/>
                    <a:p>
                      <a:pPr marL="0" marR="0" algn="ctr">
                        <a:lnSpc>
                          <a:spcPct val="115000"/>
                        </a:lnSpc>
                        <a:spcBef>
                          <a:spcPts val="0"/>
                        </a:spcBef>
                        <a:spcAft>
                          <a:spcPts val="0"/>
                        </a:spcAft>
                      </a:pPr>
                      <a:r>
                        <a:rPr lang="en-US" sz="900" dirty="0">
                          <a:effectLst/>
                        </a:rPr>
                        <a:t>&lt; 1,500</a:t>
                      </a:r>
                      <a:endParaRPr lang="en-US" sz="900" b="0" dirty="0">
                        <a:effectLst/>
                        <a:latin typeface="+mn-lt"/>
                        <a:ea typeface="Calibri"/>
                        <a:cs typeface="Times New Roman"/>
                      </a:endParaRPr>
                    </a:p>
                  </a:txBody>
                  <a:tcPr marL="38576" marR="38576" marT="0" marB="0" anchor="ctr">
                    <a:solidFill>
                      <a:schemeClr val="bg1">
                        <a:lumMod val="85000"/>
                      </a:schemeClr>
                    </a:solidFill>
                  </a:tcPr>
                </a:tc>
                <a:tc>
                  <a:txBody>
                    <a:bodyPr/>
                    <a:lstStyle/>
                    <a:p>
                      <a:pPr marL="0" marR="0" algn="ctr">
                        <a:lnSpc>
                          <a:spcPct val="115000"/>
                        </a:lnSpc>
                        <a:spcBef>
                          <a:spcPts val="0"/>
                        </a:spcBef>
                        <a:spcAft>
                          <a:spcPts val="0"/>
                        </a:spcAft>
                      </a:pPr>
                      <a:r>
                        <a:rPr lang="en-US" sz="900" dirty="0">
                          <a:effectLst/>
                        </a:rPr>
                        <a:t>&lt;75K</a:t>
                      </a:r>
                      <a:endParaRPr lang="en-US" sz="900" b="0" dirty="0">
                        <a:effectLst/>
                        <a:latin typeface="+mn-lt"/>
                        <a:ea typeface="Calibri"/>
                        <a:cs typeface="Times New Roman"/>
                      </a:endParaRPr>
                    </a:p>
                  </a:txBody>
                  <a:tcPr marL="38576" marR="38576" marT="0" marB="0" anchor="ctr">
                    <a:lnR w="12700" cap="flat" cmpd="sng" algn="ctr">
                      <a:solidFill>
                        <a:schemeClr val="tx1"/>
                      </a:solidFill>
                      <a:prstDash val="solid"/>
                      <a:round/>
                      <a:headEnd type="none" w="med" len="med"/>
                      <a:tailEnd type="none" w="med" len="med"/>
                    </a:lnR>
                    <a:solidFill>
                      <a:schemeClr val="bg1">
                        <a:lumMod val="85000"/>
                      </a:schemeClr>
                    </a:solidFill>
                  </a:tcPr>
                </a:tc>
                <a:tc rowSpan="2">
                  <a:txBody>
                    <a:bodyPr/>
                    <a:lstStyle/>
                    <a:p>
                      <a:pPr marL="0" marR="0" algn="ctr">
                        <a:lnSpc>
                          <a:spcPct val="115000"/>
                        </a:lnSpc>
                        <a:spcBef>
                          <a:spcPts val="0"/>
                        </a:spcBef>
                        <a:spcAft>
                          <a:spcPts val="0"/>
                        </a:spcAft>
                      </a:pPr>
                      <a:r>
                        <a:rPr lang="en-US" sz="900" dirty="0">
                          <a:effectLst/>
                        </a:rPr>
                        <a:t>33 (62%)</a:t>
                      </a:r>
                      <a:endParaRPr lang="en-US" sz="900" b="0" dirty="0">
                        <a:effectLst/>
                        <a:latin typeface="+mn-lt"/>
                        <a:ea typeface="Calibri"/>
                        <a:cs typeface="Times New Roman"/>
                      </a:endParaRPr>
                    </a:p>
                  </a:txBody>
                  <a:tcPr marL="38576" marR="38576"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553328365"/>
                  </a:ext>
                </a:extLst>
              </a:tr>
              <a:tr h="200470">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900" dirty="0">
                          <a:effectLst/>
                        </a:rPr>
                        <a:t>N excluded (%)</a:t>
                      </a:r>
                      <a:endParaRPr lang="en-US" sz="900" b="0" dirty="0">
                        <a:effectLst/>
                        <a:latin typeface="+mn-lt"/>
                        <a:ea typeface="Calibri"/>
                        <a:cs typeface="Times New Roman"/>
                      </a:endParaRPr>
                    </a:p>
                  </a:txBody>
                  <a:tcPr marL="38576" marR="38576" marT="0" marB="0" anchor="ctr">
                    <a:solidFill>
                      <a:schemeClr val="bg1">
                        <a:lumMod val="85000"/>
                      </a:schemeClr>
                    </a:solidFill>
                  </a:tcPr>
                </a:tc>
                <a:tc>
                  <a:txBody>
                    <a:bodyPr/>
                    <a:lstStyle/>
                    <a:p>
                      <a:pPr marL="0" marR="0" algn="ctr">
                        <a:lnSpc>
                          <a:spcPct val="115000"/>
                        </a:lnSpc>
                        <a:spcBef>
                          <a:spcPts val="0"/>
                        </a:spcBef>
                        <a:spcAft>
                          <a:spcPts val="0"/>
                        </a:spcAft>
                      </a:pPr>
                      <a:r>
                        <a:rPr lang="en-US" sz="900" dirty="0">
                          <a:effectLst/>
                        </a:rPr>
                        <a:t>15 (29%)</a:t>
                      </a:r>
                      <a:endParaRPr lang="en-US" sz="900" b="0" dirty="0">
                        <a:effectLst/>
                        <a:latin typeface="+mn-lt"/>
                        <a:ea typeface="Calibri"/>
                        <a:cs typeface="Times New Roman"/>
                      </a:endParaRPr>
                    </a:p>
                  </a:txBody>
                  <a:tcPr marL="38576" marR="38576" marT="0" marB="0" anchor="ctr">
                    <a:solidFill>
                      <a:schemeClr val="bg1">
                        <a:lumMod val="85000"/>
                      </a:schemeClr>
                    </a:solidFill>
                  </a:tcPr>
                </a:tc>
                <a:tc>
                  <a:txBody>
                    <a:bodyPr/>
                    <a:lstStyle/>
                    <a:p>
                      <a:pPr marL="0" marR="0" algn="ctr">
                        <a:lnSpc>
                          <a:spcPct val="115000"/>
                        </a:lnSpc>
                        <a:spcBef>
                          <a:spcPts val="0"/>
                        </a:spcBef>
                        <a:spcAft>
                          <a:spcPts val="0"/>
                        </a:spcAft>
                      </a:pPr>
                      <a:r>
                        <a:rPr lang="en-US" sz="900" dirty="0">
                          <a:effectLst/>
                        </a:rPr>
                        <a:t>21 (40%)</a:t>
                      </a:r>
                      <a:endParaRPr lang="en-US" sz="900" b="0" dirty="0">
                        <a:effectLst/>
                        <a:latin typeface="+mn-lt"/>
                        <a:ea typeface="Calibri"/>
                        <a:cs typeface="Times New Roman"/>
                      </a:endParaRPr>
                    </a:p>
                  </a:txBody>
                  <a:tcPr marL="38576" marR="38576" marT="0" marB="0" anchor="ctr">
                    <a:solidFill>
                      <a:schemeClr val="bg1">
                        <a:lumMod val="85000"/>
                      </a:schemeClr>
                    </a:solidFill>
                  </a:tcPr>
                </a:tc>
                <a:tc>
                  <a:txBody>
                    <a:bodyPr/>
                    <a:lstStyle/>
                    <a:p>
                      <a:pPr marL="0" marR="0" algn="ctr">
                        <a:lnSpc>
                          <a:spcPct val="115000"/>
                        </a:lnSpc>
                        <a:spcBef>
                          <a:spcPts val="0"/>
                        </a:spcBef>
                        <a:spcAft>
                          <a:spcPts val="0"/>
                        </a:spcAft>
                      </a:pPr>
                      <a:r>
                        <a:rPr lang="en-US" sz="900" dirty="0">
                          <a:effectLst/>
                        </a:rPr>
                        <a:t>19 (37%)</a:t>
                      </a:r>
                      <a:endParaRPr lang="en-US" sz="900" b="0" dirty="0">
                        <a:effectLst/>
                        <a:latin typeface="+mn-lt"/>
                        <a:ea typeface="Calibri"/>
                        <a:cs typeface="Times New Roman"/>
                      </a:endParaRPr>
                    </a:p>
                  </a:txBody>
                  <a:tcPr marL="38576" marR="38576" marT="0" marB="0" anchor="ctr">
                    <a:lnR w="12700" cap="flat" cmpd="sng" algn="ctr">
                      <a:solidFill>
                        <a:schemeClr val="tx1"/>
                      </a:solidFill>
                      <a:prstDash val="solid"/>
                      <a:round/>
                      <a:headEnd type="none" w="med" len="med"/>
                      <a:tailEnd type="none" w="med" len="med"/>
                    </a:lnR>
                    <a:solidFill>
                      <a:schemeClr val="bg1">
                        <a:lumMod val="85000"/>
                      </a:schemeClr>
                    </a:solidFill>
                  </a:tcPr>
                </a:tc>
                <a:tc vMerge="1">
                  <a:txBody>
                    <a:bodyPr/>
                    <a:lstStyle/>
                    <a:p>
                      <a:pPr marL="0" marR="0" algn="ctr">
                        <a:lnSpc>
                          <a:spcPct val="115000"/>
                        </a:lnSpc>
                        <a:spcBef>
                          <a:spcPts val="0"/>
                        </a:spcBef>
                        <a:spcAft>
                          <a:spcPts val="0"/>
                        </a:spcAft>
                      </a:pPr>
                      <a:endParaRPr lang="en-US" sz="1600" b="0" dirty="0">
                        <a:effectLst/>
                        <a:latin typeface="+mn-lt"/>
                        <a:ea typeface="Calibri"/>
                        <a:cs typeface="Times New Roman"/>
                      </a:endParaRPr>
                    </a:p>
                  </a:txBody>
                  <a:tcPr marL="68580" marR="68580" marT="0" marB="0" anchor="ctr"/>
                </a:tc>
                <a:extLst>
                  <a:ext uri="{0D108BD9-81ED-4DB2-BD59-A6C34878D82A}">
                    <a16:rowId xmlns:a16="http://schemas.microsoft.com/office/drawing/2014/main" val="1517895446"/>
                  </a:ext>
                </a:extLst>
              </a:tr>
              <a:tr h="332792">
                <a:tc>
                  <a:txBody>
                    <a:bodyPr/>
                    <a:lstStyle/>
                    <a:p>
                      <a:pPr marL="0" marR="0" algn="ctr">
                        <a:lnSpc>
                          <a:spcPct val="115000"/>
                        </a:lnSpc>
                        <a:spcBef>
                          <a:spcPts val="0"/>
                        </a:spcBef>
                        <a:spcAft>
                          <a:spcPts val="0"/>
                        </a:spcAft>
                      </a:pPr>
                      <a:r>
                        <a:rPr lang="en-US" sz="900" dirty="0" err="1">
                          <a:effectLst/>
                        </a:rPr>
                        <a:t>Tafasitamab</a:t>
                      </a:r>
                      <a:endParaRPr lang="en-US" sz="900" dirty="0">
                        <a:effectLst/>
                      </a:endParaRPr>
                    </a:p>
                    <a:p>
                      <a:pPr marL="0" marR="0" algn="ctr">
                        <a:lnSpc>
                          <a:spcPct val="115000"/>
                        </a:lnSpc>
                        <a:spcBef>
                          <a:spcPts val="0"/>
                        </a:spcBef>
                        <a:spcAft>
                          <a:spcPts val="0"/>
                        </a:spcAft>
                      </a:pPr>
                      <a:r>
                        <a:rPr lang="en-US" sz="900" dirty="0">
                          <a:effectLst/>
                        </a:rPr>
                        <a:t>Lenalidomide</a:t>
                      </a:r>
                      <a:r>
                        <a:rPr lang="en-US" sz="900" baseline="30000" dirty="0">
                          <a:effectLst/>
                        </a:rPr>
                        <a:t>3</a:t>
                      </a:r>
                      <a:endParaRPr lang="en-US" sz="900" b="0" dirty="0">
                        <a:effectLst/>
                        <a:latin typeface="+mn-lt"/>
                        <a:ea typeface="Calibri"/>
                        <a:cs typeface="Times New Roman"/>
                      </a:endParaRPr>
                    </a:p>
                  </a:txBody>
                  <a:tcPr marL="38576" marR="38576" marT="0" marB="0" anchor="ctr"/>
                </a:tc>
                <a:tc>
                  <a:txBody>
                    <a:bodyPr/>
                    <a:lstStyle/>
                    <a:p>
                      <a:pPr marL="0" marR="0" algn="ctr">
                        <a:lnSpc>
                          <a:spcPct val="115000"/>
                        </a:lnSpc>
                        <a:spcBef>
                          <a:spcPts val="0"/>
                        </a:spcBef>
                        <a:spcAft>
                          <a:spcPts val="0"/>
                        </a:spcAft>
                      </a:pPr>
                      <a:r>
                        <a:rPr lang="en-US" sz="900" dirty="0">
                          <a:effectLst/>
                        </a:rPr>
                        <a:t>N/A</a:t>
                      </a:r>
                      <a:endParaRPr lang="en-US" sz="900" b="0" dirty="0">
                        <a:effectLst/>
                        <a:latin typeface="+mn-lt"/>
                        <a:ea typeface="Calibri"/>
                        <a:cs typeface="Times New Roman"/>
                      </a:endParaRPr>
                    </a:p>
                  </a:txBody>
                  <a:tcPr marL="38576" marR="38576" marT="0" marB="0" anchor="ctr"/>
                </a:tc>
                <a:tc>
                  <a:txBody>
                    <a:bodyPr/>
                    <a:lstStyle/>
                    <a:p>
                      <a:pPr marL="0" marR="0" algn="ctr">
                        <a:lnSpc>
                          <a:spcPct val="115000"/>
                        </a:lnSpc>
                        <a:spcBef>
                          <a:spcPts val="0"/>
                        </a:spcBef>
                        <a:spcAft>
                          <a:spcPts val="0"/>
                        </a:spcAft>
                      </a:pPr>
                      <a:r>
                        <a:rPr lang="en-US" sz="900" dirty="0">
                          <a:effectLst/>
                        </a:rPr>
                        <a:t>&lt; 1,500</a:t>
                      </a:r>
                      <a:endParaRPr lang="en-US" sz="900" b="0" dirty="0">
                        <a:effectLst/>
                        <a:latin typeface="+mn-lt"/>
                        <a:ea typeface="Calibri"/>
                        <a:cs typeface="Times New Roman"/>
                      </a:endParaRPr>
                    </a:p>
                  </a:txBody>
                  <a:tcPr marL="38576" marR="38576" marT="0" marB="0" anchor="ctr"/>
                </a:tc>
                <a:tc>
                  <a:txBody>
                    <a:bodyPr/>
                    <a:lstStyle/>
                    <a:p>
                      <a:pPr marL="0" marR="0" algn="ctr">
                        <a:lnSpc>
                          <a:spcPct val="115000"/>
                        </a:lnSpc>
                        <a:spcBef>
                          <a:spcPts val="0"/>
                        </a:spcBef>
                        <a:spcAft>
                          <a:spcPts val="0"/>
                        </a:spcAft>
                      </a:pPr>
                      <a:r>
                        <a:rPr lang="en-US" sz="900" dirty="0">
                          <a:effectLst/>
                        </a:rPr>
                        <a:t>&lt; 90K</a:t>
                      </a:r>
                      <a:endParaRPr lang="en-US" sz="900" b="0" dirty="0">
                        <a:effectLst/>
                        <a:latin typeface="+mn-lt"/>
                        <a:ea typeface="Calibri"/>
                        <a:cs typeface="Times New Roman"/>
                      </a:endParaRPr>
                    </a:p>
                  </a:txBody>
                  <a:tcPr marL="38576" marR="38576" marT="0" marB="0" anchor="ctr">
                    <a:lnR w="12700" cap="flat" cmpd="sng" algn="ctr">
                      <a:solidFill>
                        <a:schemeClr val="tx1"/>
                      </a:solidFill>
                      <a:prstDash val="solid"/>
                      <a:round/>
                      <a:headEnd type="none" w="med" len="med"/>
                      <a:tailEnd type="none" w="med" len="med"/>
                    </a:lnR>
                  </a:tcPr>
                </a:tc>
                <a:tc rowSpan="2">
                  <a:txBody>
                    <a:bodyPr/>
                    <a:lstStyle/>
                    <a:p>
                      <a:pPr marL="0" marR="0" algn="ctr">
                        <a:lnSpc>
                          <a:spcPct val="115000"/>
                        </a:lnSpc>
                        <a:spcBef>
                          <a:spcPts val="0"/>
                        </a:spcBef>
                        <a:spcAft>
                          <a:spcPts val="0"/>
                        </a:spcAft>
                      </a:pPr>
                      <a:r>
                        <a:rPr lang="en-US" sz="900" dirty="0">
                          <a:effectLst/>
                        </a:rPr>
                        <a:t>32 (60%)</a:t>
                      </a:r>
                      <a:endParaRPr lang="en-US" sz="900" b="0" dirty="0">
                        <a:effectLst/>
                        <a:latin typeface="+mn-lt"/>
                        <a:ea typeface="Calibri"/>
                        <a:cs typeface="Times New Roman"/>
                      </a:endParaRPr>
                    </a:p>
                  </a:txBody>
                  <a:tcPr marL="38576" marR="38576"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4471793"/>
                  </a:ext>
                </a:extLst>
              </a:tr>
              <a:tr h="200470">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900" dirty="0">
                          <a:effectLst/>
                        </a:rPr>
                        <a:t>N  excluded (%)</a:t>
                      </a:r>
                      <a:endParaRPr lang="en-US" sz="900" b="0" dirty="0">
                        <a:effectLst/>
                        <a:latin typeface="+mn-lt"/>
                        <a:ea typeface="Calibri"/>
                        <a:cs typeface="Times New Roman"/>
                      </a:endParaRPr>
                    </a:p>
                  </a:txBody>
                  <a:tcPr marL="38576" marR="38576" marT="0" marB="0" anchor="ctr"/>
                </a:tc>
                <a:tc>
                  <a:txBody>
                    <a:bodyPr/>
                    <a:lstStyle/>
                    <a:p>
                      <a:pPr marL="0" marR="0" algn="ctr">
                        <a:lnSpc>
                          <a:spcPct val="115000"/>
                        </a:lnSpc>
                        <a:spcBef>
                          <a:spcPts val="0"/>
                        </a:spcBef>
                        <a:spcAft>
                          <a:spcPts val="0"/>
                        </a:spcAft>
                      </a:pPr>
                      <a:r>
                        <a:rPr lang="en-US" sz="900" dirty="0">
                          <a:effectLst/>
                        </a:rPr>
                        <a:t>0</a:t>
                      </a:r>
                      <a:endParaRPr lang="en-US" sz="900" b="0" dirty="0">
                        <a:effectLst/>
                        <a:latin typeface="+mn-lt"/>
                        <a:ea typeface="Calibri"/>
                        <a:cs typeface="Times New Roman"/>
                      </a:endParaRPr>
                    </a:p>
                  </a:txBody>
                  <a:tcPr marL="38576" marR="38576" marT="0" marB="0" anchor="ctr"/>
                </a:tc>
                <a:tc>
                  <a:txBody>
                    <a:bodyPr/>
                    <a:lstStyle/>
                    <a:p>
                      <a:pPr marL="0" marR="0" algn="ctr">
                        <a:lnSpc>
                          <a:spcPct val="115000"/>
                        </a:lnSpc>
                        <a:spcBef>
                          <a:spcPts val="0"/>
                        </a:spcBef>
                        <a:spcAft>
                          <a:spcPts val="0"/>
                        </a:spcAft>
                      </a:pPr>
                      <a:r>
                        <a:rPr lang="en-US" sz="900" dirty="0">
                          <a:effectLst/>
                        </a:rPr>
                        <a:t>21 (40%)</a:t>
                      </a:r>
                      <a:endParaRPr lang="en-US" sz="900" b="0" dirty="0">
                        <a:effectLst/>
                        <a:latin typeface="+mn-lt"/>
                        <a:ea typeface="Calibri"/>
                        <a:cs typeface="Times New Roman"/>
                      </a:endParaRPr>
                    </a:p>
                  </a:txBody>
                  <a:tcPr marL="38576" marR="38576" marT="0" marB="0" anchor="ctr"/>
                </a:tc>
                <a:tc>
                  <a:txBody>
                    <a:bodyPr/>
                    <a:lstStyle/>
                    <a:p>
                      <a:pPr marL="0" marR="0" algn="ctr">
                        <a:lnSpc>
                          <a:spcPct val="115000"/>
                        </a:lnSpc>
                        <a:spcBef>
                          <a:spcPts val="0"/>
                        </a:spcBef>
                        <a:spcAft>
                          <a:spcPts val="0"/>
                        </a:spcAft>
                      </a:pPr>
                      <a:r>
                        <a:rPr lang="en-US" sz="900">
                          <a:effectLst/>
                        </a:rPr>
                        <a:t>21 (40%)</a:t>
                      </a:r>
                      <a:endParaRPr lang="en-US" sz="900" b="0" dirty="0">
                        <a:effectLst/>
                        <a:latin typeface="+mn-lt"/>
                        <a:ea typeface="Calibri"/>
                        <a:cs typeface="Times New Roman"/>
                      </a:endParaRPr>
                    </a:p>
                  </a:txBody>
                  <a:tcPr marL="38576" marR="38576" marT="0" marB="0" anchor="ctr">
                    <a:lnR w="12700" cap="flat" cmpd="sng" algn="ctr">
                      <a:solidFill>
                        <a:schemeClr val="tx1"/>
                      </a:solidFill>
                      <a:prstDash val="solid"/>
                      <a:round/>
                      <a:headEnd type="none" w="med" len="med"/>
                      <a:tailEnd type="none" w="med" len="med"/>
                    </a:lnR>
                  </a:tcPr>
                </a:tc>
                <a:tc vMerge="1">
                  <a:txBody>
                    <a:bodyPr/>
                    <a:lstStyle/>
                    <a:p>
                      <a:pPr marL="0" marR="0" algn="ctr">
                        <a:lnSpc>
                          <a:spcPct val="115000"/>
                        </a:lnSpc>
                        <a:spcBef>
                          <a:spcPts val="0"/>
                        </a:spcBef>
                        <a:spcAft>
                          <a:spcPts val="0"/>
                        </a:spcAft>
                      </a:pPr>
                      <a:endParaRPr lang="en-US" sz="1600" b="0" dirty="0">
                        <a:effectLst/>
                        <a:latin typeface="+mn-lt"/>
                        <a:ea typeface="Calibri"/>
                        <a:cs typeface="Times New Roman"/>
                      </a:endParaRPr>
                    </a:p>
                  </a:txBody>
                  <a:tcPr marL="68580" marR="68580" marT="0" marB="0" anchor="ctr"/>
                </a:tc>
                <a:extLst>
                  <a:ext uri="{0D108BD9-81ED-4DB2-BD59-A6C34878D82A}">
                    <a16:rowId xmlns:a16="http://schemas.microsoft.com/office/drawing/2014/main" val="1185853252"/>
                  </a:ext>
                </a:extLst>
              </a:tr>
              <a:tr h="200470">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900" b="1" kern="1200" dirty="0">
                          <a:effectLst/>
                          <a:latin typeface="+mn-lt"/>
                          <a:cs typeface="Arial" panose="020B0604020202020204" pitchFamily="34" charset="0"/>
                        </a:rPr>
                        <a:t>Loncastuximab</a:t>
                      </a:r>
                      <a:r>
                        <a:rPr lang="en-US" sz="900" b="1" kern="1200" baseline="30000" dirty="0">
                          <a:effectLst/>
                          <a:latin typeface="+mn-lt"/>
                          <a:cs typeface="Arial" panose="020B0604020202020204" pitchFamily="34" charset="0"/>
                        </a:rPr>
                        <a:t>4</a:t>
                      </a:r>
                      <a:endParaRPr lang="en-US" sz="900" b="1" dirty="0">
                        <a:effectLst/>
                        <a:latin typeface="+mn-lt"/>
                        <a:ea typeface="Calibri" panose="020F0502020204030204" pitchFamily="34" charset="0"/>
                        <a:cs typeface="Arial" panose="020B0604020202020204" pitchFamily="34" charset="0"/>
                      </a:endParaRPr>
                    </a:p>
                  </a:txBody>
                  <a:tcPr marL="38576" marR="38576" marT="0" marB="0" anchor="ctr">
                    <a:solidFill>
                      <a:schemeClr val="bg1">
                        <a:lumMod val="85000"/>
                      </a:schemeClr>
                    </a:solidFill>
                  </a:tcPr>
                </a:tc>
                <a:tc>
                  <a:txBody>
                    <a:bodyPr/>
                    <a:lstStyle/>
                    <a:p>
                      <a:pPr marL="0" marR="0" algn="ctr">
                        <a:lnSpc>
                          <a:spcPct val="115000"/>
                        </a:lnSpc>
                        <a:spcBef>
                          <a:spcPts val="0"/>
                        </a:spcBef>
                        <a:spcAft>
                          <a:spcPts val="0"/>
                        </a:spcAft>
                      </a:pPr>
                      <a:r>
                        <a:rPr lang="en-US" sz="900" b="0" dirty="0">
                          <a:effectLst/>
                          <a:latin typeface="+mn-lt"/>
                          <a:ea typeface="Calibri"/>
                          <a:cs typeface="Times New Roman"/>
                        </a:rPr>
                        <a:t>N/A</a:t>
                      </a:r>
                    </a:p>
                  </a:txBody>
                  <a:tcPr marL="38576" marR="38576" marT="0" marB="0" anchor="ctr">
                    <a:solidFill>
                      <a:schemeClr val="bg1">
                        <a:lumMod val="85000"/>
                      </a:schemeClr>
                    </a:solidFill>
                  </a:tcPr>
                </a:tc>
                <a:tc>
                  <a:txBody>
                    <a:bodyPr/>
                    <a:lstStyle/>
                    <a:p>
                      <a:pPr marL="0" marR="0" algn="ctr">
                        <a:lnSpc>
                          <a:spcPct val="115000"/>
                        </a:lnSpc>
                        <a:spcBef>
                          <a:spcPts val="0"/>
                        </a:spcBef>
                        <a:spcAft>
                          <a:spcPts val="0"/>
                        </a:spcAft>
                      </a:pPr>
                      <a:r>
                        <a:rPr lang="en-US" sz="900" b="0" dirty="0">
                          <a:effectLst/>
                          <a:latin typeface="+mn-lt"/>
                          <a:ea typeface="Calibri"/>
                          <a:cs typeface="Times New Roman"/>
                        </a:rPr>
                        <a:t>&lt; 1,000</a:t>
                      </a:r>
                    </a:p>
                  </a:txBody>
                  <a:tcPr marL="38576" marR="38576" marT="0" marB="0" anchor="ctr">
                    <a:solidFill>
                      <a:schemeClr val="bg1">
                        <a:lumMod val="85000"/>
                      </a:schemeClr>
                    </a:solidFill>
                  </a:tcPr>
                </a:tc>
                <a:tc>
                  <a:txBody>
                    <a:bodyPr/>
                    <a:lstStyle/>
                    <a:p>
                      <a:pPr marL="0" marR="0" algn="ctr">
                        <a:lnSpc>
                          <a:spcPct val="115000"/>
                        </a:lnSpc>
                        <a:spcBef>
                          <a:spcPts val="0"/>
                        </a:spcBef>
                        <a:spcAft>
                          <a:spcPts val="0"/>
                        </a:spcAft>
                      </a:pPr>
                      <a:r>
                        <a:rPr lang="en-US" sz="900" b="0" dirty="0">
                          <a:effectLst/>
                          <a:latin typeface="+mn-lt"/>
                          <a:ea typeface="Calibri"/>
                          <a:cs typeface="Times New Roman"/>
                        </a:rPr>
                        <a:t>&lt; 75K</a:t>
                      </a:r>
                    </a:p>
                  </a:txBody>
                  <a:tcPr marL="38576" marR="38576" marT="0" marB="0" anchor="ctr">
                    <a:lnR w="12700" cap="flat" cmpd="sng" algn="ctr">
                      <a:solidFill>
                        <a:schemeClr val="tx1"/>
                      </a:solidFill>
                      <a:prstDash val="solid"/>
                      <a:round/>
                      <a:headEnd type="none" w="med" len="med"/>
                      <a:tailEnd type="none" w="med" len="med"/>
                    </a:lnR>
                    <a:solidFill>
                      <a:schemeClr val="bg1">
                        <a:lumMod val="85000"/>
                      </a:schemeClr>
                    </a:solidFill>
                  </a:tcPr>
                </a:tc>
                <a:tc rowSpan="2">
                  <a:txBody>
                    <a:bodyPr/>
                    <a:lstStyle/>
                    <a:p>
                      <a:pPr marL="0" marR="0" algn="ctr">
                        <a:lnSpc>
                          <a:spcPct val="115000"/>
                        </a:lnSpc>
                        <a:spcBef>
                          <a:spcPts val="0"/>
                        </a:spcBef>
                        <a:spcAft>
                          <a:spcPts val="0"/>
                        </a:spcAft>
                      </a:pPr>
                      <a:r>
                        <a:rPr lang="en-US" sz="900" b="0" dirty="0">
                          <a:effectLst/>
                          <a:latin typeface="+mn-lt"/>
                          <a:ea typeface="Calibri"/>
                          <a:cs typeface="Times New Roman"/>
                        </a:rPr>
                        <a:t>28 (53%)</a:t>
                      </a:r>
                    </a:p>
                  </a:txBody>
                  <a:tcPr marL="38576" marR="38576"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51196462"/>
                  </a:ext>
                </a:extLst>
              </a:tr>
              <a:tr h="200470">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900" b="1" dirty="0">
                          <a:effectLst/>
                          <a:latin typeface="+mn-lt"/>
                          <a:ea typeface="Calibri"/>
                          <a:cs typeface="Times New Roman"/>
                        </a:rPr>
                        <a:t>N excluded (%)</a:t>
                      </a:r>
                    </a:p>
                  </a:txBody>
                  <a:tcPr marL="38576" marR="38576" marT="0" marB="0" anchor="ctr">
                    <a:solidFill>
                      <a:schemeClr val="bg1">
                        <a:lumMod val="85000"/>
                      </a:schemeClr>
                    </a:solidFill>
                  </a:tcPr>
                </a:tc>
                <a:tc>
                  <a:txBody>
                    <a:bodyPr/>
                    <a:lstStyle/>
                    <a:p>
                      <a:pPr marL="0" marR="0" algn="ctr">
                        <a:lnSpc>
                          <a:spcPct val="115000"/>
                        </a:lnSpc>
                        <a:spcBef>
                          <a:spcPts val="0"/>
                        </a:spcBef>
                        <a:spcAft>
                          <a:spcPts val="0"/>
                        </a:spcAft>
                      </a:pPr>
                      <a:r>
                        <a:rPr lang="en-US" sz="900" b="0" dirty="0">
                          <a:effectLst/>
                          <a:latin typeface="+mn-lt"/>
                          <a:ea typeface="Calibri"/>
                          <a:cs typeface="Times New Roman"/>
                        </a:rPr>
                        <a:t>0</a:t>
                      </a:r>
                    </a:p>
                  </a:txBody>
                  <a:tcPr marL="38576" marR="38576" marT="0" marB="0" anchor="ctr">
                    <a:solidFill>
                      <a:schemeClr val="bg1">
                        <a:lumMod val="85000"/>
                      </a:schemeClr>
                    </a:solidFill>
                  </a:tcPr>
                </a:tc>
                <a:tc>
                  <a:txBody>
                    <a:bodyPr/>
                    <a:lstStyle/>
                    <a:p>
                      <a:pPr marL="0" marR="0" algn="ctr">
                        <a:lnSpc>
                          <a:spcPct val="115000"/>
                        </a:lnSpc>
                        <a:spcBef>
                          <a:spcPts val="0"/>
                        </a:spcBef>
                        <a:spcAft>
                          <a:spcPts val="0"/>
                        </a:spcAft>
                      </a:pPr>
                      <a:r>
                        <a:rPr lang="en-US" sz="900" b="0" dirty="0">
                          <a:effectLst/>
                          <a:latin typeface="+mn-lt"/>
                          <a:ea typeface="Calibri"/>
                          <a:cs typeface="Times New Roman"/>
                        </a:rPr>
                        <a:t>13 (25%)</a:t>
                      </a:r>
                    </a:p>
                  </a:txBody>
                  <a:tcPr marL="38576" marR="38576" marT="0" marB="0" anchor="ctr">
                    <a:solidFill>
                      <a:schemeClr val="bg1">
                        <a:lumMod val="85000"/>
                      </a:schemeClr>
                    </a:solidFill>
                  </a:tcPr>
                </a:tc>
                <a:tc>
                  <a:txBody>
                    <a:bodyPr/>
                    <a:lstStyle/>
                    <a:p>
                      <a:pPr marL="0" marR="0" algn="ctr">
                        <a:lnSpc>
                          <a:spcPct val="115000"/>
                        </a:lnSpc>
                        <a:spcBef>
                          <a:spcPts val="0"/>
                        </a:spcBef>
                        <a:spcAft>
                          <a:spcPts val="0"/>
                        </a:spcAft>
                      </a:pPr>
                      <a:r>
                        <a:rPr lang="en-US" sz="900" b="0" dirty="0">
                          <a:effectLst/>
                          <a:latin typeface="+mn-lt"/>
                          <a:ea typeface="Calibri"/>
                          <a:cs typeface="Times New Roman"/>
                        </a:rPr>
                        <a:t>19 (37%)</a:t>
                      </a:r>
                    </a:p>
                  </a:txBody>
                  <a:tcPr marL="38576" marR="38576" marT="0" marB="0" anchor="ctr">
                    <a:lnR w="12700" cap="flat" cmpd="sng" algn="ctr">
                      <a:solidFill>
                        <a:schemeClr val="tx1"/>
                      </a:solidFill>
                      <a:prstDash val="solid"/>
                      <a:round/>
                      <a:headEnd type="none" w="med" len="med"/>
                      <a:tailEnd type="none" w="med" len="med"/>
                    </a:lnR>
                    <a:solidFill>
                      <a:schemeClr val="bg1">
                        <a:lumMod val="85000"/>
                      </a:schemeClr>
                    </a:solidFill>
                  </a:tcPr>
                </a:tc>
                <a:tc vMerge="1">
                  <a:txBody>
                    <a:bodyPr/>
                    <a:lstStyle/>
                    <a:p>
                      <a:pPr marL="0" marR="0" algn="ctr">
                        <a:lnSpc>
                          <a:spcPct val="115000"/>
                        </a:lnSpc>
                        <a:spcBef>
                          <a:spcPts val="0"/>
                        </a:spcBef>
                        <a:spcAft>
                          <a:spcPts val="0"/>
                        </a:spcAft>
                      </a:pPr>
                      <a:endParaRPr lang="en-US" sz="1100" b="0" dirty="0">
                        <a:effectLst/>
                        <a:latin typeface="+mn-lt"/>
                        <a:ea typeface="Calibri"/>
                        <a:cs typeface="Times New Roman"/>
                      </a:endParaRPr>
                    </a:p>
                  </a:txBody>
                  <a:tcPr marL="51435" marR="51435"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2937440"/>
                  </a:ext>
                </a:extLst>
              </a:tr>
              <a:tr h="332792">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900" b="1" dirty="0">
                          <a:effectLst/>
                          <a:latin typeface="+mn-lt"/>
                          <a:ea typeface="Calibri"/>
                          <a:cs typeface="Times New Roman"/>
                        </a:rPr>
                        <a:t>Excluded all N (%)</a:t>
                      </a:r>
                    </a:p>
                  </a:txBody>
                  <a:tcPr marL="38576" marR="38576" marT="0" marB="0" anchor="ctr"/>
                </a:tc>
                <a:tc>
                  <a:txBody>
                    <a:bodyPr/>
                    <a:lstStyle/>
                    <a:p>
                      <a:pPr marL="0" marR="0" algn="ctr">
                        <a:lnSpc>
                          <a:spcPct val="115000"/>
                        </a:lnSpc>
                        <a:spcBef>
                          <a:spcPts val="0"/>
                        </a:spcBef>
                        <a:spcAft>
                          <a:spcPts val="0"/>
                        </a:spcAft>
                      </a:pPr>
                      <a:r>
                        <a:rPr lang="en-US" sz="900" b="0" dirty="0">
                          <a:effectLst/>
                          <a:latin typeface="+mn-lt"/>
                          <a:ea typeface="Calibri"/>
                          <a:cs typeface="Times New Roman"/>
                        </a:rPr>
                        <a:t>0</a:t>
                      </a:r>
                    </a:p>
                  </a:txBody>
                  <a:tcPr marL="38576" marR="38576" marT="0" marB="0" anchor="ctr"/>
                </a:tc>
                <a:tc>
                  <a:txBody>
                    <a:bodyPr/>
                    <a:lstStyle/>
                    <a:p>
                      <a:pPr marL="0" marR="0" algn="ctr">
                        <a:lnSpc>
                          <a:spcPct val="115000"/>
                        </a:lnSpc>
                        <a:spcBef>
                          <a:spcPts val="0"/>
                        </a:spcBef>
                        <a:spcAft>
                          <a:spcPts val="0"/>
                        </a:spcAft>
                      </a:pPr>
                      <a:r>
                        <a:rPr lang="en-US" sz="900" b="0" dirty="0">
                          <a:effectLst/>
                          <a:latin typeface="+mn-lt"/>
                          <a:ea typeface="Calibri"/>
                          <a:cs typeface="Times New Roman"/>
                        </a:rPr>
                        <a:t>13 (25%)</a:t>
                      </a:r>
                    </a:p>
                  </a:txBody>
                  <a:tcPr marL="38576" marR="38576" marT="0" marB="0" anchor="ctr"/>
                </a:tc>
                <a:tc>
                  <a:txBody>
                    <a:bodyPr/>
                    <a:lstStyle/>
                    <a:p>
                      <a:pPr marL="0" marR="0" algn="ctr">
                        <a:lnSpc>
                          <a:spcPct val="115000"/>
                        </a:lnSpc>
                        <a:spcBef>
                          <a:spcPts val="0"/>
                        </a:spcBef>
                        <a:spcAft>
                          <a:spcPts val="0"/>
                        </a:spcAft>
                      </a:pPr>
                      <a:r>
                        <a:rPr lang="en-US" sz="900" b="0" dirty="0">
                          <a:effectLst/>
                          <a:latin typeface="+mn-lt"/>
                          <a:ea typeface="Calibri"/>
                          <a:cs typeface="Times New Roman"/>
                        </a:rPr>
                        <a:t>19 (37%)</a:t>
                      </a:r>
                    </a:p>
                  </a:txBody>
                  <a:tcPr marL="38576" marR="38576" marT="0" marB="0" anchor="ctr">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900" b="1" dirty="0">
                          <a:solidFill>
                            <a:srgbClr val="C00000"/>
                          </a:solidFill>
                          <a:effectLst/>
                          <a:latin typeface="+mn-lt"/>
                          <a:ea typeface="Calibri"/>
                          <a:cs typeface="Times New Roman"/>
                        </a:rPr>
                        <a:t>25 (47%)</a:t>
                      </a:r>
                    </a:p>
                  </a:txBody>
                  <a:tcPr marL="38576" marR="38576"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478196"/>
                  </a:ext>
                </a:extLst>
              </a:tr>
            </a:tbl>
          </a:graphicData>
        </a:graphic>
      </p:graphicFrame>
      <p:sp>
        <p:nvSpPr>
          <p:cNvPr id="5" name="Rectangle 3">
            <a:extLst>
              <a:ext uri="{FF2B5EF4-FFF2-40B4-BE49-F238E27FC236}">
                <a16:creationId xmlns:a16="http://schemas.microsoft.com/office/drawing/2014/main" id="{832DE0C9-EF30-43B2-A888-75683AC60FCB}"/>
              </a:ext>
            </a:extLst>
          </p:cNvPr>
          <p:cNvSpPr>
            <a:spLocks noChangeArrowheads="1"/>
          </p:cNvSpPr>
          <p:nvPr/>
        </p:nvSpPr>
        <p:spPr bwMode="auto">
          <a:xfrm>
            <a:off x="4860408" y="1514214"/>
            <a:ext cx="3345269" cy="1521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ヒラギノ角ゴ Pro W3" panose="020B0300000000000000" pitchFamily="34" charset="-128"/>
              </a:defRPr>
            </a:lvl1pPr>
            <a:lvl2pPr marL="742950" indent="-285750">
              <a:defRPr sz="2400">
                <a:solidFill>
                  <a:schemeClr val="tx1"/>
                </a:solidFill>
                <a:latin typeface="Times New Roman" panose="02020603050405020304" pitchFamily="18" charset="0"/>
                <a:ea typeface="ヒラギノ角ゴ Pro W3" panose="020B0300000000000000" pitchFamily="34" charset="-128"/>
              </a:defRPr>
            </a:lvl2pPr>
            <a:lvl3pPr marL="1143000" indent="-228600">
              <a:defRPr sz="2400">
                <a:solidFill>
                  <a:schemeClr val="tx1"/>
                </a:solidFill>
                <a:latin typeface="Times New Roman" panose="02020603050405020304" pitchFamily="18" charset="0"/>
                <a:ea typeface="ヒラギノ角ゴ Pro W3" panose="020B0300000000000000" pitchFamily="34" charset="-128"/>
              </a:defRPr>
            </a:lvl3pPr>
            <a:lvl4pPr marL="1600200" indent="-228600">
              <a:defRPr sz="2400">
                <a:solidFill>
                  <a:schemeClr val="tx1"/>
                </a:solidFill>
                <a:latin typeface="Times New Roman" panose="02020603050405020304" pitchFamily="18" charset="0"/>
                <a:ea typeface="ヒラギノ角ゴ Pro W3" panose="020B0300000000000000" pitchFamily="34" charset="-128"/>
              </a:defRPr>
            </a:lvl4pPr>
            <a:lvl5pPr marL="2057400" indent="-228600">
              <a:defRPr sz="2400">
                <a:solidFill>
                  <a:schemeClr val="tx1"/>
                </a:solidFill>
                <a:latin typeface="Times New Roman" panose="02020603050405020304" pitchFamily="18"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anose="020B0300000000000000" pitchFamily="34" charset="-128"/>
              </a:defRPr>
            </a:lvl9pPr>
          </a:lstStyle>
          <a:p>
            <a:pPr defTabSz="514350">
              <a:lnSpc>
                <a:spcPct val="90000"/>
              </a:lnSpc>
              <a:spcBef>
                <a:spcPts val="563"/>
              </a:spcBef>
              <a:buClr>
                <a:srgbClr val="002060"/>
              </a:buClr>
              <a:defRPr/>
            </a:pPr>
            <a:r>
              <a:rPr lang="en-US" altLang="en-US" sz="1350" dirty="0">
                <a:solidFill>
                  <a:prstClr val="black"/>
                </a:solidFill>
                <a:latin typeface="Calibri" panose="020F0502020204030204" pitchFamily="34" charset="0"/>
                <a:cs typeface="Calibri" panose="020F0502020204030204" pitchFamily="34" charset="0"/>
              </a:rPr>
              <a:t>Other exclusion criteria would be less often a barrier:</a:t>
            </a:r>
          </a:p>
          <a:p>
            <a:pPr marL="192881" indent="-192881" defTabSz="514350">
              <a:lnSpc>
                <a:spcPct val="90000"/>
              </a:lnSpc>
              <a:spcBef>
                <a:spcPts val="563"/>
              </a:spcBef>
              <a:buClr>
                <a:srgbClr val="002060"/>
              </a:buClr>
              <a:buFontTx/>
              <a:buChar char="-"/>
              <a:defRPr/>
            </a:pPr>
            <a:r>
              <a:rPr lang="en-US" altLang="en-US" sz="1350" dirty="0">
                <a:solidFill>
                  <a:prstClr val="black"/>
                </a:solidFill>
                <a:latin typeface="Calibri" panose="020F0502020204030204" pitchFamily="34" charset="0"/>
                <a:cs typeface="Calibri" panose="020F0502020204030204" pitchFamily="34" charset="0"/>
              </a:rPr>
              <a:t>ECOG &gt; 2: 3 (6%)</a:t>
            </a:r>
          </a:p>
          <a:p>
            <a:pPr marL="192881" indent="-192881" defTabSz="514350">
              <a:lnSpc>
                <a:spcPct val="90000"/>
              </a:lnSpc>
              <a:spcBef>
                <a:spcPts val="563"/>
              </a:spcBef>
              <a:buClr>
                <a:srgbClr val="002060"/>
              </a:buClr>
              <a:buFontTx/>
              <a:buChar char="-"/>
              <a:defRPr/>
            </a:pPr>
            <a:r>
              <a:rPr lang="en-US" altLang="en-US" sz="1350" dirty="0">
                <a:solidFill>
                  <a:prstClr val="black"/>
                </a:solidFill>
                <a:latin typeface="Calibri" panose="020F0502020204030204" pitchFamily="34" charset="0"/>
                <a:cs typeface="Calibri" panose="020F0502020204030204" pitchFamily="34" charset="0"/>
              </a:rPr>
              <a:t>CNS disease: 0 – 7 (14%)</a:t>
            </a:r>
          </a:p>
          <a:p>
            <a:pPr marL="192881" indent="-192881" defTabSz="514350">
              <a:lnSpc>
                <a:spcPct val="90000"/>
              </a:lnSpc>
              <a:spcBef>
                <a:spcPts val="563"/>
              </a:spcBef>
              <a:buClr>
                <a:srgbClr val="002060"/>
              </a:buClr>
              <a:buFontTx/>
              <a:buChar char="-"/>
              <a:defRPr/>
            </a:pPr>
            <a:r>
              <a:rPr lang="en-US" altLang="en-US" sz="1350" dirty="0">
                <a:solidFill>
                  <a:prstClr val="black"/>
                </a:solidFill>
                <a:latin typeface="Calibri" panose="020F0502020204030204" pitchFamily="34" charset="0"/>
                <a:cs typeface="Calibri" panose="020F0502020204030204" pitchFamily="34" charset="0"/>
              </a:rPr>
              <a:t>Renal function: 2 (4%) – 8 (15%)</a:t>
            </a:r>
          </a:p>
          <a:p>
            <a:pPr marL="192881" indent="-192881" defTabSz="514350">
              <a:lnSpc>
                <a:spcPct val="90000"/>
              </a:lnSpc>
              <a:spcBef>
                <a:spcPts val="563"/>
              </a:spcBef>
              <a:buClr>
                <a:srgbClr val="002060"/>
              </a:buClr>
              <a:buFontTx/>
              <a:buChar char="-"/>
              <a:defRPr/>
            </a:pPr>
            <a:r>
              <a:rPr lang="en-US" altLang="en-US" sz="1350" dirty="0">
                <a:solidFill>
                  <a:prstClr val="black"/>
                </a:solidFill>
                <a:latin typeface="Calibri" panose="020F0502020204030204" pitchFamily="34" charset="0"/>
                <a:cs typeface="Calibri" panose="020F0502020204030204" pitchFamily="34" charset="0"/>
              </a:rPr>
              <a:t>Liver function: 3 (6%)</a:t>
            </a:r>
          </a:p>
        </p:txBody>
      </p:sp>
      <p:sp>
        <p:nvSpPr>
          <p:cNvPr id="3" name="Rectangle 2">
            <a:extLst>
              <a:ext uri="{FF2B5EF4-FFF2-40B4-BE49-F238E27FC236}">
                <a16:creationId xmlns:a16="http://schemas.microsoft.com/office/drawing/2014/main" id="{32DFCFF3-9D6E-4E7D-9CFF-94D8A359E637}"/>
              </a:ext>
            </a:extLst>
          </p:cNvPr>
          <p:cNvSpPr/>
          <p:nvPr/>
        </p:nvSpPr>
        <p:spPr>
          <a:xfrm>
            <a:off x="318978" y="4187850"/>
            <a:ext cx="4131904" cy="577081"/>
          </a:xfrm>
          <a:prstGeom prst="rect">
            <a:avLst/>
          </a:prstGeom>
        </p:spPr>
        <p:txBody>
          <a:bodyPr wrap="square">
            <a:spAutoFit/>
          </a:bodyPr>
          <a:lstStyle/>
          <a:p>
            <a:pPr defTabSz="514350" fontAlgn="auto">
              <a:spcBef>
                <a:spcPts val="0"/>
              </a:spcBef>
              <a:spcAft>
                <a:spcPts val="0"/>
              </a:spcAft>
            </a:pPr>
            <a:r>
              <a:rPr lang="en-US" sz="1050" b="1" dirty="0">
                <a:solidFill>
                  <a:prstClr val="black"/>
                </a:solidFill>
                <a:latin typeface="Arial" panose="020B0604020202020204"/>
              </a:rPr>
              <a:t>Time from CART19 to disease progression was shorter in patients ineligible to trials compared to eligible patients: </a:t>
            </a:r>
          </a:p>
          <a:p>
            <a:pPr defTabSz="514350" fontAlgn="auto">
              <a:spcBef>
                <a:spcPts val="0"/>
              </a:spcBef>
              <a:spcAft>
                <a:spcPts val="0"/>
              </a:spcAft>
            </a:pPr>
            <a:r>
              <a:rPr lang="en-US" sz="1050" b="1" dirty="0">
                <a:solidFill>
                  <a:prstClr val="black"/>
                </a:solidFill>
                <a:latin typeface="Arial" panose="020B0604020202020204"/>
              </a:rPr>
              <a:t>median 1.1 months (0.5 – 4.7) vs. 3.0 (0.9 – 2.7), p = 0.004</a:t>
            </a:r>
          </a:p>
        </p:txBody>
      </p:sp>
      <p:sp>
        <p:nvSpPr>
          <p:cNvPr id="8" name="Footer Placeholder 3">
            <a:extLst>
              <a:ext uri="{FF2B5EF4-FFF2-40B4-BE49-F238E27FC236}">
                <a16:creationId xmlns:a16="http://schemas.microsoft.com/office/drawing/2014/main" id="{C87EF1B0-F6FF-854D-AC7D-0FD3554030C0}"/>
              </a:ext>
            </a:extLst>
          </p:cNvPr>
          <p:cNvSpPr>
            <a:spLocks noGrp="1"/>
          </p:cNvSpPr>
          <p:nvPr>
            <p:ph type="ftr" sz="quarter" idx="11"/>
          </p:nvPr>
        </p:nvSpPr>
        <p:spPr>
          <a:xfrm>
            <a:off x="368301" y="4872631"/>
            <a:ext cx="3611563" cy="156569"/>
          </a:xfrm>
        </p:spPr>
        <p:txBody>
          <a:bodyPr/>
          <a:lstStyle/>
          <a:p>
            <a:pPr indent="0" defTabSz="685800" fontAlgn="auto">
              <a:spcBef>
                <a:spcPts val="0"/>
              </a:spcBef>
              <a:spcAft>
                <a:spcPts val="0"/>
              </a:spcAft>
              <a:defRPr/>
            </a:pPr>
            <a:r>
              <a:rPr lang="en-US" sz="900" dirty="0">
                <a:solidFill>
                  <a:prstClr val="black">
                    <a:tint val="75000"/>
                  </a:prstClr>
                </a:solidFill>
                <a:latin typeface="Calibri"/>
                <a:ea typeface="+mn-ea"/>
                <a:cs typeface="+mn-cs"/>
              </a:rPr>
              <a:t>Presented by G. S. Nowakowski MD</a:t>
            </a:r>
          </a:p>
        </p:txBody>
      </p:sp>
      <p:pic>
        <p:nvPicPr>
          <p:cNvPr id="4" name="Picture 3">
            <a:extLst>
              <a:ext uri="{FF2B5EF4-FFF2-40B4-BE49-F238E27FC236}">
                <a16:creationId xmlns:a16="http://schemas.microsoft.com/office/drawing/2014/main" id="{34EB82F9-5222-0B4F-8FD1-7B87D27939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65333" y="129858"/>
            <a:ext cx="2878667" cy="1251782"/>
          </a:xfrm>
          <a:prstGeom prst="rect">
            <a:avLst/>
          </a:prstGeom>
        </p:spPr>
      </p:pic>
      <p:sp>
        <p:nvSpPr>
          <p:cNvPr id="9" name="TextBox 8">
            <a:extLst>
              <a:ext uri="{FF2B5EF4-FFF2-40B4-BE49-F238E27FC236}">
                <a16:creationId xmlns:a16="http://schemas.microsoft.com/office/drawing/2014/main" id="{7FEE508F-71E2-4243-9A01-E4C61A0C3F16}"/>
              </a:ext>
            </a:extLst>
          </p:cNvPr>
          <p:cNvSpPr txBox="1"/>
          <p:nvPr/>
        </p:nvSpPr>
        <p:spPr>
          <a:xfrm>
            <a:off x="7128438" y="915795"/>
            <a:ext cx="1909091" cy="323165"/>
          </a:xfrm>
          <a:prstGeom prst="rect">
            <a:avLst/>
          </a:prstGeom>
        </p:spPr>
        <p:txBody>
          <a:bodyPr vert="horz" wrap="square" lIns="0" tIns="0" rIns="0" bIns="0" rtlCol="0">
            <a:spAutoFit/>
          </a:bodyPr>
          <a:lstStyle/>
          <a:p>
            <a:pPr defTabSz="342900" fontAlgn="auto">
              <a:spcBef>
                <a:spcPts val="0"/>
              </a:spcBef>
              <a:spcAft>
                <a:spcPts val="0"/>
              </a:spcAft>
            </a:pPr>
            <a:r>
              <a:rPr lang="en-US" sz="1050" dirty="0">
                <a:solidFill>
                  <a:srgbClr val="000000"/>
                </a:solidFill>
                <a:latin typeface="Arial" panose="020B0604020202020204"/>
              </a:rPr>
              <a:t>2021 Pan Pacific Lymphoma Conference Poster Session</a:t>
            </a:r>
          </a:p>
        </p:txBody>
      </p:sp>
    </p:spTree>
    <p:extLst>
      <p:ext uri="{BB962C8B-B14F-4D97-AF65-F5344CB8AC3E}">
        <p14:creationId xmlns:p14="http://schemas.microsoft.com/office/powerpoint/2010/main" val="2769549056"/>
      </p:ext>
    </p:extLst>
  </p:cSld>
  <p:clrMapOvr>
    <a:masterClrMapping/>
  </p:clrMapOvr>
  <p:transition spd="slow" advTm="64104"/>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5">
            <a:extLst>
              <a:ext uri="{FF2B5EF4-FFF2-40B4-BE49-F238E27FC236}">
                <a16:creationId xmlns:a16="http://schemas.microsoft.com/office/drawing/2014/main" id="{E50517CA-CD73-42AE-B909-94EA51AABBB9}"/>
              </a:ext>
            </a:extLst>
          </p:cNvPr>
          <p:cNvSpPr txBox="1">
            <a:spLocks/>
          </p:cNvSpPr>
          <p:nvPr/>
        </p:nvSpPr>
        <p:spPr>
          <a:xfrm>
            <a:off x="346888" y="294803"/>
            <a:ext cx="6048596" cy="668903"/>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514350" fontAlgn="auto">
              <a:spcAft>
                <a:spcPts val="0"/>
              </a:spcAft>
              <a:defRPr/>
            </a:pPr>
            <a:r>
              <a:rPr lang="en-US" sz="2100" b="1" dirty="0">
                <a:solidFill>
                  <a:prstClr val="black">
                    <a:lumMod val="75000"/>
                    <a:lumOff val="25000"/>
                  </a:prstClr>
                </a:solidFill>
                <a:latin typeface="Calibri Light" panose="020F0302020204030204"/>
                <a:cs typeface="Calibri" charset="0"/>
              </a:rPr>
              <a:t>Prolonged cytopenias is a major barrier to enrollment in clinical trials of patients with aggressive B-cell lymphoma progressing after CART19 </a:t>
            </a:r>
            <a:endParaRPr lang="en-US" sz="2100" b="1" dirty="0">
              <a:solidFill>
                <a:prstClr val="black">
                  <a:lumMod val="75000"/>
                  <a:lumOff val="25000"/>
                </a:prstClr>
              </a:solidFill>
              <a:latin typeface="Calibri Light" panose="020F0302020204030204"/>
            </a:endParaRPr>
          </a:p>
        </p:txBody>
      </p:sp>
      <p:sp>
        <p:nvSpPr>
          <p:cNvPr id="7" name="TextBox 6">
            <a:extLst>
              <a:ext uri="{FF2B5EF4-FFF2-40B4-BE49-F238E27FC236}">
                <a16:creationId xmlns:a16="http://schemas.microsoft.com/office/drawing/2014/main" id="{50146981-21C9-469C-AEC7-5989E06DFE3E}"/>
              </a:ext>
            </a:extLst>
          </p:cNvPr>
          <p:cNvSpPr txBox="1"/>
          <p:nvPr/>
        </p:nvSpPr>
        <p:spPr>
          <a:xfrm>
            <a:off x="6842051" y="4018263"/>
            <a:ext cx="2060058" cy="867545"/>
          </a:xfrm>
          <a:prstGeom prst="rect">
            <a:avLst/>
          </a:prstGeom>
          <a:noFill/>
        </p:spPr>
        <p:txBody>
          <a:bodyPr wrap="square" rtlCol="0">
            <a:spAutoFit/>
          </a:bodyPr>
          <a:lstStyle/>
          <a:p>
            <a:pPr defTabSz="342900" fontAlgn="auto">
              <a:spcBef>
                <a:spcPct val="35000"/>
              </a:spcBef>
              <a:spcAft>
                <a:spcPts val="450"/>
              </a:spcAft>
              <a:buClr>
                <a:srgbClr val="006098"/>
              </a:buClr>
              <a:buSzPct val="100000"/>
            </a:pPr>
            <a:r>
              <a:rPr lang="en-US" altLang="ja-JP" sz="750" baseline="30000" dirty="0">
                <a:solidFill>
                  <a:srgbClr val="000000"/>
                </a:solidFill>
                <a:latin typeface="Arial" panose="020B0604020202020204"/>
                <a:ea typeface="MS PGothic" pitchFamily="34" charset="-128"/>
              </a:rPr>
              <a:t>1</a:t>
            </a:r>
            <a:r>
              <a:rPr lang="en-US" altLang="ja-JP" sz="750" dirty="0">
                <a:solidFill>
                  <a:srgbClr val="000000"/>
                </a:solidFill>
                <a:latin typeface="Arial" panose="020B0604020202020204"/>
                <a:ea typeface="MS PGothic" pitchFamily="34" charset="-128"/>
              </a:rPr>
              <a:t>Kalakonda et al. </a:t>
            </a:r>
            <a:r>
              <a:rPr lang="en-US" altLang="ja-JP" sz="750" i="1" dirty="0">
                <a:solidFill>
                  <a:srgbClr val="000000"/>
                </a:solidFill>
                <a:latin typeface="Arial" panose="020B0604020202020204"/>
                <a:ea typeface="MS PGothic" pitchFamily="34" charset="-128"/>
              </a:rPr>
              <a:t>Lancet </a:t>
            </a:r>
            <a:r>
              <a:rPr lang="en-US" altLang="ja-JP" sz="750" i="1" dirty="0" err="1">
                <a:solidFill>
                  <a:srgbClr val="000000"/>
                </a:solidFill>
                <a:latin typeface="Arial" panose="020B0604020202020204"/>
                <a:ea typeface="MS PGothic" pitchFamily="34" charset="-128"/>
              </a:rPr>
              <a:t>Haematol</a:t>
            </a:r>
            <a:r>
              <a:rPr lang="en-US" altLang="ja-JP" sz="750" dirty="0">
                <a:solidFill>
                  <a:srgbClr val="000000"/>
                </a:solidFill>
                <a:latin typeface="Arial" panose="020B0604020202020204"/>
                <a:ea typeface="MS PGothic" pitchFamily="34" charset="-128"/>
              </a:rPr>
              <a:t>, 2020.</a:t>
            </a:r>
          </a:p>
          <a:p>
            <a:pPr defTabSz="342900" fontAlgn="auto">
              <a:spcBef>
                <a:spcPct val="35000"/>
              </a:spcBef>
              <a:spcAft>
                <a:spcPts val="450"/>
              </a:spcAft>
              <a:buClr>
                <a:srgbClr val="006098"/>
              </a:buClr>
              <a:buSzPct val="100000"/>
            </a:pPr>
            <a:r>
              <a:rPr lang="en-US" altLang="ja-JP" sz="750" baseline="30000" dirty="0">
                <a:solidFill>
                  <a:srgbClr val="000000"/>
                </a:solidFill>
                <a:latin typeface="Arial" panose="020B0604020202020204"/>
                <a:ea typeface="MS PGothic" pitchFamily="34" charset="-128"/>
              </a:rPr>
              <a:t>2</a:t>
            </a:r>
            <a:r>
              <a:rPr lang="en-US" altLang="ja-JP" sz="750" dirty="0">
                <a:solidFill>
                  <a:srgbClr val="000000"/>
                </a:solidFill>
                <a:latin typeface="Arial" panose="020B0604020202020204"/>
                <a:ea typeface="MS PGothic" pitchFamily="34" charset="-128"/>
              </a:rPr>
              <a:t>Sehn et al. </a:t>
            </a:r>
            <a:r>
              <a:rPr lang="en-US" altLang="ja-JP" sz="750" i="1" dirty="0">
                <a:solidFill>
                  <a:srgbClr val="000000"/>
                </a:solidFill>
                <a:latin typeface="Arial" panose="020B0604020202020204"/>
                <a:ea typeface="MS PGothic" pitchFamily="34" charset="-128"/>
              </a:rPr>
              <a:t>JCO</a:t>
            </a:r>
            <a:r>
              <a:rPr lang="en-US" altLang="ja-JP" sz="750" dirty="0">
                <a:solidFill>
                  <a:srgbClr val="000000"/>
                </a:solidFill>
                <a:latin typeface="Arial" panose="020B0604020202020204"/>
                <a:ea typeface="MS PGothic" pitchFamily="34" charset="-128"/>
              </a:rPr>
              <a:t>, 2020.</a:t>
            </a:r>
          </a:p>
          <a:p>
            <a:pPr defTabSz="342900" fontAlgn="auto">
              <a:spcBef>
                <a:spcPct val="35000"/>
              </a:spcBef>
              <a:spcAft>
                <a:spcPts val="450"/>
              </a:spcAft>
              <a:buClr>
                <a:srgbClr val="006098"/>
              </a:buClr>
              <a:buSzPct val="100000"/>
            </a:pPr>
            <a:r>
              <a:rPr lang="en-US" altLang="ja-JP" sz="750" baseline="30000" dirty="0">
                <a:solidFill>
                  <a:srgbClr val="000000"/>
                </a:solidFill>
                <a:latin typeface="Arial" panose="020B0604020202020204"/>
                <a:ea typeface="MS PGothic" pitchFamily="34" charset="-128"/>
              </a:rPr>
              <a:t>3</a:t>
            </a:r>
            <a:r>
              <a:rPr lang="en-US" altLang="ja-JP" sz="750" dirty="0">
                <a:solidFill>
                  <a:srgbClr val="000000"/>
                </a:solidFill>
                <a:latin typeface="Arial" panose="020B0604020202020204"/>
                <a:ea typeface="MS PGothic" pitchFamily="34" charset="-128"/>
              </a:rPr>
              <a:t>Salles et al. </a:t>
            </a:r>
            <a:r>
              <a:rPr lang="en-US" altLang="ja-JP" sz="750" i="1" dirty="0">
                <a:solidFill>
                  <a:srgbClr val="000000"/>
                </a:solidFill>
                <a:latin typeface="Arial" panose="020B0604020202020204"/>
                <a:ea typeface="MS PGothic" pitchFamily="34" charset="-128"/>
              </a:rPr>
              <a:t>Lancet Oncol</a:t>
            </a:r>
            <a:r>
              <a:rPr lang="en-US" altLang="ja-JP" sz="750" dirty="0">
                <a:solidFill>
                  <a:srgbClr val="000000"/>
                </a:solidFill>
                <a:latin typeface="Arial" panose="020B0604020202020204"/>
                <a:ea typeface="MS PGothic" pitchFamily="34" charset="-128"/>
              </a:rPr>
              <a:t>, 2020.</a:t>
            </a:r>
          </a:p>
          <a:p>
            <a:pPr defTabSz="342900" fontAlgn="auto">
              <a:spcBef>
                <a:spcPct val="35000"/>
              </a:spcBef>
              <a:spcAft>
                <a:spcPts val="450"/>
              </a:spcAft>
              <a:buClr>
                <a:srgbClr val="006098"/>
              </a:buClr>
              <a:buSzPct val="100000"/>
            </a:pPr>
            <a:r>
              <a:rPr lang="en-US" altLang="ja-JP" sz="750" baseline="30000" dirty="0">
                <a:solidFill>
                  <a:srgbClr val="000000"/>
                </a:solidFill>
                <a:latin typeface="Arial" panose="020B0604020202020204"/>
                <a:ea typeface="MS PGothic" pitchFamily="34" charset="-128"/>
              </a:rPr>
              <a:t>4</a:t>
            </a:r>
            <a:r>
              <a:rPr lang="en-US" altLang="ja-JP" sz="750" dirty="0">
                <a:solidFill>
                  <a:srgbClr val="000000"/>
                </a:solidFill>
                <a:latin typeface="Arial" panose="020B0604020202020204"/>
                <a:ea typeface="MS PGothic" pitchFamily="34" charset="-128"/>
              </a:rPr>
              <a:t>Caimi PF et al. </a:t>
            </a:r>
            <a:r>
              <a:rPr lang="en-US" altLang="ja-JP" sz="750" i="1" dirty="0">
                <a:solidFill>
                  <a:srgbClr val="000000"/>
                </a:solidFill>
                <a:latin typeface="Arial" panose="020B0604020202020204"/>
                <a:ea typeface="MS PGothic" pitchFamily="34" charset="-128"/>
              </a:rPr>
              <a:t>Lancet Oncol</a:t>
            </a:r>
            <a:r>
              <a:rPr lang="en-US" altLang="ja-JP" sz="750" dirty="0">
                <a:solidFill>
                  <a:srgbClr val="000000"/>
                </a:solidFill>
                <a:latin typeface="Arial" panose="020B0604020202020204"/>
                <a:ea typeface="MS PGothic" pitchFamily="34" charset="-128"/>
              </a:rPr>
              <a:t>, 2021.</a:t>
            </a:r>
          </a:p>
        </p:txBody>
      </p:sp>
      <p:graphicFrame>
        <p:nvGraphicFramePr>
          <p:cNvPr id="2" name="Table 1">
            <a:extLst>
              <a:ext uri="{FF2B5EF4-FFF2-40B4-BE49-F238E27FC236}">
                <a16:creationId xmlns:a16="http://schemas.microsoft.com/office/drawing/2014/main" id="{2F205B60-7644-4A8A-AFB5-B36B39030A7D}"/>
              </a:ext>
            </a:extLst>
          </p:cNvPr>
          <p:cNvGraphicFramePr>
            <a:graphicFrameLocks noGrp="1"/>
          </p:cNvGraphicFramePr>
          <p:nvPr/>
        </p:nvGraphicFramePr>
        <p:xfrm>
          <a:off x="368301" y="1266545"/>
          <a:ext cx="4203700" cy="2855914"/>
        </p:xfrm>
        <a:graphic>
          <a:graphicData uri="http://schemas.openxmlformats.org/drawingml/2006/table">
            <a:tbl>
              <a:tblPr firstRow="1" firstCol="1" bandRow="1">
                <a:tableStyleId>{7E9639D4-E3E2-4D34-9284-5A2195B3D0D7}</a:tableStyleId>
              </a:tblPr>
              <a:tblGrid>
                <a:gridCol w="1000654">
                  <a:extLst>
                    <a:ext uri="{9D8B030D-6E8A-4147-A177-3AD203B41FA5}">
                      <a16:colId xmlns:a16="http://schemas.microsoft.com/office/drawing/2014/main" val="1784864255"/>
                    </a:ext>
                  </a:extLst>
                </a:gridCol>
                <a:gridCol w="744656">
                  <a:extLst>
                    <a:ext uri="{9D8B030D-6E8A-4147-A177-3AD203B41FA5}">
                      <a16:colId xmlns:a16="http://schemas.microsoft.com/office/drawing/2014/main" val="2685135507"/>
                    </a:ext>
                  </a:extLst>
                </a:gridCol>
                <a:gridCol w="677282">
                  <a:extLst>
                    <a:ext uri="{9D8B030D-6E8A-4147-A177-3AD203B41FA5}">
                      <a16:colId xmlns:a16="http://schemas.microsoft.com/office/drawing/2014/main" val="1207988150"/>
                    </a:ext>
                  </a:extLst>
                </a:gridCol>
                <a:gridCol w="890554">
                  <a:extLst>
                    <a:ext uri="{9D8B030D-6E8A-4147-A177-3AD203B41FA5}">
                      <a16:colId xmlns:a16="http://schemas.microsoft.com/office/drawing/2014/main" val="2567102477"/>
                    </a:ext>
                  </a:extLst>
                </a:gridCol>
                <a:gridCol w="890554">
                  <a:extLst>
                    <a:ext uri="{9D8B030D-6E8A-4147-A177-3AD203B41FA5}">
                      <a16:colId xmlns:a16="http://schemas.microsoft.com/office/drawing/2014/main" val="1076701743"/>
                    </a:ext>
                  </a:extLst>
                </a:gridCol>
              </a:tblGrid>
              <a:tr h="200470">
                <a:tc gridSpan="5">
                  <a:txBody>
                    <a:bodyPr/>
                    <a:lstStyle/>
                    <a:p>
                      <a:pPr marL="0" marR="0" algn="ctr">
                        <a:lnSpc>
                          <a:spcPct val="115000"/>
                        </a:lnSpc>
                        <a:spcBef>
                          <a:spcPts val="0"/>
                        </a:spcBef>
                        <a:spcAft>
                          <a:spcPts val="0"/>
                        </a:spcAft>
                      </a:pPr>
                      <a:r>
                        <a:rPr lang="en-US" sz="900" dirty="0">
                          <a:effectLst/>
                        </a:rPr>
                        <a:t>N = 53 (100%)</a:t>
                      </a:r>
                      <a:endParaRPr lang="en-US" sz="900" b="0" dirty="0">
                        <a:effectLst/>
                        <a:latin typeface="+mn-lt"/>
                        <a:ea typeface="Calibri"/>
                        <a:cs typeface="Times New Roman"/>
                      </a:endParaRPr>
                    </a:p>
                  </a:txBody>
                  <a:tcPr marL="38576" marR="38576" marT="0" marB="0" anchor="ctr"/>
                </a:tc>
                <a:tc hMerge="1">
                  <a:txBody>
                    <a:bodyPr/>
                    <a:lstStyle/>
                    <a:p>
                      <a:pPr marL="0" marR="0" algn="ctr">
                        <a:lnSpc>
                          <a:spcPct val="115000"/>
                        </a:lnSpc>
                        <a:spcBef>
                          <a:spcPts val="0"/>
                        </a:spcBef>
                        <a:spcAft>
                          <a:spcPts val="0"/>
                        </a:spcAft>
                      </a:pPr>
                      <a:endParaRPr lang="en-US" sz="1400" b="0" dirty="0">
                        <a:effectLst/>
                        <a:latin typeface="+mn-lt"/>
                        <a:ea typeface="Calibri"/>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pPr marL="0" marR="0" algn="ctr">
                        <a:lnSpc>
                          <a:spcPct val="115000"/>
                        </a:lnSpc>
                        <a:spcBef>
                          <a:spcPts val="0"/>
                        </a:spcBef>
                        <a:spcAft>
                          <a:spcPts val="0"/>
                        </a:spcAft>
                      </a:pPr>
                      <a:endParaRPr lang="en-US" sz="1400" b="0" dirty="0">
                        <a:effectLst/>
                        <a:latin typeface="+mn-lt"/>
                        <a:ea typeface="Calibri"/>
                        <a:cs typeface="Times New Roman"/>
                      </a:endParaRPr>
                    </a:p>
                  </a:txBody>
                  <a:tcPr marL="68580" marR="68580" marT="0" marB="0" anchor="ctr"/>
                </a:tc>
                <a:extLst>
                  <a:ext uri="{0D108BD9-81ED-4DB2-BD59-A6C34878D82A}">
                    <a16:rowId xmlns:a16="http://schemas.microsoft.com/office/drawing/2014/main" val="4031488423"/>
                  </a:ext>
                </a:extLst>
              </a:tr>
              <a:tr h="200470">
                <a:tc rowSpan="2">
                  <a:txBody>
                    <a:bodyPr/>
                    <a:lstStyle/>
                    <a:p>
                      <a:pPr marL="0" marR="0" algn="ctr">
                        <a:lnSpc>
                          <a:spcPct val="115000"/>
                        </a:lnSpc>
                        <a:spcBef>
                          <a:spcPts val="0"/>
                        </a:spcBef>
                        <a:spcAft>
                          <a:spcPts val="0"/>
                        </a:spcAft>
                      </a:pPr>
                      <a:r>
                        <a:rPr lang="en-US" sz="900" dirty="0">
                          <a:effectLst/>
                        </a:rPr>
                        <a:t>Clinical trial</a:t>
                      </a:r>
                      <a:endParaRPr lang="en-US" sz="900" b="0" dirty="0">
                        <a:effectLst/>
                        <a:latin typeface="+mn-lt"/>
                        <a:ea typeface="Calibri"/>
                        <a:cs typeface="Times New Roman"/>
                      </a:endParaRPr>
                    </a:p>
                  </a:txBody>
                  <a:tcPr marL="38576" marR="38576" marT="0" marB="0" anchor="ctr">
                    <a:solidFill>
                      <a:schemeClr val="bg1">
                        <a:lumMod val="85000"/>
                      </a:schemeClr>
                    </a:solidFill>
                  </a:tcPr>
                </a:tc>
                <a:tc gridSpan="3">
                  <a:txBody>
                    <a:bodyPr/>
                    <a:lstStyle/>
                    <a:p>
                      <a:pPr marL="0" marR="0" algn="ctr">
                        <a:lnSpc>
                          <a:spcPct val="115000"/>
                        </a:lnSpc>
                        <a:spcBef>
                          <a:spcPts val="0"/>
                        </a:spcBef>
                        <a:spcAft>
                          <a:spcPts val="0"/>
                        </a:spcAft>
                      </a:pPr>
                      <a:r>
                        <a:rPr lang="en-US" sz="900" dirty="0">
                          <a:effectLst/>
                        </a:rPr>
                        <a:t>Eligibility criteria</a:t>
                      </a:r>
                      <a:endParaRPr lang="en-US" sz="900" b="0" dirty="0">
                        <a:effectLst/>
                        <a:latin typeface="+mn-lt"/>
                        <a:ea typeface="Calibri"/>
                        <a:cs typeface="Times New Roman"/>
                      </a:endParaRPr>
                    </a:p>
                  </a:txBody>
                  <a:tcPr marL="38576" marR="38576" marT="0" marB="0" anchor="ctr">
                    <a:lnR w="12700" cap="flat" cmpd="sng" algn="ctr">
                      <a:solidFill>
                        <a:schemeClr val="tx1"/>
                      </a:solidFill>
                      <a:prstDash val="solid"/>
                      <a:round/>
                      <a:headEnd type="none" w="med" len="med"/>
                      <a:tailEnd type="none" w="med" len="med"/>
                    </a:lnR>
                    <a:solidFill>
                      <a:schemeClr val="bg1">
                        <a:lumMod val="85000"/>
                      </a:schemeClr>
                    </a:solidFill>
                  </a:tcPr>
                </a:tc>
                <a:tc hMerge="1">
                  <a:txBody>
                    <a:bodyPr/>
                    <a:lstStyle/>
                    <a:p>
                      <a:pPr marL="0" marR="0" algn="ctr">
                        <a:lnSpc>
                          <a:spcPct val="115000"/>
                        </a:lnSpc>
                        <a:spcBef>
                          <a:spcPts val="0"/>
                        </a:spcBef>
                        <a:spcAft>
                          <a:spcPts val="0"/>
                        </a:spcAft>
                      </a:pPr>
                      <a:endParaRPr lang="en-US" sz="1600" b="0" dirty="0">
                        <a:effectLst/>
                        <a:latin typeface="+mn-lt"/>
                        <a:ea typeface="Calibri"/>
                        <a:cs typeface="Times New Roman"/>
                      </a:endParaRPr>
                    </a:p>
                  </a:txBody>
                  <a:tcPr marL="68580" marR="68580" marT="0" marB="0" anchor="ctr"/>
                </a:tc>
                <a:tc hMerge="1">
                  <a:txBody>
                    <a:bodyPr/>
                    <a:lstStyle/>
                    <a:p>
                      <a:pPr marL="0" marR="0" algn="ctr">
                        <a:lnSpc>
                          <a:spcPct val="115000"/>
                        </a:lnSpc>
                        <a:spcBef>
                          <a:spcPts val="0"/>
                        </a:spcBef>
                        <a:spcAft>
                          <a:spcPts val="0"/>
                        </a:spcAft>
                      </a:pPr>
                      <a:endParaRPr lang="en-US" sz="1600" b="0" dirty="0">
                        <a:effectLst/>
                        <a:latin typeface="+mn-lt"/>
                        <a:ea typeface="Calibri"/>
                        <a:cs typeface="Times New Roman"/>
                      </a:endParaRPr>
                    </a:p>
                  </a:txBody>
                  <a:tcPr marL="68580" marR="68580" marT="0" marB="0" anchor="ctr"/>
                </a:tc>
                <a:tc rowSpan="2">
                  <a:txBody>
                    <a:bodyPr/>
                    <a:lstStyle/>
                    <a:p>
                      <a:pPr marL="0" marR="0" algn="ctr">
                        <a:lnSpc>
                          <a:spcPct val="115000"/>
                        </a:lnSpc>
                        <a:spcBef>
                          <a:spcPts val="0"/>
                        </a:spcBef>
                        <a:spcAft>
                          <a:spcPts val="0"/>
                        </a:spcAft>
                      </a:pPr>
                      <a:r>
                        <a:rPr lang="en-US" sz="900" dirty="0">
                          <a:effectLst/>
                        </a:rPr>
                        <a:t>Total excluded</a:t>
                      </a:r>
                      <a:endParaRPr lang="en-US" sz="900" b="0" dirty="0">
                        <a:effectLst/>
                        <a:latin typeface="+mn-lt"/>
                        <a:ea typeface="Calibri"/>
                        <a:cs typeface="Times New Roman"/>
                      </a:endParaRPr>
                    </a:p>
                  </a:txBody>
                  <a:tcPr marL="38576" marR="38576"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03237593"/>
                  </a:ext>
                </a:extLst>
              </a:tr>
              <a:tr h="158972">
                <a:tc vMerge="1">
                  <a:txBody>
                    <a:bodyPr/>
                    <a:lstStyle/>
                    <a:p>
                      <a:pPr marL="0" marR="0">
                        <a:lnSpc>
                          <a:spcPct val="115000"/>
                        </a:lnSpc>
                        <a:spcBef>
                          <a:spcPts val="0"/>
                        </a:spcBef>
                        <a:spcAft>
                          <a:spcPts val="0"/>
                        </a:spcAft>
                      </a:pPr>
                      <a:endParaRPr lang="en-US" sz="1600" b="0" dirty="0">
                        <a:effectLst/>
                        <a:latin typeface="+mn-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900" dirty="0">
                          <a:effectLst/>
                        </a:rPr>
                        <a:t>Hb</a:t>
                      </a:r>
                      <a:endParaRPr lang="en-US" sz="900" b="0" dirty="0">
                        <a:effectLst/>
                        <a:latin typeface="+mn-lt"/>
                        <a:ea typeface="Calibri"/>
                        <a:cs typeface="Times New Roman"/>
                      </a:endParaRPr>
                    </a:p>
                  </a:txBody>
                  <a:tcPr marL="38576" marR="38576" marT="0" marB="0" anchor="ctr">
                    <a:solidFill>
                      <a:schemeClr val="bg1">
                        <a:lumMod val="85000"/>
                      </a:schemeClr>
                    </a:solidFill>
                  </a:tcPr>
                </a:tc>
                <a:tc>
                  <a:txBody>
                    <a:bodyPr/>
                    <a:lstStyle/>
                    <a:p>
                      <a:pPr marL="0" marR="0" algn="ctr">
                        <a:lnSpc>
                          <a:spcPct val="115000"/>
                        </a:lnSpc>
                        <a:spcBef>
                          <a:spcPts val="0"/>
                        </a:spcBef>
                        <a:spcAft>
                          <a:spcPts val="0"/>
                        </a:spcAft>
                      </a:pPr>
                      <a:r>
                        <a:rPr lang="en-US" sz="900" dirty="0">
                          <a:effectLst/>
                        </a:rPr>
                        <a:t>ANC</a:t>
                      </a:r>
                      <a:endParaRPr lang="en-US" sz="900" b="0" dirty="0">
                        <a:effectLst/>
                        <a:latin typeface="+mn-lt"/>
                        <a:ea typeface="Calibri"/>
                        <a:cs typeface="Times New Roman"/>
                      </a:endParaRPr>
                    </a:p>
                  </a:txBody>
                  <a:tcPr marL="38576" marR="38576" marT="0" marB="0" anchor="ctr">
                    <a:solidFill>
                      <a:schemeClr val="bg1">
                        <a:lumMod val="85000"/>
                      </a:schemeClr>
                    </a:solidFill>
                  </a:tcPr>
                </a:tc>
                <a:tc>
                  <a:txBody>
                    <a:bodyPr/>
                    <a:lstStyle/>
                    <a:p>
                      <a:pPr marL="0" marR="0" algn="ctr">
                        <a:lnSpc>
                          <a:spcPct val="115000"/>
                        </a:lnSpc>
                        <a:spcBef>
                          <a:spcPts val="0"/>
                        </a:spcBef>
                        <a:spcAft>
                          <a:spcPts val="0"/>
                        </a:spcAft>
                      </a:pPr>
                      <a:r>
                        <a:rPr lang="en-US" sz="900" dirty="0" err="1">
                          <a:effectLst/>
                        </a:rPr>
                        <a:t>Plt</a:t>
                      </a:r>
                      <a:endParaRPr lang="en-US" sz="900" b="0" dirty="0">
                        <a:effectLst/>
                        <a:latin typeface="+mn-lt"/>
                        <a:ea typeface="Calibri"/>
                        <a:cs typeface="Times New Roman"/>
                      </a:endParaRPr>
                    </a:p>
                  </a:txBody>
                  <a:tcPr marL="38576" marR="38576" marT="0" marB="0" anchor="ctr">
                    <a:lnR w="12700" cap="flat" cmpd="sng" algn="ctr">
                      <a:solidFill>
                        <a:schemeClr val="tx1"/>
                      </a:solidFill>
                      <a:prstDash val="solid"/>
                      <a:round/>
                      <a:headEnd type="none" w="med" len="med"/>
                      <a:tailEnd type="none" w="med" len="med"/>
                    </a:lnR>
                    <a:solidFill>
                      <a:schemeClr val="bg1">
                        <a:lumMod val="85000"/>
                      </a:schemeClr>
                    </a:solidFill>
                  </a:tcPr>
                </a:tc>
                <a:tc vMerge="1">
                  <a:txBody>
                    <a:bodyPr/>
                    <a:lstStyle/>
                    <a:p>
                      <a:pPr marL="0" marR="0" algn="ctr">
                        <a:lnSpc>
                          <a:spcPct val="115000"/>
                        </a:lnSpc>
                        <a:spcBef>
                          <a:spcPts val="0"/>
                        </a:spcBef>
                        <a:spcAft>
                          <a:spcPts val="0"/>
                        </a:spcAft>
                      </a:pPr>
                      <a:endParaRPr lang="en-US" sz="1600" b="0" dirty="0">
                        <a:effectLst/>
                        <a:latin typeface="+mn-lt"/>
                        <a:ea typeface="Calibri"/>
                        <a:cs typeface="Times New Roman"/>
                      </a:endParaRPr>
                    </a:p>
                  </a:txBody>
                  <a:tcPr marL="68580" marR="68580" marT="0" marB="0" anchor="ctr"/>
                </a:tc>
                <a:extLst>
                  <a:ext uri="{0D108BD9-81ED-4DB2-BD59-A6C34878D82A}">
                    <a16:rowId xmlns:a16="http://schemas.microsoft.com/office/drawing/2014/main" val="2240280932"/>
                  </a:ext>
                </a:extLst>
              </a:tr>
              <a:tr h="162954">
                <a:tc>
                  <a:txBody>
                    <a:bodyPr/>
                    <a:lstStyle/>
                    <a:p>
                      <a:pPr marL="0" marR="0" algn="ctr">
                        <a:lnSpc>
                          <a:spcPct val="115000"/>
                        </a:lnSpc>
                        <a:spcBef>
                          <a:spcPts val="0"/>
                        </a:spcBef>
                        <a:spcAft>
                          <a:spcPts val="0"/>
                        </a:spcAft>
                      </a:pPr>
                      <a:r>
                        <a:rPr lang="en-US" sz="900" dirty="0">
                          <a:effectLst/>
                        </a:rPr>
                        <a:t>Selinexor</a:t>
                      </a:r>
                      <a:r>
                        <a:rPr lang="en-US" sz="900" baseline="30000" dirty="0">
                          <a:effectLst/>
                        </a:rPr>
                        <a:t>1</a:t>
                      </a:r>
                      <a:endParaRPr lang="en-US" sz="900" b="0" dirty="0">
                        <a:effectLst/>
                        <a:latin typeface="+mn-lt"/>
                        <a:ea typeface="Calibri"/>
                        <a:cs typeface="Times New Roman"/>
                      </a:endParaRPr>
                    </a:p>
                  </a:txBody>
                  <a:tcPr marL="38576" marR="38576" marT="0" marB="0" anchor="ctr"/>
                </a:tc>
                <a:tc>
                  <a:txBody>
                    <a:bodyPr/>
                    <a:lstStyle/>
                    <a:p>
                      <a:pPr marL="0" marR="0" algn="ctr">
                        <a:lnSpc>
                          <a:spcPct val="115000"/>
                        </a:lnSpc>
                        <a:spcBef>
                          <a:spcPts val="0"/>
                        </a:spcBef>
                        <a:spcAft>
                          <a:spcPts val="0"/>
                        </a:spcAft>
                      </a:pPr>
                      <a:r>
                        <a:rPr lang="en-US" sz="900" dirty="0">
                          <a:effectLst/>
                        </a:rPr>
                        <a:t>&lt; 10</a:t>
                      </a:r>
                      <a:endParaRPr lang="en-US" sz="900" b="0" dirty="0">
                        <a:effectLst/>
                        <a:latin typeface="+mn-lt"/>
                        <a:ea typeface="Calibri"/>
                        <a:cs typeface="Times New Roman"/>
                      </a:endParaRPr>
                    </a:p>
                  </a:txBody>
                  <a:tcPr marL="38576" marR="38576" marT="0" marB="0" anchor="ctr"/>
                </a:tc>
                <a:tc>
                  <a:txBody>
                    <a:bodyPr/>
                    <a:lstStyle/>
                    <a:p>
                      <a:pPr marL="0" marR="0" algn="ctr">
                        <a:lnSpc>
                          <a:spcPct val="115000"/>
                        </a:lnSpc>
                        <a:spcBef>
                          <a:spcPts val="0"/>
                        </a:spcBef>
                        <a:spcAft>
                          <a:spcPts val="0"/>
                        </a:spcAft>
                      </a:pPr>
                      <a:r>
                        <a:rPr lang="en-US" sz="900" dirty="0">
                          <a:effectLst/>
                        </a:rPr>
                        <a:t>&lt; 1,000</a:t>
                      </a:r>
                      <a:endParaRPr lang="en-US" sz="900" b="0" dirty="0">
                        <a:effectLst/>
                        <a:latin typeface="+mn-lt"/>
                        <a:ea typeface="Calibri"/>
                        <a:cs typeface="Times New Roman"/>
                      </a:endParaRPr>
                    </a:p>
                  </a:txBody>
                  <a:tcPr marL="38576" marR="38576" marT="0" marB="0" anchor="ctr"/>
                </a:tc>
                <a:tc>
                  <a:txBody>
                    <a:bodyPr/>
                    <a:lstStyle/>
                    <a:p>
                      <a:pPr marL="0" marR="0" algn="ctr">
                        <a:lnSpc>
                          <a:spcPct val="115000"/>
                        </a:lnSpc>
                        <a:spcBef>
                          <a:spcPts val="0"/>
                        </a:spcBef>
                        <a:spcAft>
                          <a:spcPts val="0"/>
                        </a:spcAft>
                      </a:pPr>
                      <a:r>
                        <a:rPr lang="en-US" sz="900" dirty="0">
                          <a:effectLst/>
                        </a:rPr>
                        <a:t>&lt; 75K</a:t>
                      </a:r>
                      <a:endParaRPr lang="en-US" sz="900" b="0" dirty="0">
                        <a:effectLst/>
                        <a:latin typeface="+mn-lt"/>
                        <a:ea typeface="Calibri"/>
                        <a:cs typeface="Times New Roman"/>
                      </a:endParaRPr>
                    </a:p>
                  </a:txBody>
                  <a:tcPr marL="38576" marR="38576" marT="0" marB="0" anchor="ctr">
                    <a:lnR w="12700" cap="flat" cmpd="sng" algn="ctr">
                      <a:solidFill>
                        <a:schemeClr val="tx1"/>
                      </a:solidFill>
                      <a:prstDash val="solid"/>
                      <a:round/>
                      <a:headEnd type="none" w="med" len="med"/>
                      <a:tailEnd type="none" w="med" len="med"/>
                    </a:lnR>
                  </a:tcPr>
                </a:tc>
                <a:tc rowSpan="2">
                  <a:txBody>
                    <a:bodyPr/>
                    <a:lstStyle/>
                    <a:p>
                      <a:pPr marL="0" marR="0" algn="ctr">
                        <a:lnSpc>
                          <a:spcPct val="115000"/>
                        </a:lnSpc>
                        <a:spcBef>
                          <a:spcPts val="0"/>
                        </a:spcBef>
                        <a:spcAft>
                          <a:spcPts val="0"/>
                        </a:spcAft>
                      </a:pPr>
                      <a:r>
                        <a:rPr lang="en-US" sz="900" dirty="0">
                          <a:effectLst/>
                        </a:rPr>
                        <a:t>30 (56%)</a:t>
                      </a:r>
                      <a:endParaRPr lang="en-US" sz="900" b="0" dirty="0">
                        <a:effectLst/>
                        <a:latin typeface="+mn-lt"/>
                        <a:ea typeface="Calibri"/>
                        <a:cs typeface="Times New Roman"/>
                      </a:endParaRPr>
                    </a:p>
                  </a:txBody>
                  <a:tcPr marL="38576" marR="38576"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0209154"/>
                  </a:ext>
                </a:extLst>
              </a:tr>
              <a:tr h="159025">
                <a:tc>
                  <a:txBody>
                    <a:bodyPr/>
                    <a:lstStyle/>
                    <a:p>
                      <a:pPr marL="0" marR="0" algn="ctr">
                        <a:lnSpc>
                          <a:spcPct val="115000"/>
                        </a:lnSpc>
                        <a:spcBef>
                          <a:spcPts val="0"/>
                        </a:spcBef>
                        <a:spcAft>
                          <a:spcPts val="0"/>
                        </a:spcAft>
                      </a:pPr>
                      <a:r>
                        <a:rPr lang="en-US" sz="900" dirty="0">
                          <a:effectLst/>
                        </a:rPr>
                        <a:t>N  excluded (%)</a:t>
                      </a:r>
                      <a:endParaRPr lang="en-US" sz="900" b="0" dirty="0">
                        <a:effectLst/>
                        <a:latin typeface="+mn-lt"/>
                        <a:ea typeface="Calibri"/>
                        <a:cs typeface="Times New Roman"/>
                      </a:endParaRPr>
                    </a:p>
                  </a:txBody>
                  <a:tcPr marL="38576" marR="38576" marT="0" marB="0" anchor="ctr"/>
                </a:tc>
                <a:tc>
                  <a:txBody>
                    <a:bodyPr/>
                    <a:lstStyle/>
                    <a:p>
                      <a:pPr marL="0" marR="0" algn="ctr">
                        <a:lnSpc>
                          <a:spcPct val="115000"/>
                        </a:lnSpc>
                        <a:spcBef>
                          <a:spcPts val="0"/>
                        </a:spcBef>
                        <a:spcAft>
                          <a:spcPts val="0"/>
                        </a:spcAft>
                      </a:pPr>
                      <a:r>
                        <a:rPr lang="en-US" sz="900" dirty="0">
                          <a:effectLst/>
                        </a:rPr>
                        <a:t>25 (48%)</a:t>
                      </a:r>
                      <a:endParaRPr lang="en-US" sz="900" b="0" dirty="0">
                        <a:effectLst/>
                        <a:latin typeface="+mn-lt"/>
                        <a:ea typeface="Calibri"/>
                        <a:cs typeface="Times New Roman"/>
                      </a:endParaRPr>
                    </a:p>
                  </a:txBody>
                  <a:tcPr marL="38576" marR="38576" marT="0" marB="0" anchor="ctr"/>
                </a:tc>
                <a:tc>
                  <a:txBody>
                    <a:bodyPr/>
                    <a:lstStyle/>
                    <a:p>
                      <a:pPr marL="0" marR="0" algn="ctr">
                        <a:lnSpc>
                          <a:spcPct val="115000"/>
                        </a:lnSpc>
                        <a:spcBef>
                          <a:spcPts val="0"/>
                        </a:spcBef>
                        <a:spcAft>
                          <a:spcPts val="0"/>
                        </a:spcAft>
                      </a:pPr>
                      <a:r>
                        <a:rPr lang="en-US" sz="900" dirty="0">
                          <a:effectLst/>
                        </a:rPr>
                        <a:t>13 (25%)</a:t>
                      </a:r>
                      <a:endParaRPr lang="en-US" sz="900" b="0" dirty="0">
                        <a:effectLst/>
                        <a:latin typeface="+mn-lt"/>
                        <a:ea typeface="Calibri"/>
                        <a:cs typeface="Times New Roman"/>
                      </a:endParaRPr>
                    </a:p>
                  </a:txBody>
                  <a:tcPr marL="38576" marR="38576" marT="0" marB="0" anchor="ctr"/>
                </a:tc>
                <a:tc>
                  <a:txBody>
                    <a:bodyPr/>
                    <a:lstStyle/>
                    <a:p>
                      <a:pPr marL="0" marR="0" algn="ctr">
                        <a:lnSpc>
                          <a:spcPct val="115000"/>
                        </a:lnSpc>
                        <a:spcBef>
                          <a:spcPts val="0"/>
                        </a:spcBef>
                        <a:spcAft>
                          <a:spcPts val="0"/>
                        </a:spcAft>
                      </a:pPr>
                      <a:r>
                        <a:rPr lang="en-US" sz="900" dirty="0">
                          <a:effectLst/>
                        </a:rPr>
                        <a:t>19 (37%)</a:t>
                      </a:r>
                      <a:endParaRPr lang="en-US" sz="900" b="0" dirty="0">
                        <a:effectLst/>
                        <a:latin typeface="+mn-lt"/>
                        <a:ea typeface="Calibri"/>
                        <a:cs typeface="Times New Roman"/>
                      </a:endParaRPr>
                    </a:p>
                  </a:txBody>
                  <a:tcPr marL="38576" marR="38576" marT="0" marB="0" anchor="ctr">
                    <a:lnR w="12700" cap="flat" cmpd="sng" algn="ctr">
                      <a:solidFill>
                        <a:schemeClr val="tx1"/>
                      </a:solidFill>
                      <a:prstDash val="solid"/>
                      <a:round/>
                      <a:headEnd type="none" w="med" len="med"/>
                      <a:tailEnd type="none" w="med" len="med"/>
                    </a:lnR>
                  </a:tcPr>
                </a:tc>
                <a:tc vMerge="1">
                  <a:txBody>
                    <a:bodyPr/>
                    <a:lstStyle/>
                    <a:p>
                      <a:pPr marL="0" marR="0" algn="ctr">
                        <a:lnSpc>
                          <a:spcPct val="115000"/>
                        </a:lnSpc>
                        <a:spcBef>
                          <a:spcPts val="0"/>
                        </a:spcBef>
                        <a:spcAft>
                          <a:spcPts val="0"/>
                        </a:spcAft>
                      </a:pPr>
                      <a:endParaRPr lang="en-US" sz="1600" b="0" dirty="0">
                        <a:effectLst/>
                        <a:latin typeface="+mn-lt"/>
                        <a:ea typeface="Calibri"/>
                        <a:cs typeface="Times New Roman"/>
                      </a:endParaRPr>
                    </a:p>
                  </a:txBody>
                  <a:tcPr marL="68580" marR="68580" marT="0" marB="0" anchor="ctr"/>
                </a:tc>
                <a:extLst>
                  <a:ext uri="{0D108BD9-81ED-4DB2-BD59-A6C34878D82A}">
                    <a16:rowId xmlns:a16="http://schemas.microsoft.com/office/drawing/2014/main" val="3720813024"/>
                  </a:ext>
                </a:extLst>
              </a:tr>
              <a:tr h="506559">
                <a:tc>
                  <a:txBody>
                    <a:bodyPr/>
                    <a:lstStyle/>
                    <a:p>
                      <a:pPr marL="0" marR="0" algn="ctr">
                        <a:lnSpc>
                          <a:spcPct val="115000"/>
                        </a:lnSpc>
                        <a:spcBef>
                          <a:spcPts val="0"/>
                        </a:spcBef>
                        <a:spcAft>
                          <a:spcPts val="0"/>
                        </a:spcAft>
                      </a:pPr>
                      <a:r>
                        <a:rPr lang="en-US" sz="900" dirty="0">
                          <a:effectLst/>
                        </a:rPr>
                        <a:t>Polatuzumab</a:t>
                      </a:r>
                    </a:p>
                    <a:p>
                      <a:pPr marL="0" marR="0" algn="ctr">
                        <a:lnSpc>
                          <a:spcPct val="115000"/>
                        </a:lnSpc>
                        <a:spcBef>
                          <a:spcPts val="0"/>
                        </a:spcBef>
                        <a:spcAft>
                          <a:spcPts val="0"/>
                        </a:spcAft>
                      </a:pPr>
                      <a:r>
                        <a:rPr lang="en-US" sz="900" dirty="0">
                          <a:effectLst/>
                        </a:rPr>
                        <a:t>Bendamustine</a:t>
                      </a:r>
                    </a:p>
                    <a:p>
                      <a:pPr marL="0" marR="0" algn="ctr">
                        <a:lnSpc>
                          <a:spcPct val="115000"/>
                        </a:lnSpc>
                        <a:spcBef>
                          <a:spcPts val="0"/>
                        </a:spcBef>
                        <a:spcAft>
                          <a:spcPts val="0"/>
                        </a:spcAft>
                      </a:pPr>
                      <a:r>
                        <a:rPr lang="en-US" sz="900" dirty="0">
                          <a:effectLst/>
                        </a:rPr>
                        <a:t>Rituximab</a:t>
                      </a:r>
                      <a:r>
                        <a:rPr lang="en-US" sz="900" baseline="30000" dirty="0">
                          <a:effectLst/>
                        </a:rPr>
                        <a:t>2</a:t>
                      </a:r>
                      <a:endParaRPr lang="en-US" sz="900" b="0" dirty="0">
                        <a:effectLst/>
                        <a:latin typeface="+mn-lt"/>
                        <a:ea typeface="Calibri"/>
                        <a:cs typeface="Times New Roman"/>
                      </a:endParaRPr>
                    </a:p>
                  </a:txBody>
                  <a:tcPr marL="38576" marR="38576" marT="0" marB="0" anchor="ctr">
                    <a:solidFill>
                      <a:schemeClr val="bg1">
                        <a:lumMod val="85000"/>
                      </a:schemeClr>
                    </a:solidFill>
                  </a:tcPr>
                </a:tc>
                <a:tc>
                  <a:txBody>
                    <a:bodyPr/>
                    <a:lstStyle/>
                    <a:p>
                      <a:pPr marL="0" marR="0" algn="ctr">
                        <a:lnSpc>
                          <a:spcPct val="115000"/>
                        </a:lnSpc>
                        <a:spcBef>
                          <a:spcPts val="0"/>
                        </a:spcBef>
                        <a:spcAft>
                          <a:spcPts val="0"/>
                        </a:spcAft>
                      </a:pPr>
                      <a:r>
                        <a:rPr lang="en-US" sz="900" dirty="0">
                          <a:effectLst/>
                        </a:rPr>
                        <a:t>&lt; 9.0</a:t>
                      </a:r>
                      <a:endParaRPr lang="en-US" sz="900" b="0" dirty="0">
                        <a:effectLst/>
                        <a:latin typeface="+mn-lt"/>
                        <a:ea typeface="Calibri"/>
                        <a:cs typeface="Times New Roman"/>
                      </a:endParaRPr>
                    </a:p>
                  </a:txBody>
                  <a:tcPr marL="38576" marR="38576" marT="0" marB="0" anchor="ctr">
                    <a:solidFill>
                      <a:schemeClr val="bg1">
                        <a:lumMod val="85000"/>
                      </a:schemeClr>
                    </a:solidFill>
                  </a:tcPr>
                </a:tc>
                <a:tc>
                  <a:txBody>
                    <a:bodyPr/>
                    <a:lstStyle/>
                    <a:p>
                      <a:pPr marL="0" marR="0" algn="ctr">
                        <a:lnSpc>
                          <a:spcPct val="115000"/>
                        </a:lnSpc>
                        <a:spcBef>
                          <a:spcPts val="0"/>
                        </a:spcBef>
                        <a:spcAft>
                          <a:spcPts val="0"/>
                        </a:spcAft>
                      </a:pPr>
                      <a:r>
                        <a:rPr lang="en-US" sz="900" dirty="0">
                          <a:effectLst/>
                        </a:rPr>
                        <a:t>&lt; 1,500</a:t>
                      </a:r>
                      <a:endParaRPr lang="en-US" sz="900" b="0" dirty="0">
                        <a:effectLst/>
                        <a:latin typeface="+mn-lt"/>
                        <a:ea typeface="Calibri"/>
                        <a:cs typeface="Times New Roman"/>
                      </a:endParaRPr>
                    </a:p>
                  </a:txBody>
                  <a:tcPr marL="38576" marR="38576" marT="0" marB="0" anchor="ctr">
                    <a:solidFill>
                      <a:schemeClr val="bg1">
                        <a:lumMod val="85000"/>
                      </a:schemeClr>
                    </a:solidFill>
                  </a:tcPr>
                </a:tc>
                <a:tc>
                  <a:txBody>
                    <a:bodyPr/>
                    <a:lstStyle/>
                    <a:p>
                      <a:pPr marL="0" marR="0" algn="ctr">
                        <a:lnSpc>
                          <a:spcPct val="115000"/>
                        </a:lnSpc>
                        <a:spcBef>
                          <a:spcPts val="0"/>
                        </a:spcBef>
                        <a:spcAft>
                          <a:spcPts val="0"/>
                        </a:spcAft>
                      </a:pPr>
                      <a:r>
                        <a:rPr lang="en-US" sz="900" dirty="0">
                          <a:effectLst/>
                        </a:rPr>
                        <a:t>&lt;75K</a:t>
                      </a:r>
                      <a:endParaRPr lang="en-US" sz="900" b="0" dirty="0">
                        <a:effectLst/>
                        <a:latin typeface="+mn-lt"/>
                        <a:ea typeface="Calibri"/>
                        <a:cs typeface="Times New Roman"/>
                      </a:endParaRPr>
                    </a:p>
                  </a:txBody>
                  <a:tcPr marL="38576" marR="38576" marT="0" marB="0" anchor="ctr">
                    <a:lnR w="12700" cap="flat" cmpd="sng" algn="ctr">
                      <a:solidFill>
                        <a:schemeClr val="tx1"/>
                      </a:solidFill>
                      <a:prstDash val="solid"/>
                      <a:round/>
                      <a:headEnd type="none" w="med" len="med"/>
                      <a:tailEnd type="none" w="med" len="med"/>
                    </a:lnR>
                    <a:solidFill>
                      <a:schemeClr val="bg1">
                        <a:lumMod val="85000"/>
                      </a:schemeClr>
                    </a:solidFill>
                  </a:tcPr>
                </a:tc>
                <a:tc rowSpan="2">
                  <a:txBody>
                    <a:bodyPr/>
                    <a:lstStyle/>
                    <a:p>
                      <a:pPr marL="0" marR="0" algn="ctr">
                        <a:lnSpc>
                          <a:spcPct val="115000"/>
                        </a:lnSpc>
                        <a:spcBef>
                          <a:spcPts val="0"/>
                        </a:spcBef>
                        <a:spcAft>
                          <a:spcPts val="0"/>
                        </a:spcAft>
                      </a:pPr>
                      <a:r>
                        <a:rPr lang="en-US" sz="900" dirty="0">
                          <a:effectLst/>
                        </a:rPr>
                        <a:t>33 (62%)</a:t>
                      </a:r>
                      <a:endParaRPr lang="en-US" sz="900" b="0" dirty="0">
                        <a:effectLst/>
                        <a:latin typeface="+mn-lt"/>
                        <a:ea typeface="Calibri"/>
                        <a:cs typeface="Times New Roman"/>
                      </a:endParaRPr>
                    </a:p>
                  </a:txBody>
                  <a:tcPr marL="38576" marR="38576"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553328365"/>
                  </a:ext>
                </a:extLst>
              </a:tr>
              <a:tr h="200470">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900" dirty="0">
                          <a:effectLst/>
                        </a:rPr>
                        <a:t>N excluded (%)</a:t>
                      </a:r>
                      <a:endParaRPr lang="en-US" sz="900" b="0" dirty="0">
                        <a:effectLst/>
                        <a:latin typeface="+mn-lt"/>
                        <a:ea typeface="Calibri"/>
                        <a:cs typeface="Times New Roman"/>
                      </a:endParaRPr>
                    </a:p>
                  </a:txBody>
                  <a:tcPr marL="38576" marR="38576" marT="0" marB="0" anchor="ctr">
                    <a:solidFill>
                      <a:schemeClr val="bg1">
                        <a:lumMod val="85000"/>
                      </a:schemeClr>
                    </a:solidFill>
                  </a:tcPr>
                </a:tc>
                <a:tc>
                  <a:txBody>
                    <a:bodyPr/>
                    <a:lstStyle/>
                    <a:p>
                      <a:pPr marL="0" marR="0" algn="ctr">
                        <a:lnSpc>
                          <a:spcPct val="115000"/>
                        </a:lnSpc>
                        <a:spcBef>
                          <a:spcPts val="0"/>
                        </a:spcBef>
                        <a:spcAft>
                          <a:spcPts val="0"/>
                        </a:spcAft>
                      </a:pPr>
                      <a:r>
                        <a:rPr lang="en-US" sz="900" dirty="0">
                          <a:effectLst/>
                        </a:rPr>
                        <a:t>15 (29%)</a:t>
                      </a:r>
                      <a:endParaRPr lang="en-US" sz="900" b="0" dirty="0">
                        <a:effectLst/>
                        <a:latin typeface="+mn-lt"/>
                        <a:ea typeface="Calibri"/>
                        <a:cs typeface="Times New Roman"/>
                      </a:endParaRPr>
                    </a:p>
                  </a:txBody>
                  <a:tcPr marL="38576" marR="38576" marT="0" marB="0" anchor="ctr">
                    <a:solidFill>
                      <a:schemeClr val="bg1">
                        <a:lumMod val="85000"/>
                      </a:schemeClr>
                    </a:solidFill>
                  </a:tcPr>
                </a:tc>
                <a:tc>
                  <a:txBody>
                    <a:bodyPr/>
                    <a:lstStyle/>
                    <a:p>
                      <a:pPr marL="0" marR="0" algn="ctr">
                        <a:lnSpc>
                          <a:spcPct val="115000"/>
                        </a:lnSpc>
                        <a:spcBef>
                          <a:spcPts val="0"/>
                        </a:spcBef>
                        <a:spcAft>
                          <a:spcPts val="0"/>
                        </a:spcAft>
                      </a:pPr>
                      <a:r>
                        <a:rPr lang="en-US" sz="900" dirty="0">
                          <a:effectLst/>
                        </a:rPr>
                        <a:t>21 (40%)</a:t>
                      </a:r>
                      <a:endParaRPr lang="en-US" sz="900" b="0" dirty="0">
                        <a:effectLst/>
                        <a:latin typeface="+mn-lt"/>
                        <a:ea typeface="Calibri"/>
                        <a:cs typeface="Times New Roman"/>
                      </a:endParaRPr>
                    </a:p>
                  </a:txBody>
                  <a:tcPr marL="38576" marR="38576" marT="0" marB="0" anchor="ctr">
                    <a:solidFill>
                      <a:schemeClr val="bg1">
                        <a:lumMod val="85000"/>
                      </a:schemeClr>
                    </a:solidFill>
                  </a:tcPr>
                </a:tc>
                <a:tc>
                  <a:txBody>
                    <a:bodyPr/>
                    <a:lstStyle/>
                    <a:p>
                      <a:pPr marL="0" marR="0" algn="ctr">
                        <a:lnSpc>
                          <a:spcPct val="115000"/>
                        </a:lnSpc>
                        <a:spcBef>
                          <a:spcPts val="0"/>
                        </a:spcBef>
                        <a:spcAft>
                          <a:spcPts val="0"/>
                        </a:spcAft>
                      </a:pPr>
                      <a:r>
                        <a:rPr lang="en-US" sz="900" dirty="0">
                          <a:effectLst/>
                        </a:rPr>
                        <a:t>19 (37%)</a:t>
                      </a:r>
                      <a:endParaRPr lang="en-US" sz="900" b="0" dirty="0">
                        <a:effectLst/>
                        <a:latin typeface="+mn-lt"/>
                        <a:ea typeface="Calibri"/>
                        <a:cs typeface="Times New Roman"/>
                      </a:endParaRPr>
                    </a:p>
                  </a:txBody>
                  <a:tcPr marL="38576" marR="38576" marT="0" marB="0" anchor="ctr">
                    <a:lnR w="12700" cap="flat" cmpd="sng" algn="ctr">
                      <a:solidFill>
                        <a:schemeClr val="tx1"/>
                      </a:solidFill>
                      <a:prstDash val="solid"/>
                      <a:round/>
                      <a:headEnd type="none" w="med" len="med"/>
                      <a:tailEnd type="none" w="med" len="med"/>
                    </a:lnR>
                    <a:solidFill>
                      <a:schemeClr val="bg1">
                        <a:lumMod val="85000"/>
                      </a:schemeClr>
                    </a:solidFill>
                  </a:tcPr>
                </a:tc>
                <a:tc vMerge="1">
                  <a:txBody>
                    <a:bodyPr/>
                    <a:lstStyle/>
                    <a:p>
                      <a:pPr marL="0" marR="0" algn="ctr">
                        <a:lnSpc>
                          <a:spcPct val="115000"/>
                        </a:lnSpc>
                        <a:spcBef>
                          <a:spcPts val="0"/>
                        </a:spcBef>
                        <a:spcAft>
                          <a:spcPts val="0"/>
                        </a:spcAft>
                      </a:pPr>
                      <a:endParaRPr lang="en-US" sz="1600" b="0" dirty="0">
                        <a:effectLst/>
                        <a:latin typeface="+mn-lt"/>
                        <a:ea typeface="Calibri"/>
                        <a:cs typeface="Times New Roman"/>
                      </a:endParaRPr>
                    </a:p>
                  </a:txBody>
                  <a:tcPr marL="68580" marR="68580" marT="0" marB="0" anchor="ctr"/>
                </a:tc>
                <a:extLst>
                  <a:ext uri="{0D108BD9-81ED-4DB2-BD59-A6C34878D82A}">
                    <a16:rowId xmlns:a16="http://schemas.microsoft.com/office/drawing/2014/main" val="1517895446"/>
                  </a:ext>
                </a:extLst>
              </a:tr>
              <a:tr h="332792">
                <a:tc>
                  <a:txBody>
                    <a:bodyPr/>
                    <a:lstStyle/>
                    <a:p>
                      <a:pPr marL="0" marR="0" algn="ctr">
                        <a:lnSpc>
                          <a:spcPct val="115000"/>
                        </a:lnSpc>
                        <a:spcBef>
                          <a:spcPts val="0"/>
                        </a:spcBef>
                        <a:spcAft>
                          <a:spcPts val="0"/>
                        </a:spcAft>
                      </a:pPr>
                      <a:r>
                        <a:rPr lang="en-US" sz="900" dirty="0" err="1">
                          <a:effectLst/>
                        </a:rPr>
                        <a:t>Tafasitamab</a:t>
                      </a:r>
                      <a:endParaRPr lang="en-US" sz="900" dirty="0">
                        <a:effectLst/>
                      </a:endParaRPr>
                    </a:p>
                    <a:p>
                      <a:pPr marL="0" marR="0" algn="ctr">
                        <a:lnSpc>
                          <a:spcPct val="115000"/>
                        </a:lnSpc>
                        <a:spcBef>
                          <a:spcPts val="0"/>
                        </a:spcBef>
                        <a:spcAft>
                          <a:spcPts val="0"/>
                        </a:spcAft>
                      </a:pPr>
                      <a:r>
                        <a:rPr lang="en-US" sz="900" dirty="0">
                          <a:effectLst/>
                        </a:rPr>
                        <a:t>Lenalidomide</a:t>
                      </a:r>
                      <a:r>
                        <a:rPr lang="en-US" sz="900" baseline="30000" dirty="0">
                          <a:effectLst/>
                        </a:rPr>
                        <a:t>3</a:t>
                      </a:r>
                      <a:endParaRPr lang="en-US" sz="900" b="0" dirty="0">
                        <a:effectLst/>
                        <a:latin typeface="+mn-lt"/>
                        <a:ea typeface="Calibri"/>
                        <a:cs typeface="Times New Roman"/>
                      </a:endParaRPr>
                    </a:p>
                  </a:txBody>
                  <a:tcPr marL="38576" marR="38576" marT="0" marB="0" anchor="ctr"/>
                </a:tc>
                <a:tc>
                  <a:txBody>
                    <a:bodyPr/>
                    <a:lstStyle/>
                    <a:p>
                      <a:pPr marL="0" marR="0" algn="ctr">
                        <a:lnSpc>
                          <a:spcPct val="115000"/>
                        </a:lnSpc>
                        <a:spcBef>
                          <a:spcPts val="0"/>
                        </a:spcBef>
                        <a:spcAft>
                          <a:spcPts val="0"/>
                        </a:spcAft>
                      </a:pPr>
                      <a:r>
                        <a:rPr lang="en-US" sz="900" dirty="0">
                          <a:effectLst/>
                        </a:rPr>
                        <a:t>N/A</a:t>
                      </a:r>
                      <a:endParaRPr lang="en-US" sz="900" b="0" dirty="0">
                        <a:effectLst/>
                        <a:latin typeface="+mn-lt"/>
                        <a:ea typeface="Calibri"/>
                        <a:cs typeface="Times New Roman"/>
                      </a:endParaRPr>
                    </a:p>
                  </a:txBody>
                  <a:tcPr marL="38576" marR="38576" marT="0" marB="0" anchor="ctr"/>
                </a:tc>
                <a:tc>
                  <a:txBody>
                    <a:bodyPr/>
                    <a:lstStyle/>
                    <a:p>
                      <a:pPr marL="0" marR="0" algn="ctr">
                        <a:lnSpc>
                          <a:spcPct val="115000"/>
                        </a:lnSpc>
                        <a:spcBef>
                          <a:spcPts val="0"/>
                        </a:spcBef>
                        <a:spcAft>
                          <a:spcPts val="0"/>
                        </a:spcAft>
                      </a:pPr>
                      <a:r>
                        <a:rPr lang="en-US" sz="900" dirty="0">
                          <a:effectLst/>
                        </a:rPr>
                        <a:t>&lt; 1,500</a:t>
                      </a:r>
                      <a:endParaRPr lang="en-US" sz="900" b="0" dirty="0">
                        <a:effectLst/>
                        <a:latin typeface="+mn-lt"/>
                        <a:ea typeface="Calibri"/>
                        <a:cs typeface="Times New Roman"/>
                      </a:endParaRPr>
                    </a:p>
                  </a:txBody>
                  <a:tcPr marL="38576" marR="38576" marT="0" marB="0" anchor="ctr"/>
                </a:tc>
                <a:tc>
                  <a:txBody>
                    <a:bodyPr/>
                    <a:lstStyle/>
                    <a:p>
                      <a:pPr marL="0" marR="0" algn="ctr">
                        <a:lnSpc>
                          <a:spcPct val="115000"/>
                        </a:lnSpc>
                        <a:spcBef>
                          <a:spcPts val="0"/>
                        </a:spcBef>
                        <a:spcAft>
                          <a:spcPts val="0"/>
                        </a:spcAft>
                      </a:pPr>
                      <a:r>
                        <a:rPr lang="en-US" sz="900" dirty="0">
                          <a:effectLst/>
                        </a:rPr>
                        <a:t>&lt; 90K</a:t>
                      </a:r>
                      <a:endParaRPr lang="en-US" sz="900" b="0" dirty="0">
                        <a:effectLst/>
                        <a:latin typeface="+mn-lt"/>
                        <a:ea typeface="Calibri"/>
                        <a:cs typeface="Times New Roman"/>
                      </a:endParaRPr>
                    </a:p>
                  </a:txBody>
                  <a:tcPr marL="38576" marR="38576" marT="0" marB="0" anchor="ctr">
                    <a:lnR w="12700" cap="flat" cmpd="sng" algn="ctr">
                      <a:solidFill>
                        <a:schemeClr val="tx1"/>
                      </a:solidFill>
                      <a:prstDash val="solid"/>
                      <a:round/>
                      <a:headEnd type="none" w="med" len="med"/>
                      <a:tailEnd type="none" w="med" len="med"/>
                    </a:lnR>
                  </a:tcPr>
                </a:tc>
                <a:tc rowSpan="2">
                  <a:txBody>
                    <a:bodyPr/>
                    <a:lstStyle/>
                    <a:p>
                      <a:pPr marL="0" marR="0" algn="ctr">
                        <a:lnSpc>
                          <a:spcPct val="115000"/>
                        </a:lnSpc>
                        <a:spcBef>
                          <a:spcPts val="0"/>
                        </a:spcBef>
                        <a:spcAft>
                          <a:spcPts val="0"/>
                        </a:spcAft>
                      </a:pPr>
                      <a:r>
                        <a:rPr lang="en-US" sz="900" dirty="0">
                          <a:effectLst/>
                        </a:rPr>
                        <a:t>32 (60%)</a:t>
                      </a:r>
                      <a:endParaRPr lang="en-US" sz="900" b="0" dirty="0">
                        <a:effectLst/>
                        <a:latin typeface="+mn-lt"/>
                        <a:ea typeface="Calibri"/>
                        <a:cs typeface="Times New Roman"/>
                      </a:endParaRPr>
                    </a:p>
                  </a:txBody>
                  <a:tcPr marL="38576" marR="38576"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4471793"/>
                  </a:ext>
                </a:extLst>
              </a:tr>
              <a:tr h="200470">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900" dirty="0">
                          <a:effectLst/>
                        </a:rPr>
                        <a:t>N  excluded (%)</a:t>
                      </a:r>
                      <a:endParaRPr lang="en-US" sz="900" b="0" dirty="0">
                        <a:effectLst/>
                        <a:latin typeface="+mn-lt"/>
                        <a:ea typeface="Calibri"/>
                        <a:cs typeface="Times New Roman"/>
                      </a:endParaRPr>
                    </a:p>
                  </a:txBody>
                  <a:tcPr marL="38576" marR="38576" marT="0" marB="0" anchor="ctr"/>
                </a:tc>
                <a:tc>
                  <a:txBody>
                    <a:bodyPr/>
                    <a:lstStyle/>
                    <a:p>
                      <a:pPr marL="0" marR="0" algn="ctr">
                        <a:lnSpc>
                          <a:spcPct val="115000"/>
                        </a:lnSpc>
                        <a:spcBef>
                          <a:spcPts val="0"/>
                        </a:spcBef>
                        <a:spcAft>
                          <a:spcPts val="0"/>
                        </a:spcAft>
                      </a:pPr>
                      <a:r>
                        <a:rPr lang="en-US" sz="900" dirty="0">
                          <a:effectLst/>
                        </a:rPr>
                        <a:t>0</a:t>
                      </a:r>
                      <a:endParaRPr lang="en-US" sz="900" b="0" dirty="0">
                        <a:effectLst/>
                        <a:latin typeface="+mn-lt"/>
                        <a:ea typeface="Calibri"/>
                        <a:cs typeface="Times New Roman"/>
                      </a:endParaRPr>
                    </a:p>
                  </a:txBody>
                  <a:tcPr marL="38576" marR="38576" marT="0" marB="0" anchor="ctr"/>
                </a:tc>
                <a:tc>
                  <a:txBody>
                    <a:bodyPr/>
                    <a:lstStyle/>
                    <a:p>
                      <a:pPr marL="0" marR="0" algn="ctr">
                        <a:lnSpc>
                          <a:spcPct val="115000"/>
                        </a:lnSpc>
                        <a:spcBef>
                          <a:spcPts val="0"/>
                        </a:spcBef>
                        <a:spcAft>
                          <a:spcPts val="0"/>
                        </a:spcAft>
                      </a:pPr>
                      <a:r>
                        <a:rPr lang="en-US" sz="900" dirty="0">
                          <a:effectLst/>
                        </a:rPr>
                        <a:t>21 (40%)</a:t>
                      </a:r>
                      <a:endParaRPr lang="en-US" sz="900" b="0" dirty="0">
                        <a:effectLst/>
                        <a:latin typeface="+mn-lt"/>
                        <a:ea typeface="Calibri"/>
                        <a:cs typeface="Times New Roman"/>
                      </a:endParaRPr>
                    </a:p>
                  </a:txBody>
                  <a:tcPr marL="38576" marR="38576" marT="0" marB="0" anchor="ctr"/>
                </a:tc>
                <a:tc>
                  <a:txBody>
                    <a:bodyPr/>
                    <a:lstStyle/>
                    <a:p>
                      <a:pPr marL="0" marR="0" algn="ctr">
                        <a:lnSpc>
                          <a:spcPct val="115000"/>
                        </a:lnSpc>
                        <a:spcBef>
                          <a:spcPts val="0"/>
                        </a:spcBef>
                        <a:spcAft>
                          <a:spcPts val="0"/>
                        </a:spcAft>
                      </a:pPr>
                      <a:r>
                        <a:rPr lang="en-US" sz="900">
                          <a:effectLst/>
                        </a:rPr>
                        <a:t>21 (40%)</a:t>
                      </a:r>
                      <a:endParaRPr lang="en-US" sz="900" b="0" dirty="0">
                        <a:effectLst/>
                        <a:latin typeface="+mn-lt"/>
                        <a:ea typeface="Calibri"/>
                        <a:cs typeface="Times New Roman"/>
                      </a:endParaRPr>
                    </a:p>
                  </a:txBody>
                  <a:tcPr marL="38576" marR="38576" marT="0" marB="0" anchor="ctr">
                    <a:lnR w="12700" cap="flat" cmpd="sng" algn="ctr">
                      <a:solidFill>
                        <a:schemeClr val="tx1"/>
                      </a:solidFill>
                      <a:prstDash val="solid"/>
                      <a:round/>
                      <a:headEnd type="none" w="med" len="med"/>
                      <a:tailEnd type="none" w="med" len="med"/>
                    </a:lnR>
                  </a:tcPr>
                </a:tc>
                <a:tc vMerge="1">
                  <a:txBody>
                    <a:bodyPr/>
                    <a:lstStyle/>
                    <a:p>
                      <a:pPr marL="0" marR="0" algn="ctr">
                        <a:lnSpc>
                          <a:spcPct val="115000"/>
                        </a:lnSpc>
                        <a:spcBef>
                          <a:spcPts val="0"/>
                        </a:spcBef>
                        <a:spcAft>
                          <a:spcPts val="0"/>
                        </a:spcAft>
                      </a:pPr>
                      <a:endParaRPr lang="en-US" sz="1600" b="0" dirty="0">
                        <a:effectLst/>
                        <a:latin typeface="+mn-lt"/>
                        <a:ea typeface="Calibri"/>
                        <a:cs typeface="Times New Roman"/>
                      </a:endParaRPr>
                    </a:p>
                  </a:txBody>
                  <a:tcPr marL="68580" marR="68580" marT="0" marB="0" anchor="ctr"/>
                </a:tc>
                <a:extLst>
                  <a:ext uri="{0D108BD9-81ED-4DB2-BD59-A6C34878D82A}">
                    <a16:rowId xmlns:a16="http://schemas.microsoft.com/office/drawing/2014/main" val="1185853252"/>
                  </a:ext>
                </a:extLst>
              </a:tr>
              <a:tr h="200470">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900" b="1" kern="1200" dirty="0">
                          <a:effectLst/>
                          <a:latin typeface="+mn-lt"/>
                          <a:cs typeface="Arial" panose="020B0604020202020204" pitchFamily="34" charset="0"/>
                        </a:rPr>
                        <a:t>Loncastuximab</a:t>
                      </a:r>
                      <a:r>
                        <a:rPr lang="en-US" sz="900" b="1" kern="1200" baseline="30000" dirty="0">
                          <a:effectLst/>
                          <a:latin typeface="+mn-lt"/>
                          <a:cs typeface="Arial" panose="020B0604020202020204" pitchFamily="34" charset="0"/>
                        </a:rPr>
                        <a:t>4</a:t>
                      </a:r>
                      <a:endParaRPr lang="en-US" sz="900" b="1" dirty="0">
                        <a:effectLst/>
                        <a:latin typeface="+mn-lt"/>
                        <a:ea typeface="Calibri" panose="020F0502020204030204" pitchFamily="34" charset="0"/>
                        <a:cs typeface="Arial" panose="020B0604020202020204" pitchFamily="34" charset="0"/>
                      </a:endParaRPr>
                    </a:p>
                  </a:txBody>
                  <a:tcPr marL="38576" marR="38576" marT="0" marB="0" anchor="ctr">
                    <a:solidFill>
                      <a:schemeClr val="bg1">
                        <a:lumMod val="85000"/>
                      </a:schemeClr>
                    </a:solidFill>
                  </a:tcPr>
                </a:tc>
                <a:tc>
                  <a:txBody>
                    <a:bodyPr/>
                    <a:lstStyle/>
                    <a:p>
                      <a:pPr marL="0" marR="0" algn="ctr">
                        <a:lnSpc>
                          <a:spcPct val="115000"/>
                        </a:lnSpc>
                        <a:spcBef>
                          <a:spcPts val="0"/>
                        </a:spcBef>
                        <a:spcAft>
                          <a:spcPts val="0"/>
                        </a:spcAft>
                      </a:pPr>
                      <a:r>
                        <a:rPr lang="en-US" sz="900" b="0" dirty="0">
                          <a:effectLst/>
                          <a:latin typeface="+mn-lt"/>
                          <a:ea typeface="Calibri"/>
                          <a:cs typeface="Times New Roman"/>
                        </a:rPr>
                        <a:t>N/A</a:t>
                      </a:r>
                    </a:p>
                  </a:txBody>
                  <a:tcPr marL="38576" marR="38576" marT="0" marB="0" anchor="ctr">
                    <a:solidFill>
                      <a:schemeClr val="bg1">
                        <a:lumMod val="85000"/>
                      </a:schemeClr>
                    </a:solidFill>
                  </a:tcPr>
                </a:tc>
                <a:tc>
                  <a:txBody>
                    <a:bodyPr/>
                    <a:lstStyle/>
                    <a:p>
                      <a:pPr marL="0" marR="0" algn="ctr">
                        <a:lnSpc>
                          <a:spcPct val="115000"/>
                        </a:lnSpc>
                        <a:spcBef>
                          <a:spcPts val="0"/>
                        </a:spcBef>
                        <a:spcAft>
                          <a:spcPts val="0"/>
                        </a:spcAft>
                      </a:pPr>
                      <a:r>
                        <a:rPr lang="en-US" sz="900" b="0" dirty="0">
                          <a:effectLst/>
                          <a:latin typeface="+mn-lt"/>
                          <a:ea typeface="Calibri"/>
                          <a:cs typeface="Times New Roman"/>
                        </a:rPr>
                        <a:t>&lt; 1,000</a:t>
                      </a:r>
                    </a:p>
                  </a:txBody>
                  <a:tcPr marL="38576" marR="38576" marT="0" marB="0" anchor="ctr">
                    <a:solidFill>
                      <a:schemeClr val="bg1">
                        <a:lumMod val="85000"/>
                      </a:schemeClr>
                    </a:solidFill>
                  </a:tcPr>
                </a:tc>
                <a:tc>
                  <a:txBody>
                    <a:bodyPr/>
                    <a:lstStyle/>
                    <a:p>
                      <a:pPr marL="0" marR="0" algn="ctr">
                        <a:lnSpc>
                          <a:spcPct val="115000"/>
                        </a:lnSpc>
                        <a:spcBef>
                          <a:spcPts val="0"/>
                        </a:spcBef>
                        <a:spcAft>
                          <a:spcPts val="0"/>
                        </a:spcAft>
                      </a:pPr>
                      <a:r>
                        <a:rPr lang="en-US" sz="900" b="0" dirty="0">
                          <a:effectLst/>
                          <a:latin typeface="+mn-lt"/>
                          <a:ea typeface="Calibri"/>
                          <a:cs typeface="Times New Roman"/>
                        </a:rPr>
                        <a:t>&lt; 75K</a:t>
                      </a:r>
                    </a:p>
                  </a:txBody>
                  <a:tcPr marL="38576" marR="38576" marT="0" marB="0" anchor="ctr">
                    <a:lnR w="12700" cap="flat" cmpd="sng" algn="ctr">
                      <a:solidFill>
                        <a:schemeClr val="tx1"/>
                      </a:solidFill>
                      <a:prstDash val="solid"/>
                      <a:round/>
                      <a:headEnd type="none" w="med" len="med"/>
                      <a:tailEnd type="none" w="med" len="med"/>
                    </a:lnR>
                    <a:solidFill>
                      <a:schemeClr val="bg1">
                        <a:lumMod val="85000"/>
                      </a:schemeClr>
                    </a:solidFill>
                  </a:tcPr>
                </a:tc>
                <a:tc rowSpan="2">
                  <a:txBody>
                    <a:bodyPr/>
                    <a:lstStyle/>
                    <a:p>
                      <a:pPr marL="0" marR="0" algn="ctr">
                        <a:lnSpc>
                          <a:spcPct val="115000"/>
                        </a:lnSpc>
                        <a:spcBef>
                          <a:spcPts val="0"/>
                        </a:spcBef>
                        <a:spcAft>
                          <a:spcPts val="0"/>
                        </a:spcAft>
                      </a:pPr>
                      <a:r>
                        <a:rPr lang="en-US" sz="900" b="0" dirty="0">
                          <a:effectLst/>
                          <a:latin typeface="+mn-lt"/>
                          <a:ea typeface="Calibri"/>
                          <a:cs typeface="Times New Roman"/>
                        </a:rPr>
                        <a:t>28 (53%)</a:t>
                      </a:r>
                    </a:p>
                  </a:txBody>
                  <a:tcPr marL="38576" marR="38576"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51196462"/>
                  </a:ext>
                </a:extLst>
              </a:tr>
              <a:tr h="200470">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900" b="1" dirty="0">
                          <a:effectLst/>
                          <a:latin typeface="+mn-lt"/>
                          <a:ea typeface="Calibri"/>
                          <a:cs typeface="Times New Roman"/>
                        </a:rPr>
                        <a:t>N excluded (%)</a:t>
                      </a:r>
                    </a:p>
                  </a:txBody>
                  <a:tcPr marL="38576" marR="38576" marT="0" marB="0" anchor="ctr">
                    <a:solidFill>
                      <a:schemeClr val="bg1">
                        <a:lumMod val="85000"/>
                      </a:schemeClr>
                    </a:solidFill>
                  </a:tcPr>
                </a:tc>
                <a:tc>
                  <a:txBody>
                    <a:bodyPr/>
                    <a:lstStyle/>
                    <a:p>
                      <a:pPr marL="0" marR="0" algn="ctr">
                        <a:lnSpc>
                          <a:spcPct val="115000"/>
                        </a:lnSpc>
                        <a:spcBef>
                          <a:spcPts val="0"/>
                        </a:spcBef>
                        <a:spcAft>
                          <a:spcPts val="0"/>
                        </a:spcAft>
                      </a:pPr>
                      <a:r>
                        <a:rPr lang="en-US" sz="900" b="0" dirty="0">
                          <a:effectLst/>
                          <a:latin typeface="+mn-lt"/>
                          <a:ea typeface="Calibri"/>
                          <a:cs typeface="Times New Roman"/>
                        </a:rPr>
                        <a:t>0</a:t>
                      </a:r>
                    </a:p>
                  </a:txBody>
                  <a:tcPr marL="38576" marR="38576" marT="0" marB="0" anchor="ctr">
                    <a:solidFill>
                      <a:schemeClr val="bg1">
                        <a:lumMod val="85000"/>
                      </a:schemeClr>
                    </a:solidFill>
                  </a:tcPr>
                </a:tc>
                <a:tc>
                  <a:txBody>
                    <a:bodyPr/>
                    <a:lstStyle/>
                    <a:p>
                      <a:pPr marL="0" marR="0" algn="ctr">
                        <a:lnSpc>
                          <a:spcPct val="115000"/>
                        </a:lnSpc>
                        <a:spcBef>
                          <a:spcPts val="0"/>
                        </a:spcBef>
                        <a:spcAft>
                          <a:spcPts val="0"/>
                        </a:spcAft>
                      </a:pPr>
                      <a:r>
                        <a:rPr lang="en-US" sz="900" b="0" dirty="0">
                          <a:effectLst/>
                          <a:latin typeface="+mn-lt"/>
                          <a:ea typeface="Calibri"/>
                          <a:cs typeface="Times New Roman"/>
                        </a:rPr>
                        <a:t>13 (25%)</a:t>
                      </a:r>
                    </a:p>
                  </a:txBody>
                  <a:tcPr marL="38576" marR="38576" marT="0" marB="0" anchor="ctr">
                    <a:solidFill>
                      <a:schemeClr val="bg1">
                        <a:lumMod val="85000"/>
                      </a:schemeClr>
                    </a:solidFill>
                  </a:tcPr>
                </a:tc>
                <a:tc>
                  <a:txBody>
                    <a:bodyPr/>
                    <a:lstStyle/>
                    <a:p>
                      <a:pPr marL="0" marR="0" algn="ctr">
                        <a:lnSpc>
                          <a:spcPct val="115000"/>
                        </a:lnSpc>
                        <a:spcBef>
                          <a:spcPts val="0"/>
                        </a:spcBef>
                        <a:spcAft>
                          <a:spcPts val="0"/>
                        </a:spcAft>
                      </a:pPr>
                      <a:r>
                        <a:rPr lang="en-US" sz="900" b="0" dirty="0">
                          <a:effectLst/>
                          <a:latin typeface="+mn-lt"/>
                          <a:ea typeface="Calibri"/>
                          <a:cs typeface="Times New Roman"/>
                        </a:rPr>
                        <a:t>19 (37%)</a:t>
                      </a:r>
                    </a:p>
                  </a:txBody>
                  <a:tcPr marL="38576" marR="38576" marT="0" marB="0" anchor="ctr">
                    <a:lnR w="12700" cap="flat" cmpd="sng" algn="ctr">
                      <a:solidFill>
                        <a:schemeClr val="tx1"/>
                      </a:solidFill>
                      <a:prstDash val="solid"/>
                      <a:round/>
                      <a:headEnd type="none" w="med" len="med"/>
                      <a:tailEnd type="none" w="med" len="med"/>
                    </a:lnR>
                    <a:solidFill>
                      <a:schemeClr val="bg1">
                        <a:lumMod val="85000"/>
                      </a:schemeClr>
                    </a:solidFill>
                  </a:tcPr>
                </a:tc>
                <a:tc vMerge="1">
                  <a:txBody>
                    <a:bodyPr/>
                    <a:lstStyle/>
                    <a:p>
                      <a:pPr marL="0" marR="0" algn="ctr">
                        <a:lnSpc>
                          <a:spcPct val="115000"/>
                        </a:lnSpc>
                        <a:spcBef>
                          <a:spcPts val="0"/>
                        </a:spcBef>
                        <a:spcAft>
                          <a:spcPts val="0"/>
                        </a:spcAft>
                      </a:pPr>
                      <a:endParaRPr lang="en-US" sz="1100" b="0" dirty="0">
                        <a:effectLst/>
                        <a:latin typeface="+mn-lt"/>
                        <a:ea typeface="Calibri"/>
                        <a:cs typeface="Times New Roman"/>
                      </a:endParaRPr>
                    </a:p>
                  </a:txBody>
                  <a:tcPr marL="51435" marR="51435"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2937440"/>
                  </a:ext>
                </a:extLst>
              </a:tr>
              <a:tr h="332792">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900" b="1" dirty="0">
                          <a:effectLst/>
                          <a:latin typeface="+mn-lt"/>
                          <a:ea typeface="Calibri"/>
                          <a:cs typeface="Times New Roman"/>
                        </a:rPr>
                        <a:t>Excluded all N (%)</a:t>
                      </a:r>
                    </a:p>
                  </a:txBody>
                  <a:tcPr marL="38576" marR="38576" marT="0" marB="0" anchor="ctr"/>
                </a:tc>
                <a:tc>
                  <a:txBody>
                    <a:bodyPr/>
                    <a:lstStyle/>
                    <a:p>
                      <a:pPr marL="0" marR="0" algn="ctr">
                        <a:lnSpc>
                          <a:spcPct val="115000"/>
                        </a:lnSpc>
                        <a:spcBef>
                          <a:spcPts val="0"/>
                        </a:spcBef>
                        <a:spcAft>
                          <a:spcPts val="0"/>
                        </a:spcAft>
                      </a:pPr>
                      <a:r>
                        <a:rPr lang="en-US" sz="900" b="0" dirty="0">
                          <a:effectLst/>
                          <a:latin typeface="+mn-lt"/>
                          <a:ea typeface="Calibri"/>
                          <a:cs typeface="Times New Roman"/>
                        </a:rPr>
                        <a:t>0</a:t>
                      </a:r>
                    </a:p>
                  </a:txBody>
                  <a:tcPr marL="38576" marR="38576" marT="0" marB="0" anchor="ctr"/>
                </a:tc>
                <a:tc>
                  <a:txBody>
                    <a:bodyPr/>
                    <a:lstStyle/>
                    <a:p>
                      <a:pPr marL="0" marR="0" algn="ctr">
                        <a:lnSpc>
                          <a:spcPct val="115000"/>
                        </a:lnSpc>
                        <a:spcBef>
                          <a:spcPts val="0"/>
                        </a:spcBef>
                        <a:spcAft>
                          <a:spcPts val="0"/>
                        </a:spcAft>
                      </a:pPr>
                      <a:r>
                        <a:rPr lang="en-US" sz="900" b="0" dirty="0">
                          <a:effectLst/>
                          <a:latin typeface="+mn-lt"/>
                          <a:ea typeface="Calibri"/>
                          <a:cs typeface="Times New Roman"/>
                        </a:rPr>
                        <a:t>13 (25%)</a:t>
                      </a:r>
                    </a:p>
                  </a:txBody>
                  <a:tcPr marL="38576" marR="38576" marT="0" marB="0" anchor="ctr"/>
                </a:tc>
                <a:tc>
                  <a:txBody>
                    <a:bodyPr/>
                    <a:lstStyle/>
                    <a:p>
                      <a:pPr marL="0" marR="0" algn="ctr">
                        <a:lnSpc>
                          <a:spcPct val="115000"/>
                        </a:lnSpc>
                        <a:spcBef>
                          <a:spcPts val="0"/>
                        </a:spcBef>
                        <a:spcAft>
                          <a:spcPts val="0"/>
                        </a:spcAft>
                      </a:pPr>
                      <a:r>
                        <a:rPr lang="en-US" sz="900" b="0" dirty="0">
                          <a:effectLst/>
                          <a:latin typeface="+mn-lt"/>
                          <a:ea typeface="Calibri"/>
                          <a:cs typeface="Times New Roman"/>
                        </a:rPr>
                        <a:t>19 (37%)</a:t>
                      </a:r>
                    </a:p>
                  </a:txBody>
                  <a:tcPr marL="38576" marR="38576" marT="0" marB="0" anchor="ctr">
                    <a:lnR w="12700" cap="flat" cmpd="sng" algn="ctr">
                      <a:solidFill>
                        <a:schemeClr val="tx1"/>
                      </a:solidFill>
                      <a:prstDash val="solid"/>
                      <a:round/>
                      <a:headEnd type="none" w="med" len="med"/>
                      <a:tailEnd type="none" w="med" len="med"/>
                    </a:lnR>
                  </a:tcPr>
                </a:tc>
                <a:tc>
                  <a:txBody>
                    <a:bodyPr/>
                    <a:lstStyle/>
                    <a:p>
                      <a:pPr marL="0" marR="0" algn="ctr">
                        <a:lnSpc>
                          <a:spcPct val="115000"/>
                        </a:lnSpc>
                        <a:spcBef>
                          <a:spcPts val="0"/>
                        </a:spcBef>
                        <a:spcAft>
                          <a:spcPts val="0"/>
                        </a:spcAft>
                      </a:pPr>
                      <a:r>
                        <a:rPr lang="en-US" sz="900" b="1" dirty="0">
                          <a:solidFill>
                            <a:srgbClr val="C00000"/>
                          </a:solidFill>
                          <a:effectLst/>
                          <a:latin typeface="+mn-lt"/>
                          <a:ea typeface="Calibri"/>
                          <a:cs typeface="Times New Roman"/>
                        </a:rPr>
                        <a:t>25 (47%)</a:t>
                      </a:r>
                    </a:p>
                  </a:txBody>
                  <a:tcPr marL="38576" marR="38576"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478196"/>
                  </a:ext>
                </a:extLst>
              </a:tr>
            </a:tbl>
          </a:graphicData>
        </a:graphic>
      </p:graphicFrame>
      <p:sp>
        <p:nvSpPr>
          <p:cNvPr id="5" name="Rectangle 3">
            <a:extLst>
              <a:ext uri="{FF2B5EF4-FFF2-40B4-BE49-F238E27FC236}">
                <a16:creationId xmlns:a16="http://schemas.microsoft.com/office/drawing/2014/main" id="{832DE0C9-EF30-43B2-A888-75683AC60FCB}"/>
              </a:ext>
            </a:extLst>
          </p:cNvPr>
          <p:cNvSpPr>
            <a:spLocks noChangeArrowheads="1"/>
          </p:cNvSpPr>
          <p:nvPr/>
        </p:nvSpPr>
        <p:spPr bwMode="auto">
          <a:xfrm>
            <a:off x="4860408" y="1514214"/>
            <a:ext cx="3345269" cy="1521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ヒラギノ角ゴ Pro W3" panose="020B0300000000000000" pitchFamily="34" charset="-128"/>
              </a:defRPr>
            </a:lvl1pPr>
            <a:lvl2pPr marL="742950" indent="-285750">
              <a:defRPr sz="2400">
                <a:solidFill>
                  <a:schemeClr val="tx1"/>
                </a:solidFill>
                <a:latin typeface="Times New Roman" panose="02020603050405020304" pitchFamily="18" charset="0"/>
                <a:ea typeface="ヒラギノ角ゴ Pro W3" panose="020B0300000000000000" pitchFamily="34" charset="-128"/>
              </a:defRPr>
            </a:lvl2pPr>
            <a:lvl3pPr marL="1143000" indent="-228600">
              <a:defRPr sz="2400">
                <a:solidFill>
                  <a:schemeClr val="tx1"/>
                </a:solidFill>
                <a:latin typeface="Times New Roman" panose="02020603050405020304" pitchFamily="18" charset="0"/>
                <a:ea typeface="ヒラギノ角ゴ Pro W3" panose="020B0300000000000000" pitchFamily="34" charset="-128"/>
              </a:defRPr>
            </a:lvl3pPr>
            <a:lvl4pPr marL="1600200" indent="-228600">
              <a:defRPr sz="2400">
                <a:solidFill>
                  <a:schemeClr val="tx1"/>
                </a:solidFill>
                <a:latin typeface="Times New Roman" panose="02020603050405020304" pitchFamily="18" charset="0"/>
                <a:ea typeface="ヒラギノ角ゴ Pro W3" panose="020B0300000000000000" pitchFamily="34" charset="-128"/>
              </a:defRPr>
            </a:lvl4pPr>
            <a:lvl5pPr marL="2057400" indent="-228600">
              <a:defRPr sz="2400">
                <a:solidFill>
                  <a:schemeClr val="tx1"/>
                </a:solidFill>
                <a:latin typeface="Times New Roman" panose="02020603050405020304" pitchFamily="18"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anose="020B0300000000000000" pitchFamily="34" charset="-128"/>
              </a:defRPr>
            </a:lvl9pPr>
          </a:lstStyle>
          <a:p>
            <a:pPr defTabSz="514350">
              <a:lnSpc>
                <a:spcPct val="90000"/>
              </a:lnSpc>
              <a:spcBef>
                <a:spcPts val="563"/>
              </a:spcBef>
              <a:buClr>
                <a:srgbClr val="002060"/>
              </a:buClr>
              <a:defRPr/>
            </a:pPr>
            <a:r>
              <a:rPr lang="en-US" altLang="en-US" sz="1350" dirty="0">
                <a:solidFill>
                  <a:prstClr val="black"/>
                </a:solidFill>
                <a:latin typeface="Calibri" panose="020F0502020204030204" pitchFamily="34" charset="0"/>
                <a:cs typeface="Calibri" panose="020F0502020204030204" pitchFamily="34" charset="0"/>
              </a:rPr>
              <a:t>Other exclusion criteria would be less often a barrier:</a:t>
            </a:r>
          </a:p>
          <a:p>
            <a:pPr marL="192881" indent="-192881" defTabSz="514350">
              <a:lnSpc>
                <a:spcPct val="90000"/>
              </a:lnSpc>
              <a:spcBef>
                <a:spcPts val="563"/>
              </a:spcBef>
              <a:buClr>
                <a:srgbClr val="002060"/>
              </a:buClr>
              <a:buFontTx/>
              <a:buChar char="-"/>
              <a:defRPr/>
            </a:pPr>
            <a:r>
              <a:rPr lang="en-US" altLang="en-US" sz="1350" dirty="0">
                <a:solidFill>
                  <a:prstClr val="black"/>
                </a:solidFill>
                <a:latin typeface="Calibri" panose="020F0502020204030204" pitchFamily="34" charset="0"/>
                <a:cs typeface="Calibri" panose="020F0502020204030204" pitchFamily="34" charset="0"/>
              </a:rPr>
              <a:t>ECOG &gt; 2: 3 (6%)</a:t>
            </a:r>
          </a:p>
          <a:p>
            <a:pPr marL="192881" indent="-192881" defTabSz="514350">
              <a:lnSpc>
                <a:spcPct val="90000"/>
              </a:lnSpc>
              <a:spcBef>
                <a:spcPts val="563"/>
              </a:spcBef>
              <a:buClr>
                <a:srgbClr val="002060"/>
              </a:buClr>
              <a:buFontTx/>
              <a:buChar char="-"/>
              <a:defRPr/>
            </a:pPr>
            <a:r>
              <a:rPr lang="en-US" altLang="en-US" sz="1350" dirty="0">
                <a:solidFill>
                  <a:prstClr val="black"/>
                </a:solidFill>
                <a:latin typeface="Calibri" panose="020F0502020204030204" pitchFamily="34" charset="0"/>
                <a:cs typeface="Calibri" panose="020F0502020204030204" pitchFamily="34" charset="0"/>
              </a:rPr>
              <a:t>CNS disease: 0 – 7 (14%)</a:t>
            </a:r>
          </a:p>
          <a:p>
            <a:pPr marL="192881" indent="-192881" defTabSz="514350">
              <a:lnSpc>
                <a:spcPct val="90000"/>
              </a:lnSpc>
              <a:spcBef>
                <a:spcPts val="563"/>
              </a:spcBef>
              <a:buClr>
                <a:srgbClr val="002060"/>
              </a:buClr>
              <a:buFontTx/>
              <a:buChar char="-"/>
              <a:defRPr/>
            </a:pPr>
            <a:r>
              <a:rPr lang="en-US" altLang="en-US" sz="1350" dirty="0">
                <a:solidFill>
                  <a:prstClr val="black"/>
                </a:solidFill>
                <a:latin typeface="Calibri" panose="020F0502020204030204" pitchFamily="34" charset="0"/>
                <a:cs typeface="Calibri" panose="020F0502020204030204" pitchFamily="34" charset="0"/>
              </a:rPr>
              <a:t>Renal function: 2 (4%) – 8 (15%)</a:t>
            </a:r>
          </a:p>
          <a:p>
            <a:pPr marL="192881" indent="-192881" defTabSz="514350">
              <a:lnSpc>
                <a:spcPct val="90000"/>
              </a:lnSpc>
              <a:spcBef>
                <a:spcPts val="563"/>
              </a:spcBef>
              <a:buClr>
                <a:srgbClr val="002060"/>
              </a:buClr>
              <a:buFontTx/>
              <a:buChar char="-"/>
              <a:defRPr/>
            </a:pPr>
            <a:r>
              <a:rPr lang="en-US" altLang="en-US" sz="1350" dirty="0">
                <a:solidFill>
                  <a:prstClr val="black"/>
                </a:solidFill>
                <a:latin typeface="Calibri" panose="020F0502020204030204" pitchFamily="34" charset="0"/>
                <a:cs typeface="Calibri" panose="020F0502020204030204" pitchFamily="34" charset="0"/>
              </a:rPr>
              <a:t>Liver function: 3 (6%)</a:t>
            </a:r>
          </a:p>
        </p:txBody>
      </p:sp>
      <p:sp>
        <p:nvSpPr>
          <p:cNvPr id="3" name="Rectangle 2">
            <a:extLst>
              <a:ext uri="{FF2B5EF4-FFF2-40B4-BE49-F238E27FC236}">
                <a16:creationId xmlns:a16="http://schemas.microsoft.com/office/drawing/2014/main" id="{32DFCFF3-9D6E-4E7D-9CFF-94D8A359E637}"/>
              </a:ext>
            </a:extLst>
          </p:cNvPr>
          <p:cNvSpPr/>
          <p:nvPr/>
        </p:nvSpPr>
        <p:spPr>
          <a:xfrm>
            <a:off x="318978" y="4187850"/>
            <a:ext cx="4131904" cy="577081"/>
          </a:xfrm>
          <a:prstGeom prst="rect">
            <a:avLst/>
          </a:prstGeom>
        </p:spPr>
        <p:txBody>
          <a:bodyPr wrap="square">
            <a:spAutoFit/>
          </a:bodyPr>
          <a:lstStyle/>
          <a:p>
            <a:pPr defTabSz="514350" fontAlgn="auto">
              <a:spcBef>
                <a:spcPts val="0"/>
              </a:spcBef>
              <a:spcAft>
                <a:spcPts val="0"/>
              </a:spcAft>
            </a:pPr>
            <a:r>
              <a:rPr lang="en-US" sz="1050" b="1" dirty="0">
                <a:solidFill>
                  <a:prstClr val="black"/>
                </a:solidFill>
                <a:latin typeface="Arial" panose="020B0604020202020204"/>
              </a:rPr>
              <a:t>Time from CART19 to disease progression was shorter in patients ineligible to trials compared to eligible patients: </a:t>
            </a:r>
          </a:p>
          <a:p>
            <a:pPr defTabSz="514350" fontAlgn="auto">
              <a:spcBef>
                <a:spcPts val="0"/>
              </a:spcBef>
              <a:spcAft>
                <a:spcPts val="0"/>
              </a:spcAft>
            </a:pPr>
            <a:r>
              <a:rPr lang="en-US" sz="1050" b="1" dirty="0">
                <a:solidFill>
                  <a:prstClr val="black"/>
                </a:solidFill>
                <a:latin typeface="Arial" panose="020B0604020202020204"/>
              </a:rPr>
              <a:t>median 1.1 months (0.5 – 4.7) vs. 3.0 (0.9 – 2.7), p = 0.004</a:t>
            </a:r>
          </a:p>
        </p:txBody>
      </p:sp>
      <p:sp>
        <p:nvSpPr>
          <p:cNvPr id="8" name="Footer Placeholder 3">
            <a:extLst>
              <a:ext uri="{FF2B5EF4-FFF2-40B4-BE49-F238E27FC236}">
                <a16:creationId xmlns:a16="http://schemas.microsoft.com/office/drawing/2014/main" id="{C87EF1B0-F6FF-854D-AC7D-0FD3554030C0}"/>
              </a:ext>
            </a:extLst>
          </p:cNvPr>
          <p:cNvSpPr>
            <a:spLocks noGrp="1"/>
          </p:cNvSpPr>
          <p:nvPr>
            <p:ph type="ftr" sz="quarter" idx="11"/>
          </p:nvPr>
        </p:nvSpPr>
        <p:spPr>
          <a:xfrm>
            <a:off x="368301" y="4872631"/>
            <a:ext cx="3611563" cy="156569"/>
          </a:xfrm>
        </p:spPr>
        <p:txBody>
          <a:bodyPr/>
          <a:lstStyle/>
          <a:p>
            <a:pPr indent="0" defTabSz="685800" fontAlgn="auto">
              <a:spcBef>
                <a:spcPts val="0"/>
              </a:spcBef>
              <a:spcAft>
                <a:spcPts val="0"/>
              </a:spcAft>
              <a:defRPr/>
            </a:pPr>
            <a:r>
              <a:rPr lang="en-US" sz="900" dirty="0">
                <a:solidFill>
                  <a:prstClr val="black">
                    <a:tint val="75000"/>
                  </a:prstClr>
                </a:solidFill>
                <a:latin typeface="Calibri"/>
                <a:ea typeface="+mn-ea"/>
                <a:cs typeface="+mn-cs"/>
              </a:rPr>
              <a:t>Presented by G. S. Nowakowski MD</a:t>
            </a:r>
          </a:p>
        </p:txBody>
      </p:sp>
      <p:pic>
        <p:nvPicPr>
          <p:cNvPr id="4" name="Picture 3">
            <a:extLst>
              <a:ext uri="{FF2B5EF4-FFF2-40B4-BE49-F238E27FC236}">
                <a16:creationId xmlns:a16="http://schemas.microsoft.com/office/drawing/2014/main" id="{34EB82F9-5222-0B4F-8FD1-7B87D27939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86931" y="95765"/>
            <a:ext cx="3019425" cy="1285875"/>
          </a:xfrm>
          <a:prstGeom prst="rect">
            <a:avLst/>
          </a:prstGeom>
        </p:spPr>
      </p:pic>
      <p:sp>
        <p:nvSpPr>
          <p:cNvPr id="6" name="TextBox 5">
            <a:extLst>
              <a:ext uri="{FF2B5EF4-FFF2-40B4-BE49-F238E27FC236}">
                <a16:creationId xmlns:a16="http://schemas.microsoft.com/office/drawing/2014/main" id="{A431E6C5-7C35-594B-B0C3-5EE88D108813}"/>
              </a:ext>
            </a:extLst>
          </p:cNvPr>
          <p:cNvSpPr txBox="1"/>
          <p:nvPr/>
        </p:nvSpPr>
        <p:spPr>
          <a:xfrm>
            <a:off x="3226981" y="1952530"/>
            <a:ext cx="2480045" cy="1246495"/>
          </a:xfrm>
          <a:prstGeom prst="rect">
            <a:avLst/>
          </a:prstGeom>
          <a:solidFill>
            <a:schemeClr val="bg1"/>
          </a:solidFill>
        </p:spPr>
        <p:txBody>
          <a:bodyPr vert="horz" wrap="square" lIns="0" tIns="0" rIns="0" bIns="0" rtlCol="0">
            <a:spAutoFit/>
          </a:bodyPr>
          <a:lstStyle/>
          <a:p>
            <a:pPr defTabSz="342900" fontAlgn="auto">
              <a:spcBef>
                <a:spcPts val="0"/>
              </a:spcBef>
              <a:spcAft>
                <a:spcPts val="0"/>
              </a:spcAft>
            </a:pPr>
            <a:r>
              <a:rPr lang="en-US" sz="2700" b="1" dirty="0">
                <a:solidFill>
                  <a:srgbClr val="FF0000"/>
                </a:solidFill>
                <a:latin typeface="Arial" panose="020B0604020202020204"/>
              </a:rPr>
              <a:t>Only ~ 50% patents will be CT candidates  </a:t>
            </a:r>
          </a:p>
        </p:txBody>
      </p:sp>
    </p:spTree>
    <p:extLst>
      <p:ext uri="{BB962C8B-B14F-4D97-AF65-F5344CB8AC3E}">
        <p14:creationId xmlns:p14="http://schemas.microsoft.com/office/powerpoint/2010/main" val="2899277129"/>
      </p:ext>
    </p:extLst>
  </p:cSld>
  <p:clrMapOvr>
    <a:masterClrMapping/>
  </p:clrMapOvr>
  <p:transition spd="slow" advTm="64104"/>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0B829-7F1D-4BF0-82AE-482B96645A5E}"/>
              </a:ext>
            </a:extLst>
          </p:cNvPr>
          <p:cNvSpPr>
            <a:spLocks noGrp="1"/>
          </p:cNvSpPr>
          <p:nvPr>
            <p:ph type="title"/>
          </p:nvPr>
        </p:nvSpPr>
        <p:spPr/>
        <p:txBody>
          <a:bodyPr/>
          <a:lstStyle/>
          <a:p>
            <a:r>
              <a:rPr lang="en-US" dirty="0"/>
              <a:t>Disclosure</a:t>
            </a:r>
          </a:p>
        </p:txBody>
      </p:sp>
      <p:sp>
        <p:nvSpPr>
          <p:cNvPr id="3" name="Content Placeholder 2">
            <a:extLst>
              <a:ext uri="{FF2B5EF4-FFF2-40B4-BE49-F238E27FC236}">
                <a16:creationId xmlns:a16="http://schemas.microsoft.com/office/drawing/2014/main" id="{DB874997-86C1-4DD4-895E-6259DB365E10}"/>
              </a:ext>
            </a:extLst>
          </p:cNvPr>
          <p:cNvSpPr>
            <a:spLocks noGrp="1"/>
          </p:cNvSpPr>
          <p:nvPr>
            <p:ph idx="1"/>
          </p:nvPr>
        </p:nvSpPr>
        <p:spPr>
          <a:xfrm>
            <a:off x="576263" y="1092289"/>
            <a:ext cx="8018462" cy="3356824"/>
          </a:xfrm>
        </p:spPr>
        <p:txBody>
          <a:bodyPr>
            <a:normAutofit fontScale="77500" lnSpcReduction="20000"/>
          </a:bodyPr>
          <a:lstStyle/>
          <a:p>
            <a:pPr marL="0" indent="0">
              <a:buNone/>
            </a:pPr>
            <a:r>
              <a:rPr lang="en-US" dirty="0"/>
              <a:t>As a jointly accredited provider, the University of Nebraska Medical Center (UNMC) ensures accuracy, balance, objectivity, independence, and scientific rigor in its educational activities and is committed to protecting learners from promotion, marketing, and commercial bias. All faculty, planners, and others in a position to control continuing education content participating in an accredited continuing education activity are required to disclose all financial relationships with ineligible companies. Ineligible companies are organizations whose primary business is producing, marketing, selling, re-selling, or distributing healthcare products used by or on patients. The accredited provider is responsible for mitigating all relevant financial relationships in accredited continuing education.  Disclosure of these commitments and/or relationships is included in these activity materials so that participants may formulate their own judgments in interpreting its content and evaluating its recommendations. </a:t>
            </a:r>
          </a:p>
          <a:p>
            <a:pPr marL="0" indent="0">
              <a:buNone/>
            </a:pPr>
            <a:r>
              <a:rPr lang="en-US" dirty="0"/>
              <a:t> </a:t>
            </a:r>
          </a:p>
          <a:p>
            <a:pPr marL="0" indent="0">
              <a:buNone/>
            </a:pPr>
            <a:r>
              <a:rPr lang="en-US" dirty="0"/>
              <a:t>This activity may include presentations in which faculty may discuss off-label and/or investigational use of pharmaceuticals or instruments not yet FDA-approved. Participants should note that the use of products outside currently FDA-approved labeling should be considered experimental and are advised to consult current prescribing information for FDA-approved indications.  All materials are included with the permission of the faculty. The opinions expressed are those of the faculty and are not to be construed as those of UNMC or Bio Ascend.</a:t>
            </a:r>
          </a:p>
        </p:txBody>
      </p:sp>
      <p:sp>
        <p:nvSpPr>
          <p:cNvPr id="7" name="Slide Number Placeholder 6">
            <a:extLst>
              <a:ext uri="{FF2B5EF4-FFF2-40B4-BE49-F238E27FC236}">
                <a16:creationId xmlns:a16="http://schemas.microsoft.com/office/drawing/2014/main" id="{B226B696-3341-458C-9B99-526FFCEE2F15}"/>
              </a:ext>
            </a:extLst>
          </p:cNvPr>
          <p:cNvSpPr>
            <a:spLocks noGrp="1"/>
          </p:cNvSpPr>
          <p:nvPr>
            <p:ph type="sldNum" sz="quarter" idx="4"/>
          </p:nvPr>
        </p:nvSpPr>
        <p:spPr/>
        <p:txBody>
          <a:bodyPr/>
          <a:lstStyle/>
          <a:p>
            <a:fld id="{52DF0245-2CA1-6445-9E71-A40071F6548D}" type="slidenum">
              <a:rPr lang="en-US" smtClean="0"/>
              <a:pPr/>
              <a:t>6</a:t>
            </a:fld>
            <a:endParaRPr lang="en-US" dirty="0"/>
          </a:p>
        </p:txBody>
      </p:sp>
    </p:spTree>
    <p:extLst>
      <p:ext uri="{BB962C8B-B14F-4D97-AF65-F5344CB8AC3E}">
        <p14:creationId xmlns:p14="http://schemas.microsoft.com/office/powerpoint/2010/main" val="20958515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BA9D28B-AFF3-4483-B8FB-05567F8AE76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2343" y="1326367"/>
            <a:ext cx="4154042" cy="3136364"/>
          </a:xfrm>
          <a:prstGeom prst="rect">
            <a:avLst/>
          </a:prstGeom>
        </p:spPr>
      </p:pic>
      <p:sp>
        <p:nvSpPr>
          <p:cNvPr id="22" name="Title 5">
            <a:extLst>
              <a:ext uri="{FF2B5EF4-FFF2-40B4-BE49-F238E27FC236}">
                <a16:creationId xmlns:a16="http://schemas.microsoft.com/office/drawing/2014/main" id="{8C82275B-615A-4E27-8F9B-CEF5523A31E0}"/>
              </a:ext>
            </a:extLst>
          </p:cNvPr>
          <p:cNvSpPr txBox="1">
            <a:spLocks/>
          </p:cNvSpPr>
          <p:nvPr/>
        </p:nvSpPr>
        <p:spPr>
          <a:xfrm>
            <a:off x="669934" y="470965"/>
            <a:ext cx="7679282" cy="668903"/>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514350" fontAlgn="auto">
              <a:spcAft>
                <a:spcPts val="0"/>
              </a:spcAft>
              <a:defRPr/>
            </a:pPr>
            <a:r>
              <a:rPr lang="en-US" sz="2100" b="1" dirty="0">
                <a:solidFill>
                  <a:prstClr val="black">
                    <a:lumMod val="75000"/>
                    <a:lumOff val="25000"/>
                  </a:prstClr>
                </a:solidFill>
                <a:latin typeface="Calibri Light" panose="020F0302020204030204"/>
              </a:rPr>
              <a:t>Patients potentially excluded from trials have poor prognosis and unmet need for new therapies</a:t>
            </a:r>
          </a:p>
        </p:txBody>
      </p:sp>
      <p:sp>
        <p:nvSpPr>
          <p:cNvPr id="23" name="Rectangle 3">
            <a:extLst>
              <a:ext uri="{FF2B5EF4-FFF2-40B4-BE49-F238E27FC236}">
                <a16:creationId xmlns:a16="http://schemas.microsoft.com/office/drawing/2014/main" id="{47331114-9F8F-4B29-86BF-C7B930A70720}"/>
              </a:ext>
            </a:extLst>
          </p:cNvPr>
          <p:cNvSpPr>
            <a:spLocks noChangeArrowheads="1"/>
          </p:cNvSpPr>
          <p:nvPr/>
        </p:nvSpPr>
        <p:spPr bwMode="auto">
          <a:xfrm>
            <a:off x="5386720" y="1417221"/>
            <a:ext cx="2962496" cy="1500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ea typeface="ヒラギノ角ゴ Pro W3" panose="020B0300000000000000" pitchFamily="34" charset="-128"/>
              </a:defRPr>
            </a:lvl1pPr>
            <a:lvl2pPr marL="742950" indent="-285750">
              <a:defRPr sz="2400">
                <a:solidFill>
                  <a:schemeClr val="tx1"/>
                </a:solidFill>
                <a:latin typeface="Times New Roman" panose="02020603050405020304" pitchFamily="18" charset="0"/>
                <a:ea typeface="ヒラギノ角ゴ Pro W3" panose="020B0300000000000000" pitchFamily="34" charset="-128"/>
              </a:defRPr>
            </a:lvl2pPr>
            <a:lvl3pPr marL="1143000" indent="-228600">
              <a:defRPr sz="2400">
                <a:solidFill>
                  <a:schemeClr val="tx1"/>
                </a:solidFill>
                <a:latin typeface="Times New Roman" panose="02020603050405020304" pitchFamily="18" charset="0"/>
                <a:ea typeface="ヒラギノ角ゴ Pro W3" panose="020B0300000000000000" pitchFamily="34" charset="-128"/>
              </a:defRPr>
            </a:lvl3pPr>
            <a:lvl4pPr marL="1600200" indent="-228600">
              <a:defRPr sz="2400">
                <a:solidFill>
                  <a:schemeClr val="tx1"/>
                </a:solidFill>
                <a:latin typeface="Times New Roman" panose="02020603050405020304" pitchFamily="18" charset="0"/>
                <a:ea typeface="ヒラギノ角ゴ Pro W3" panose="020B0300000000000000" pitchFamily="34" charset="-128"/>
              </a:defRPr>
            </a:lvl4pPr>
            <a:lvl5pPr marL="2057400" indent="-228600">
              <a:defRPr sz="2400">
                <a:solidFill>
                  <a:schemeClr val="tx1"/>
                </a:solidFill>
                <a:latin typeface="Times New Roman" panose="02020603050405020304" pitchFamily="18" charset="0"/>
                <a:ea typeface="ヒラギノ角ゴ Pro W3" panose="020B0300000000000000"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anose="020B0300000000000000"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anose="020B0300000000000000"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anose="020B0300000000000000"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ヒラギノ角ゴ Pro W3" panose="020B0300000000000000" pitchFamily="34" charset="-128"/>
              </a:defRPr>
            </a:lvl9pPr>
          </a:lstStyle>
          <a:p>
            <a:pPr marL="214313" indent="-214313" defTabSz="342900" fontAlgn="auto">
              <a:spcBef>
                <a:spcPts val="0"/>
              </a:spcBef>
              <a:spcAft>
                <a:spcPts val="0"/>
              </a:spcAft>
              <a:buFont typeface="Arial" panose="020B0604020202020204" pitchFamily="34" charset="0"/>
              <a:buChar char="•"/>
            </a:pPr>
            <a:r>
              <a:rPr lang="en-US" sz="1050" dirty="0">
                <a:solidFill>
                  <a:srgbClr val="000000"/>
                </a:solidFill>
                <a:latin typeface="Arial" panose="020B0604020202020204"/>
              </a:rPr>
              <a:t>Approximately half of the pts (47%) would be excluded from landmark clinical trials </a:t>
            </a:r>
          </a:p>
          <a:p>
            <a:pPr marL="128588" indent="-128588" defTabSz="342900" fontAlgn="auto">
              <a:spcBef>
                <a:spcPts val="0"/>
              </a:spcBef>
              <a:spcAft>
                <a:spcPts val="0"/>
              </a:spcAft>
              <a:buFont typeface="Arial" panose="020B0604020202020204" pitchFamily="34" charset="0"/>
              <a:buChar char="•"/>
            </a:pPr>
            <a:endParaRPr lang="en-US" sz="750" dirty="0">
              <a:solidFill>
                <a:srgbClr val="000000"/>
              </a:solidFill>
            </a:endParaRPr>
          </a:p>
          <a:p>
            <a:pPr marL="214313" indent="-214313" defTabSz="342900" fontAlgn="auto">
              <a:spcBef>
                <a:spcPts val="0"/>
              </a:spcBef>
              <a:spcAft>
                <a:spcPts val="0"/>
              </a:spcAft>
              <a:buFont typeface="Arial" panose="020B0604020202020204" pitchFamily="34" charset="0"/>
              <a:buChar char="•"/>
            </a:pPr>
            <a:r>
              <a:rPr lang="en-US" sz="1050" dirty="0">
                <a:solidFill>
                  <a:srgbClr val="000000"/>
                </a:solidFill>
                <a:latin typeface="Arial" panose="020B0604020202020204"/>
              </a:rPr>
              <a:t>The current hematologic exclusion criteria are a major barrier </a:t>
            </a:r>
          </a:p>
          <a:p>
            <a:pPr marL="214313" indent="-214313" defTabSz="342900" fontAlgn="auto">
              <a:spcBef>
                <a:spcPts val="0"/>
              </a:spcBef>
              <a:spcAft>
                <a:spcPts val="0"/>
              </a:spcAft>
              <a:buFont typeface="Arial" panose="020B0604020202020204" pitchFamily="34" charset="0"/>
              <a:buChar char="•"/>
            </a:pPr>
            <a:endParaRPr lang="en-US" sz="1050" dirty="0">
              <a:solidFill>
                <a:srgbClr val="000000"/>
              </a:solidFill>
              <a:latin typeface="Arial" panose="020B0604020202020204"/>
            </a:endParaRPr>
          </a:p>
          <a:p>
            <a:pPr marL="214313" indent="-214313" defTabSz="342900" fontAlgn="auto">
              <a:spcBef>
                <a:spcPts val="0"/>
              </a:spcBef>
              <a:spcAft>
                <a:spcPts val="0"/>
              </a:spcAft>
              <a:buFont typeface="Arial" panose="020B0604020202020204" pitchFamily="34" charset="0"/>
              <a:buChar char="•"/>
            </a:pPr>
            <a:r>
              <a:rPr lang="en-US" sz="1050" dirty="0">
                <a:solidFill>
                  <a:srgbClr val="000000"/>
                </a:solidFill>
                <a:latin typeface="Arial" panose="020B0604020202020204"/>
              </a:rPr>
              <a:t>Adjustment of hematologic exclusion criteria to increase trial participation, especially for primary refractory disease</a:t>
            </a:r>
            <a:endParaRPr lang="en-US" altLang="en-US" sz="750" dirty="0">
              <a:solidFill>
                <a:prstClr val="black"/>
              </a:solidFill>
              <a:latin typeface="Arial" panose="020B0604020202020204"/>
              <a:cs typeface="Calibri" panose="020F0502020204030204" pitchFamily="34" charset="0"/>
            </a:endParaRPr>
          </a:p>
        </p:txBody>
      </p:sp>
      <p:sp>
        <p:nvSpPr>
          <p:cNvPr id="5" name="Footer Placeholder 3">
            <a:extLst>
              <a:ext uri="{FF2B5EF4-FFF2-40B4-BE49-F238E27FC236}">
                <a16:creationId xmlns:a16="http://schemas.microsoft.com/office/drawing/2014/main" id="{ADEB379E-8E07-EB4E-B60D-225952EA34E3}"/>
              </a:ext>
            </a:extLst>
          </p:cNvPr>
          <p:cNvSpPr>
            <a:spLocks noGrp="1"/>
          </p:cNvSpPr>
          <p:nvPr>
            <p:ph type="ftr" sz="quarter" idx="11"/>
          </p:nvPr>
        </p:nvSpPr>
        <p:spPr>
          <a:xfrm>
            <a:off x="368301" y="4872631"/>
            <a:ext cx="3611563" cy="156569"/>
          </a:xfrm>
        </p:spPr>
        <p:txBody>
          <a:bodyPr/>
          <a:lstStyle/>
          <a:p>
            <a:pPr indent="0" defTabSz="685800" fontAlgn="auto">
              <a:spcBef>
                <a:spcPts val="0"/>
              </a:spcBef>
              <a:spcAft>
                <a:spcPts val="0"/>
              </a:spcAft>
              <a:defRPr/>
            </a:pPr>
            <a:r>
              <a:rPr lang="en-US" sz="900" dirty="0">
                <a:solidFill>
                  <a:prstClr val="black">
                    <a:tint val="75000"/>
                  </a:prstClr>
                </a:solidFill>
                <a:latin typeface="Calibri"/>
                <a:ea typeface="+mn-ea"/>
                <a:cs typeface="+mn-cs"/>
              </a:rPr>
              <a:t>Presented by G. S. Nowakowski MD</a:t>
            </a:r>
          </a:p>
        </p:txBody>
      </p:sp>
    </p:spTree>
    <p:extLst>
      <p:ext uri="{BB962C8B-B14F-4D97-AF65-F5344CB8AC3E}">
        <p14:creationId xmlns:p14="http://schemas.microsoft.com/office/powerpoint/2010/main" val="3999363465"/>
      </p:ext>
    </p:extLst>
  </p:cSld>
  <p:clrMapOvr>
    <a:masterClrMapping/>
  </p:clrMapOvr>
  <p:transition spd="slow" advTm="64104"/>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53379-DE71-884A-A97E-2FA268E27DF5}"/>
              </a:ext>
            </a:extLst>
          </p:cNvPr>
          <p:cNvSpPr>
            <a:spLocks noGrp="1"/>
          </p:cNvSpPr>
          <p:nvPr>
            <p:ph type="title"/>
          </p:nvPr>
        </p:nvSpPr>
        <p:spPr>
          <a:xfrm>
            <a:off x="662410" y="857250"/>
            <a:ext cx="7525265" cy="895624"/>
          </a:xfrm>
        </p:spPr>
        <p:txBody>
          <a:bodyPr/>
          <a:lstStyle/>
          <a:p>
            <a:r>
              <a:rPr lang="en-US" dirty="0"/>
              <a:t>How do we develop studies and treat in patients relapsing post CART ?</a:t>
            </a:r>
          </a:p>
        </p:txBody>
      </p:sp>
      <p:sp>
        <p:nvSpPr>
          <p:cNvPr id="3" name="Date Placeholder 2">
            <a:extLst>
              <a:ext uri="{FF2B5EF4-FFF2-40B4-BE49-F238E27FC236}">
                <a16:creationId xmlns:a16="http://schemas.microsoft.com/office/drawing/2014/main" id="{A45E88E0-4AD9-8B46-983C-1EE370662C87}"/>
              </a:ext>
            </a:extLst>
          </p:cNvPr>
          <p:cNvSpPr>
            <a:spLocks noGrp="1"/>
          </p:cNvSpPr>
          <p:nvPr>
            <p:ph type="dt" sz="half" idx="10"/>
          </p:nvPr>
        </p:nvSpPr>
        <p:spPr/>
        <p:txBody>
          <a:bodyPr/>
          <a:lstStyle/>
          <a:p>
            <a:pPr algn="l" defTabSz="685800" fontAlgn="auto">
              <a:spcBef>
                <a:spcPts val="0"/>
              </a:spcBef>
              <a:spcAft>
                <a:spcPts val="0"/>
              </a:spcAft>
              <a:defRPr/>
            </a:pPr>
            <a:fld id="{ADD14E8C-E3B5-E14C-A0CA-736B02DDCC44}" type="datetime1">
              <a:rPr lang="en-US" sz="900">
                <a:solidFill>
                  <a:prstClr val="black">
                    <a:tint val="75000"/>
                  </a:prstClr>
                </a:solidFill>
                <a:latin typeface="Calibri"/>
                <a:ea typeface="+mn-ea"/>
                <a:cs typeface="+mn-cs"/>
              </a:rPr>
              <a:pPr algn="l" defTabSz="685800" fontAlgn="auto">
                <a:spcBef>
                  <a:spcPts val="0"/>
                </a:spcBef>
                <a:spcAft>
                  <a:spcPts val="0"/>
                </a:spcAft>
                <a:defRPr/>
              </a:pPr>
              <a:t>11/10/21</a:t>
            </a:fld>
            <a:endParaRPr lang="en-US" sz="900" dirty="0">
              <a:solidFill>
                <a:prstClr val="black">
                  <a:tint val="75000"/>
                </a:prstClr>
              </a:solidFill>
              <a:latin typeface="Calibri"/>
              <a:ea typeface="+mn-ea"/>
              <a:cs typeface="+mn-cs"/>
            </a:endParaRPr>
          </a:p>
        </p:txBody>
      </p:sp>
      <p:sp>
        <p:nvSpPr>
          <p:cNvPr id="6" name="TextBox 5">
            <a:extLst>
              <a:ext uri="{FF2B5EF4-FFF2-40B4-BE49-F238E27FC236}">
                <a16:creationId xmlns:a16="http://schemas.microsoft.com/office/drawing/2014/main" id="{C59AD2BB-4525-DC4E-B4AE-3485E22B4156}"/>
              </a:ext>
            </a:extLst>
          </p:cNvPr>
          <p:cNvSpPr txBox="1"/>
          <p:nvPr/>
        </p:nvSpPr>
        <p:spPr>
          <a:xfrm>
            <a:off x="662409" y="2032908"/>
            <a:ext cx="6677284" cy="1315745"/>
          </a:xfrm>
          <a:prstGeom prst="rect">
            <a:avLst/>
          </a:prstGeom>
        </p:spPr>
        <p:txBody>
          <a:bodyPr vert="horz" wrap="square" lIns="0" tIns="0" rIns="0" bIns="0" rtlCol="0">
            <a:spAutoFit/>
          </a:bodyPr>
          <a:lstStyle/>
          <a:p>
            <a:pPr marL="214313" indent="-214313" defTabSz="342900" fontAlgn="auto">
              <a:spcBef>
                <a:spcPts val="0"/>
              </a:spcBef>
              <a:spcAft>
                <a:spcPts val="0"/>
              </a:spcAft>
              <a:buFont typeface="Arial" panose="020B0604020202020204" pitchFamily="34" charset="0"/>
              <a:buChar char="•"/>
            </a:pPr>
            <a:r>
              <a:rPr lang="en-US" dirty="0">
                <a:solidFill>
                  <a:srgbClr val="000000"/>
                </a:solidFill>
                <a:latin typeface="Arial" panose="020B0604020202020204"/>
              </a:rPr>
              <a:t>Need for studies not excluding patents with </a:t>
            </a:r>
            <a:r>
              <a:rPr lang="en-US" dirty="0" err="1">
                <a:solidFill>
                  <a:srgbClr val="000000"/>
                </a:solidFill>
                <a:latin typeface="Arial" panose="020B0604020202020204"/>
              </a:rPr>
              <a:t>cytopenias</a:t>
            </a:r>
            <a:endParaRPr lang="en-US" dirty="0">
              <a:solidFill>
                <a:srgbClr val="000000"/>
              </a:solidFill>
              <a:latin typeface="Arial" panose="020B0604020202020204"/>
            </a:endParaRPr>
          </a:p>
          <a:p>
            <a:pPr marL="214313" indent="-214313" defTabSz="342900" fontAlgn="auto">
              <a:spcBef>
                <a:spcPts val="0"/>
              </a:spcBef>
              <a:spcAft>
                <a:spcPts val="0"/>
              </a:spcAft>
              <a:buFont typeface="Arial" panose="020B0604020202020204" pitchFamily="34" charset="0"/>
              <a:buChar char="•"/>
            </a:pPr>
            <a:r>
              <a:rPr lang="en-US" dirty="0">
                <a:solidFill>
                  <a:srgbClr val="000000"/>
                </a:solidFill>
                <a:latin typeface="Arial" panose="020B0604020202020204"/>
              </a:rPr>
              <a:t>Non- myelosuppressive strategies preferred </a:t>
            </a:r>
          </a:p>
          <a:p>
            <a:pPr marL="557213" lvl="1" indent="-214313" defTabSz="342900" fontAlgn="auto">
              <a:spcBef>
                <a:spcPts val="0"/>
              </a:spcBef>
              <a:spcAft>
                <a:spcPts val="0"/>
              </a:spcAft>
              <a:buFont typeface="Arial" panose="020B0604020202020204" pitchFamily="34" charset="0"/>
              <a:buChar char="•"/>
            </a:pPr>
            <a:r>
              <a:rPr lang="en-US" dirty="0">
                <a:solidFill>
                  <a:srgbClr val="000000"/>
                </a:solidFill>
                <a:latin typeface="Arial" panose="020B0604020202020204"/>
              </a:rPr>
              <a:t>Immune mediated </a:t>
            </a:r>
          </a:p>
          <a:p>
            <a:pPr marL="557213" lvl="1" indent="-214313" defTabSz="342900" fontAlgn="auto">
              <a:spcBef>
                <a:spcPts val="0"/>
              </a:spcBef>
              <a:spcAft>
                <a:spcPts val="0"/>
              </a:spcAft>
              <a:buFont typeface="Arial" panose="020B0604020202020204" pitchFamily="34" charset="0"/>
              <a:buChar char="•"/>
            </a:pPr>
            <a:r>
              <a:rPr lang="en-US" dirty="0">
                <a:solidFill>
                  <a:srgbClr val="000000"/>
                </a:solidFill>
                <a:latin typeface="Arial" panose="020B0604020202020204"/>
              </a:rPr>
              <a:t>Targeted therapy </a:t>
            </a:r>
          </a:p>
          <a:p>
            <a:pPr marL="557213" lvl="1" indent="-214313" defTabSz="342900" fontAlgn="auto">
              <a:spcBef>
                <a:spcPts val="0"/>
              </a:spcBef>
              <a:spcAft>
                <a:spcPts val="0"/>
              </a:spcAft>
              <a:buFont typeface="Arial" panose="020B0604020202020204" pitchFamily="34" charset="0"/>
              <a:buChar char="•"/>
            </a:pPr>
            <a:endParaRPr lang="en-US" sz="1350" dirty="0">
              <a:solidFill>
                <a:srgbClr val="000000"/>
              </a:solidFill>
              <a:latin typeface="Arial" panose="020B0604020202020204"/>
            </a:endParaRPr>
          </a:p>
        </p:txBody>
      </p:sp>
    </p:spTree>
    <p:extLst>
      <p:ext uri="{BB962C8B-B14F-4D97-AF65-F5344CB8AC3E}">
        <p14:creationId xmlns:p14="http://schemas.microsoft.com/office/powerpoint/2010/main" val="17557684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F533-BCB7-974F-8252-5B86A34B9B27}"/>
              </a:ext>
            </a:extLst>
          </p:cNvPr>
          <p:cNvSpPr>
            <a:spLocks noGrp="1"/>
          </p:cNvSpPr>
          <p:nvPr>
            <p:ph type="title"/>
          </p:nvPr>
        </p:nvSpPr>
        <p:spPr/>
        <p:txBody>
          <a:bodyPr/>
          <a:lstStyle/>
          <a:p>
            <a:r>
              <a:rPr lang="en-US" dirty="0"/>
              <a:t>Lenalidomide Post-CART </a:t>
            </a:r>
          </a:p>
        </p:txBody>
      </p:sp>
      <p:sp>
        <p:nvSpPr>
          <p:cNvPr id="3" name="Content Placeholder 2">
            <a:extLst>
              <a:ext uri="{FF2B5EF4-FFF2-40B4-BE49-F238E27FC236}">
                <a16:creationId xmlns:a16="http://schemas.microsoft.com/office/drawing/2014/main" id="{36DEAD7B-E050-A846-8AF2-D47071CC6348}"/>
              </a:ext>
            </a:extLst>
          </p:cNvPr>
          <p:cNvSpPr>
            <a:spLocks noGrp="1"/>
          </p:cNvSpPr>
          <p:nvPr>
            <p:ph idx="1"/>
          </p:nvPr>
        </p:nvSpPr>
        <p:spPr>
          <a:xfrm>
            <a:off x="293562" y="1112049"/>
            <a:ext cx="8055308" cy="3769514"/>
          </a:xfrm>
        </p:spPr>
        <p:txBody>
          <a:bodyPr/>
          <a:lstStyle/>
          <a:p>
            <a:pPr marL="214313" indent="-214313">
              <a:buFont typeface="Arial" panose="020B0604020202020204" pitchFamily="34" charset="0"/>
              <a:buChar char="•"/>
            </a:pPr>
            <a:r>
              <a:rPr lang="en-US" dirty="0"/>
              <a:t>Progression after Tisa-</a:t>
            </a:r>
            <a:r>
              <a:rPr lang="en-US" dirty="0" err="1"/>
              <a:t>cel</a:t>
            </a:r>
            <a:r>
              <a:rPr lang="en-US" dirty="0"/>
              <a:t> (n=33) of </a:t>
            </a:r>
            <a:r>
              <a:rPr lang="en-US" dirty="0" err="1"/>
              <a:t>Axi-cel</a:t>
            </a:r>
            <a:r>
              <a:rPr lang="en-US" dirty="0"/>
              <a:t> (n=26) infusion</a:t>
            </a:r>
          </a:p>
          <a:p>
            <a:pPr marL="214313" indent="-214313">
              <a:buFont typeface="Arial" panose="020B0604020202020204" pitchFamily="34" charset="0"/>
              <a:buChar char="•"/>
            </a:pPr>
            <a:r>
              <a:rPr lang="en-US" dirty="0"/>
              <a:t>16 (27%) of the failures occurred before day 15, 27 (45.8%) during the &lt;1 </a:t>
            </a:r>
            <a:r>
              <a:rPr lang="en-US" dirty="0" err="1"/>
              <a:t>mo</a:t>
            </a:r>
            <a:r>
              <a:rPr lang="en-US" dirty="0"/>
              <a:t> and 45 (76.3%) during the first-3 months after infusion </a:t>
            </a:r>
          </a:p>
          <a:p>
            <a:pPr marL="214313" indent="-214313">
              <a:buFont typeface="Arial" panose="020B0604020202020204" pitchFamily="34" charset="0"/>
              <a:buChar char="•"/>
            </a:pPr>
            <a:r>
              <a:rPr lang="en-US" dirty="0"/>
              <a:t>41 Patients treated with lenalidomide with (n=30) or without (n= 10) rituximab (R) or Obinutuzumab (O) (n=1); </a:t>
            </a:r>
          </a:p>
          <a:p>
            <a:pPr marL="214313" indent="-214313">
              <a:buFont typeface="Arial" panose="020B0604020202020204" pitchFamily="34" charset="0"/>
              <a:buChar char="•"/>
            </a:pPr>
            <a:r>
              <a:rPr lang="en-US" b="1" dirty="0"/>
              <a:t>ORR 27.1% (CR in 9 patents)  </a:t>
            </a:r>
          </a:p>
          <a:p>
            <a:pPr marL="214313" indent="-214313">
              <a:buFont typeface="Arial" panose="020B0604020202020204" pitchFamily="34" charset="0"/>
              <a:buChar char="•"/>
            </a:pPr>
            <a:r>
              <a:rPr lang="en-US" dirty="0"/>
              <a:t>Median PFS was 101 days, and the median OS 225 days</a:t>
            </a:r>
          </a:p>
          <a:p>
            <a:pPr marL="214313" indent="-214313">
              <a:buFont typeface="Arial" panose="020B0604020202020204" pitchFamily="34" charset="0"/>
              <a:buChar char="•"/>
            </a:pPr>
            <a:r>
              <a:rPr lang="en-US" dirty="0"/>
              <a:t>11 patients who started LEN+/-R or O before D15 post-CAR T-cell infusion (group ≤D15) experienced a higher ORR (7/11, 63.6% vs 9/48, 18.8%, p=0.006), and a higher CR rate (4/11, 36.4% vs 5/48, 10.4%, p=0.05)</a:t>
            </a:r>
          </a:p>
          <a:p>
            <a:endParaRPr lang="en-US" dirty="0"/>
          </a:p>
        </p:txBody>
      </p:sp>
      <p:sp>
        <p:nvSpPr>
          <p:cNvPr id="9" name="TextBox 8">
            <a:extLst>
              <a:ext uri="{FF2B5EF4-FFF2-40B4-BE49-F238E27FC236}">
                <a16:creationId xmlns:a16="http://schemas.microsoft.com/office/drawing/2014/main" id="{BCB33ED9-0BB5-974D-9DDE-046840D17DDD}"/>
              </a:ext>
            </a:extLst>
          </p:cNvPr>
          <p:cNvSpPr txBox="1"/>
          <p:nvPr/>
        </p:nvSpPr>
        <p:spPr>
          <a:xfrm>
            <a:off x="5276088" y="4881563"/>
            <a:ext cx="3392424" cy="138499"/>
          </a:xfrm>
          <a:prstGeom prst="rect">
            <a:avLst/>
          </a:prstGeom>
        </p:spPr>
        <p:txBody>
          <a:bodyPr vert="horz" wrap="square" lIns="0" tIns="0" rIns="0" bIns="0" rtlCol="0">
            <a:spAutoFit/>
          </a:bodyPr>
          <a:lstStyle/>
          <a:p>
            <a:pPr defTabSz="342900" fontAlgn="auto">
              <a:spcBef>
                <a:spcPts val="0"/>
              </a:spcBef>
              <a:spcAft>
                <a:spcPts val="0"/>
              </a:spcAft>
            </a:pPr>
            <a:r>
              <a:rPr lang="en-US" sz="900" dirty="0" err="1">
                <a:solidFill>
                  <a:srgbClr val="000000"/>
                </a:solidFill>
                <a:latin typeface="Arial" panose="020B0604020202020204"/>
              </a:rPr>
              <a:t>Thieblemont</a:t>
            </a:r>
            <a:r>
              <a:rPr lang="en-US" sz="900" dirty="0">
                <a:solidFill>
                  <a:srgbClr val="000000"/>
                </a:solidFill>
                <a:latin typeface="Arial" panose="020B0604020202020204"/>
              </a:rPr>
              <a:t> C et al ASH 2020</a:t>
            </a:r>
            <a:endParaRPr lang="en-US" sz="825" dirty="0">
              <a:solidFill>
                <a:srgbClr val="000000"/>
              </a:solidFill>
              <a:latin typeface="Arial" panose="020B0604020202020204"/>
            </a:endParaRPr>
          </a:p>
        </p:txBody>
      </p:sp>
    </p:spTree>
    <p:extLst>
      <p:ext uri="{BB962C8B-B14F-4D97-AF65-F5344CB8AC3E}">
        <p14:creationId xmlns:p14="http://schemas.microsoft.com/office/powerpoint/2010/main" val="10649910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0770D-988D-4B24-A3E3-B6CBF0AF35DC}"/>
              </a:ext>
            </a:extLst>
          </p:cNvPr>
          <p:cNvSpPr>
            <a:spLocks noGrp="1"/>
          </p:cNvSpPr>
          <p:nvPr>
            <p:ph type="title"/>
          </p:nvPr>
        </p:nvSpPr>
        <p:spPr>
          <a:xfrm>
            <a:off x="366713" y="261938"/>
            <a:ext cx="8412162" cy="352093"/>
          </a:xfrm>
        </p:spPr>
        <p:txBody>
          <a:bodyPr>
            <a:normAutofit fontScale="90000"/>
          </a:bodyPr>
          <a:lstStyle/>
          <a:p>
            <a:r>
              <a:rPr lang="en-US" dirty="0" err="1"/>
              <a:t>Polatuzumab</a:t>
            </a:r>
            <a:r>
              <a:rPr lang="en-US" dirty="0"/>
              <a:t> Vedotin + BR in R/R DLBCL and Post-CART</a:t>
            </a:r>
          </a:p>
        </p:txBody>
      </p:sp>
      <p:sp>
        <p:nvSpPr>
          <p:cNvPr id="3" name="Content Placeholder 2">
            <a:extLst>
              <a:ext uri="{FF2B5EF4-FFF2-40B4-BE49-F238E27FC236}">
                <a16:creationId xmlns:a16="http://schemas.microsoft.com/office/drawing/2014/main" id="{8B7B09E8-4430-4184-AAC3-D847CC7D9F1A}"/>
              </a:ext>
            </a:extLst>
          </p:cNvPr>
          <p:cNvSpPr>
            <a:spLocks noGrp="1"/>
          </p:cNvSpPr>
          <p:nvPr>
            <p:ph idx="1"/>
          </p:nvPr>
        </p:nvSpPr>
        <p:spPr>
          <a:xfrm>
            <a:off x="366714" y="4243805"/>
            <a:ext cx="3271009" cy="291470"/>
          </a:xfrm>
        </p:spPr>
        <p:txBody>
          <a:bodyPr>
            <a:normAutofit/>
          </a:bodyPr>
          <a:lstStyle/>
          <a:p>
            <a:pPr algn="ctr"/>
            <a:r>
              <a:rPr lang="en-US" sz="1050" b="1" dirty="0" err="1"/>
              <a:t>mDOR</a:t>
            </a:r>
            <a:r>
              <a:rPr lang="en-US" sz="1050" b="1" dirty="0"/>
              <a:t> by IRC (Pola + BR vs BR): 12.6 mo vs 7.7 mo</a:t>
            </a:r>
          </a:p>
          <a:p>
            <a:endParaRPr lang="en-US" dirty="0"/>
          </a:p>
        </p:txBody>
      </p:sp>
      <p:sp>
        <p:nvSpPr>
          <p:cNvPr id="8" name="TextBox 7">
            <a:extLst>
              <a:ext uri="{FF2B5EF4-FFF2-40B4-BE49-F238E27FC236}">
                <a16:creationId xmlns:a16="http://schemas.microsoft.com/office/drawing/2014/main" id="{A0656446-61E8-490A-A81F-C33CAF0A7EA9}"/>
              </a:ext>
            </a:extLst>
          </p:cNvPr>
          <p:cNvSpPr txBox="1"/>
          <p:nvPr/>
        </p:nvSpPr>
        <p:spPr>
          <a:xfrm>
            <a:off x="4302636" y="4872632"/>
            <a:ext cx="4570553" cy="219291"/>
          </a:xfrm>
          <a:prstGeom prst="rect">
            <a:avLst/>
          </a:prstGeom>
          <a:noFill/>
        </p:spPr>
        <p:txBody>
          <a:bodyPr wrap="square">
            <a:spAutoFit/>
          </a:bodyPr>
          <a:lstStyle/>
          <a:p>
            <a:pPr algn="r" defTabSz="685800">
              <a:defRPr/>
            </a:pPr>
            <a:r>
              <a:rPr lang="fr-FR" sz="825" dirty="0">
                <a:solidFill>
                  <a:prstClr val="black"/>
                </a:solidFill>
                <a:latin typeface="Calibri"/>
              </a:rPr>
              <a:t>Sehn L, et al. </a:t>
            </a:r>
            <a:r>
              <a:rPr lang="fr-FR" sz="825" i="1" dirty="0">
                <a:solidFill>
                  <a:prstClr val="black"/>
                </a:solidFill>
                <a:latin typeface="Calibri"/>
              </a:rPr>
              <a:t>J Clin Oncol</a:t>
            </a:r>
            <a:r>
              <a:rPr lang="fr-FR" sz="825" dirty="0">
                <a:solidFill>
                  <a:prstClr val="black"/>
                </a:solidFill>
                <a:latin typeface="Calibri"/>
              </a:rPr>
              <a:t>. 2020;38(2):155-165; </a:t>
            </a:r>
            <a:r>
              <a:rPr lang="fr-FR" sz="825" dirty="0" err="1">
                <a:solidFill>
                  <a:prstClr val="black"/>
                </a:solidFill>
                <a:latin typeface="Calibri"/>
              </a:rPr>
              <a:t>Liebers</a:t>
            </a:r>
            <a:r>
              <a:rPr lang="fr-FR" sz="825" dirty="0">
                <a:solidFill>
                  <a:prstClr val="black"/>
                </a:solidFill>
                <a:latin typeface="Calibri"/>
              </a:rPr>
              <a:t> N et al. </a:t>
            </a:r>
            <a:r>
              <a:rPr lang="en-US" sz="825" dirty="0"/>
              <a:t>Blood Adv (2021) 5 (13): 2707–2716.</a:t>
            </a:r>
            <a:endParaRPr lang="fr-FR" sz="825" dirty="0">
              <a:solidFill>
                <a:prstClr val="black"/>
              </a:solidFill>
              <a:latin typeface="Calibri"/>
            </a:endParaRPr>
          </a:p>
        </p:txBody>
      </p:sp>
      <p:graphicFrame>
        <p:nvGraphicFramePr>
          <p:cNvPr id="9" name="Chart 8">
            <a:extLst>
              <a:ext uri="{FF2B5EF4-FFF2-40B4-BE49-F238E27FC236}">
                <a16:creationId xmlns:a16="http://schemas.microsoft.com/office/drawing/2014/main" id="{2EF70A2F-DC6D-4D64-A53F-E7FD2EE2D8E8}"/>
              </a:ext>
            </a:extLst>
          </p:cNvPr>
          <p:cNvGraphicFramePr/>
          <p:nvPr/>
        </p:nvGraphicFramePr>
        <p:xfrm>
          <a:off x="271651" y="992181"/>
          <a:ext cx="3080136" cy="3137528"/>
        </p:xfrm>
        <a:graphic>
          <a:graphicData uri="http://schemas.openxmlformats.org/drawingml/2006/chart">
            <c:chart xmlns:c="http://schemas.openxmlformats.org/drawingml/2006/chart" xmlns:r="http://schemas.openxmlformats.org/officeDocument/2006/relationships" r:id="rId3"/>
          </a:graphicData>
        </a:graphic>
      </p:graphicFrame>
      <p:sp>
        <p:nvSpPr>
          <p:cNvPr id="16" name="Right Brace 15">
            <a:extLst>
              <a:ext uri="{FF2B5EF4-FFF2-40B4-BE49-F238E27FC236}">
                <a16:creationId xmlns:a16="http://schemas.microsoft.com/office/drawing/2014/main" id="{23CE6D1F-836D-4868-975B-C9A5CED20BF9}"/>
              </a:ext>
            </a:extLst>
          </p:cNvPr>
          <p:cNvSpPr/>
          <p:nvPr/>
        </p:nvSpPr>
        <p:spPr>
          <a:xfrm>
            <a:off x="1534904" y="2586855"/>
            <a:ext cx="183412" cy="1189964"/>
          </a:xfrm>
          <a:prstGeom prst="rightBrace">
            <a:avLst>
              <a:gd name="adj1" fmla="val 24591"/>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685800" fontAlgn="auto">
              <a:spcBef>
                <a:spcPts val="0"/>
              </a:spcBef>
              <a:spcAft>
                <a:spcPts val="0"/>
              </a:spcAft>
              <a:defRPr/>
            </a:pPr>
            <a:endParaRPr lang="en-US" sz="1350" dirty="0">
              <a:solidFill>
                <a:prstClr val="black"/>
              </a:solidFill>
              <a:latin typeface="Calibri"/>
            </a:endParaRPr>
          </a:p>
        </p:txBody>
      </p:sp>
      <p:sp>
        <p:nvSpPr>
          <p:cNvPr id="18" name="TextBox 17">
            <a:extLst>
              <a:ext uri="{FF2B5EF4-FFF2-40B4-BE49-F238E27FC236}">
                <a16:creationId xmlns:a16="http://schemas.microsoft.com/office/drawing/2014/main" id="{20AB6A19-FD18-4F87-B1E5-D852E9B7179F}"/>
              </a:ext>
            </a:extLst>
          </p:cNvPr>
          <p:cNvSpPr txBox="1"/>
          <p:nvPr/>
        </p:nvSpPr>
        <p:spPr>
          <a:xfrm>
            <a:off x="1670858" y="2939462"/>
            <a:ext cx="522900" cy="507831"/>
          </a:xfrm>
          <a:prstGeom prst="rect">
            <a:avLst/>
          </a:prstGeom>
          <a:noFill/>
        </p:spPr>
        <p:txBody>
          <a:bodyPr wrap="none" rtlCol="0">
            <a:spAutoFit/>
          </a:bodyPr>
          <a:lstStyle/>
          <a:p>
            <a:pPr algn="ctr" defTabSz="685800" fontAlgn="auto">
              <a:spcBef>
                <a:spcPts val="0"/>
              </a:spcBef>
              <a:spcAft>
                <a:spcPts val="0"/>
              </a:spcAft>
              <a:defRPr/>
            </a:pPr>
            <a:r>
              <a:rPr lang="en-US" sz="1350" dirty="0">
                <a:solidFill>
                  <a:prstClr val="black"/>
                </a:solidFill>
                <a:latin typeface="Calibri"/>
              </a:rPr>
              <a:t>ORR</a:t>
            </a:r>
          </a:p>
          <a:p>
            <a:pPr algn="ctr" defTabSz="685800" fontAlgn="auto">
              <a:spcBef>
                <a:spcPts val="0"/>
              </a:spcBef>
              <a:spcAft>
                <a:spcPts val="0"/>
              </a:spcAft>
              <a:defRPr/>
            </a:pPr>
            <a:r>
              <a:rPr lang="en-US" sz="1350" dirty="0">
                <a:solidFill>
                  <a:prstClr val="black"/>
                </a:solidFill>
                <a:latin typeface="Calibri"/>
              </a:rPr>
              <a:t>45% </a:t>
            </a:r>
          </a:p>
        </p:txBody>
      </p:sp>
      <p:sp>
        <p:nvSpPr>
          <p:cNvPr id="21" name="Right Brace 20">
            <a:extLst>
              <a:ext uri="{FF2B5EF4-FFF2-40B4-BE49-F238E27FC236}">
                <a16:creationId xmlns:a16="http://schemas.microsoft.com/office/drawing/2014/main" id="{38C2E787-9C4D-4CF4-8F88-4029F33AC9CD}"/>
              </a:ext>
            </a:extLst>
          </p:cNvPr>
          <p:cNvSpPr/>
          <p:nvPr/>
        </p:nvSpPr>
        <p:spPr>
          <a:xfrm>
            <a:off x="3025433" y="3266039"/>
            <a:ext cx="149983" cy="52631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685800" fontAlgn="auto">
              <a:spcBef>
                <a:spcPts val="0"/>
              </a:spcBef>
              <a:spcAft>
                <a:spcPts val="0"/>
              </a:spcAft>
              <a:defRPr/>
            </a:pPr>
            <a:endParaRPr lang="en-US" sz="1350" dirty="0">
              <a:solidFill>
                <a:prstClr val="black"/>
              </a:solidFill>
              <a:latin typeface="Calibri"/>
            </a:endParaRPr>
          </a:p>
        </p:txBody>
      </p:sp>
      <p:sp>
        <p:nvSpPr>
          <p:cNvPr id="22" name="TextBox 21">
            <a:extLst>
              <a:ext uri="{FF2B5EF4-FFF2-40B4-BE49-F238E27FC236}">
                <a16:creationId xmlns:a16="http://schemas.microsoft.com/office/drawing/2014/main" id="{43D48D13-44A8-4D25-A55C-44307DF960F7}"/>
              </a:ext>
            </a:extLst>
          </p:cNvPr>
          <p:cNvSpPr txBox="1"/>
          <p:nvPr/>
        </p:nvSpPr>
        <p:spPr>
          <a:xfrm>
            <a:off x="3112801" y="3307604"/>
            <a:ext cx="654346" cy="507831"/>
          </a:xfrm>
          <a:prstGeom prst="rect">
            <a:avLst/>
          </a:prstGeom>
          <a:noFill/>
        </p:spPr>
        <p:txBody>
          <a:bodyPr wrap="none" rtlCol="0">
            <a:spAutoFit/>
          </a:bodyPr>
          <a:lstStyle/>
          <a:p>
            <a:pPr algn="ctr" defTabSz="685800" fontAlgn="auto">
              <a:spcBef>
                <a:spcPts val="0"/>
              </a:spcBef>
              <a:spcAft>
                <a:spcPts val="0"/>
              </a:spcAft>
              <a:defRPr/>
            </a:pPr>
            <a:r>
              <a:rPr lang="en-US" sz="1350" dirty="0">
                <a:solidFill>
                  <a:prstClr val="black"/>
                </a:solidFill>
                <a:latin typeface="Calibri"/>
              </a:rPr>
              <a:t>ORR</a:t>
            </a:r>
          </a:p>
          <a:p>
            <a:pPr algn="ctr" defTabSz="685800" fontAlgn="auto">
              <a:spcBef>
                <a:spcPts val="0"/>
              </a:spcBef>
              <a:spcAft>
                <a:spcPts val="0"/>
              </a:spcAft>
              <a:defRPr/>
            </a:pPr>
            <a:r>
              <a:rPr lang="en-US" sz="1350" dirty="0">
                <a:solidFill>
                  <a:prstClr val="black"/>
                </a:solidFill>
                <a:latin typeface="Calibri"/>
              </a:rPr>
              <a:t>17.5% </a:t>
            </a:r>
          </a:p>
        </p:txBody>
      </p:sp>
      <p:sp>
        <p:nvSpPr>
          <p:cNvPr id="10" name="Footer Placeholder 3">
            <a:extLst>
              <a:ext uri="{FF2B5EF4-FFF2-40B4-BE49-F238E27FC236}">
                <a16:creationId xmlns:a16="http://schemas.microsoft.com/office/drawing/2014/main" id="{3C345B4F-DE6E-FD4B-B9FF-22CA1D3C6B36}"/>
              </a:ext>
            </a:extLst>
          </p:cNvPr>
          <p:cNvSpPr>
            <a:spLocks noGrp="1"/>
          </p:cNvSpPr>
          <p:nvPr>
            <p:ph type="ftr" sz="quarter" idx="11"/>
          </p:nvPr>
        </p:nvSpPr>
        <p:spPr>
          <a:xfrm>
            <a:off x="368301" y="4872631"/>
            <a:ext cx="3611563" cy="156569"/>
          </a:xfrm>
        </p:spPr>
        <p:txBody>
          <a:bodyPr/>
          <a:lstStyle/>
          <a:p>
            <a:pPr indent="0" defTabSz="685800" fontAlgn="auto">
              <a:spcBef>
                <a:spcPts val="0"/>
              </a:spcBef>
              <a:spcAft>
                <a:spcPts val="0"/>
              </a:spcAft>
              <a:defRPr/>
            </a:pPr>
            <a:r>
              <a:rPr lang="en-US" sz="900" dirty="0">
                <a:solidFill>
                  <a:prstClr val="black">
                    <a:tint val="75000"/>
                  </a:prstClr>
                </a:solidFill>
                <a:latin typeface="Calibri"/>
                <a:ea typeface="+mn-ea"/>
                <a:cs typeface="+mn-cs"/>
              </a:rPr>
              <a:t>Presented by G. S. Nowakowski MD</a:t>
            </a:r>
          </a:p>
        </p:txBody>
      </p:sp>
      <p:pic>
        <p:nvPicPr>
          <p:cNvPr id="11" name="Picture 3">
            <a:extLst>
              <a:ext uri="{FF2B5EF4-FFF2-40B4-BE49-F238E27FC236}">
                <a16:creationId xmlns:a16="http://schemas.microsoft.com/office/drawing/2014/main" id="{9D4F0061-DC79-8442-ABCF-C8FE0B18431A}"/>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933744" y="1781462"/>
            <a:ext cx="2361305" cy="198265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Rectangle: Rounded Corners 3">
            <a:extLst>
              <a:ext uri="{FF2B5EF4-FFF2-40B4-BE49-F238E27FC236}">
                <a16:creationId xmlns:a16="http://schemas.microsoft.com/office/drawing/2014/main" id="{4B5B0C42-C452-1E4F-B43D-21E32B3F3D47}"/>
              </a:ext>
            </a:extLst>
          </p:cNvPr>
          <p:cNvSpPr/>
          <p:nvPr/>
        </p:nvSpPr>
        <p:spPr bwMode="auto">
          <a:xfrm>
            <a:off x="4209067" y="925916"/>
            <a:ext cx="2073389" cy="48474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eaLnBrk="0" fontAlgn="base" hangingPunct="0">
              <a:spcBef>
                <a:spcPct val="0"/>
              </a:spcBef>
              <a:spcAft>
                <a:spcPct val="0"/>
              </a:spcAft>
            </a:pPr>
            <a:r>
              <a:rPr lang="en-US" sz="1500" dirty="0" err="1">
                <a:solidFill>
                  <a:schemeClr val="bg1"/>
                </a:solidFill>
                <a:ea typeface="ＭＳ Ｐゴシック" pitchFamily="-72" charset="-128"/>
                <a:cs typeface="ＭＳ Ｐゴシック" pitchFamily="-72" charset="-128"/>
              </a:rPr>
              <a:t>mPFS</a:t>
            </a:r>
            <a:r>
              <a:rPr lang="en-US" sz="1500" dirty="0">
                <a:solidFill>
                  <a:schemeClr val="bg1"/>
                </a:solidFill>
                <a:ea typeface="ＭＳ Ｐゴシック" pitchFamily="-72" charset="-128"/>
                <a:cs typeface="ＭＳ Ｐゴシック" pitchFamily="-72" charset="-128"/>
              </a:rPr>
              <a:t> </a:t>
            </a:r>
          </a:p>
          <a:p>
            <a:pPr algn="ctr" eaLnBrk="0" fontAlgn="base" hangingPunct="0">
              <a:spcBef>
                <a:spcPct val="0"/>
              </a:spcBef>
              <a:spcAft>
                <a:spcPct val="0"/>
              </a:spcAft>
            </a:pPr>
            <a:r>
              <a:rPr lang="en-US" sz="1500" b="1" dirty="0">
                <a:solidFill>
                  <a:schemeClr val="bg1"/>
                </a:solidFill>
                <a:ea typeface="ＭＳ Ｐゴシック" pitchFamily="-72" charset="-128"/>
                <a:cs typeface="ＭＳ Ｐゴシック" pitchFamily="-72" charset="-128"/>
              </a:rPr>
              <a:t>9.5 </a:t>
            </a:r>
            <a:r>
              <a:rPr lang="en-US" sz="1500" b="1" dirty="0" err="1">
                <a:solidFill>
                  <a:schemeClr val="bg1"/>
                </a:solidFill>
                <a:ea typeface="ＭＳ Ｐゴシック" pitchFamily="-72" charset="-128"/>
                <a:cs typeface="ＭＳ Ｐゴシック" pitchFamily="-72" charset="-128"/>
              </a:rPr>
              <a:t>mo</a:t>
            </a:r>
            <a:r>
              <a:rPr lang="en-US" sz="1500" b="1" dirty="0">
                <a:solidFill>
                  <a:schemeClr val="bg1"/>
                </a:solidFill>
                <a:ea typeface="ＭＳ Ｐゴシック" pitchFamily="-72" charset="-128"/>
                <a:cs typeface="ＭＳ Ｐゴシック" pitchFamily="-72" charset="-128"/>
              </a:rPr>
              <a:t> </a:t>
            </a:r>
            <a:r>
              <a:rPr lang="en-US" sz="1500" dirty="0">
                <a:solidFill>
                  <a:schemeClr val="bg1"/>
                </a:solidFill>
                <a:ea typeface="ＭＳ Ｐゴシック" pitchFamily="-72" charset="-128"/>
                <a:cs typeface="ＭＳ Ｐゴシック" pitchFamily="-72" charset="-128"/>
              </a:rPr>
              <a:t>vs 3.7 </a:t>
            </a:r>
            <a:r>
              <a:rPr lang="en-US" sz="1500" dirty="0" err="1">
                <a:solidFill>
                  <a:schemeClr val="bg1"/>
                </a:solidFill>
                <a:ea typeface="ＭＳ Ｐゴシック" pitchFamily="-72" charset="-128"/>
                <a:cs typeface="ＭＳ Ｐゴシック" pitchFamily="-72" charset="-128"/>
              </a:rPr>
              <a:t>mo</a:t>
            </a:r>
            <a:endParaRPr lang="en-US" sz="1500" dirty="0">
              <a:solidFill>
                <a:schemeClr val="bg1"/>
              </a:solidFill>
              <a:ea typeface="ＭＳ Ｐゴシック" pitchFamily="-72" charset="-128"/>
              <a:cs typeface="ＭＳ Ｐゴシック" pitchFamily="-72" charset="-128"/>
            </a:endParaRPr>
          </a:p>
        </p:txBody>
      </p:sp>
      <p:sp>
        <p:nvSpPr>
          <p:cNvPr id="15" name="Content Placeholder 2">
            <a:extLst>
              <a:ext uri="{FF2B5EF4-FFF2-40B4-BE49-F238E27FC236}">
                <a16:creationId xmlns:a16="http://schemas.microsoft.com/office/drawing/2014/main" id="{D4C12F59-2D5E-DF4E-AA16-7C747944E077}"/>
              </a:ext>
            </a:extLst>
          </p:cNvPr>
          <p:cNvSpPr txBox="1">
            <a:spLocks/>
          </p:cNvSpPr>
          <p:nvPr/>
        </p:nvSpPr>
        <p:spPr>
          <a:xfrm>
            <a:off x="6587913" y="925915"/>
            <a:ext cx="2199980" cy="3459817"/>
          </a:xfrm>
          <a:prstGeom prst="rect">
            <a:avLst/>
          </a:prstGeom>
          <a:solidFill>
            <a:schemeClr val="tx2">
              <a:lumMod val="20000"/>
              <a:lumOff val="80000"/>
            </a:schemeClr>
          </a:solidFill>
        </p:spPr>
        <p:txBody>
          <a:bodyPr vert="horz" lIns="0" tIns="0" rIns="0" bIns="0" rtlCol="0">
            <a:noAutofit/>
          </a:bodyPr>
          <a:lstStyle>
            <a:lvl1pPr marL="0" indent="0" algn="l" defTabSz="914400" rtl="0" eaLnBrk="1" latinLnBrk="0" hangingPunct="1">
              <a:lnSpc>
                <a:spcPts val="2100"/>
              </a:lnSpc>
              <a:spcBef>
                <a:spcPts val="0"/>
              </a:spcBef>
              <a:spcAft>
                <a:spcPts val="600"/>
              </a:spcAft>
              <a:buFont typeface="Arial" panose="020B0604020202020204" pitchFamily="34" charset="0"/>
              <a:buNone/>
              <a:defRPr sz="1800" b="0" i="0" kern="1200">
                <a:solidFill>
                  <a:srgbClr val="333333"/>
                </a:solidFill>
                <a:latin typeface="+mn-lt"/>
                <a:ea typeface="Arial" charset="0"/>
                <a:cs typeface="Arial" charset="0"/>
              </a:defRPr>
            </a:lvl1pPr>
            <a:lvl2pPr marL="740664" indent="-282575" algn="l" defTabSz="914400" rtl="0" eaLnBrk="1" latinLnBrk="0" hangingPunct="1">
              <a:lnSpc>
                <a:spcPts val="2100"/>
              </a:lnSpc>
              <a:spcBef>
                <a:spcPts val="0"/>
              </a:spcBef>
              <a:spcAft>
                <a:spcPts val="900"/>
              </a:spcAft>
              <a:buFont typeface="Arial" panose="020B0604020202020204" pitchFamily="34" charset="0"/>
              <a:buChar char="•"/>
              <a:tabLst/>
              <a:defRPr sz="1800" b="0" i="0" kern="1200">
                <a:solidFill>
                  <a:srgbClr val="333333"/>
                </a:solidFill>
                <a:latin typeface="+mn-lt"/>
                <a:ea typeface="Corbel" charset="0"/>
                <a:cs typeface="Corbel" charset="0"/>
              </a:defRPr>
            </a:lvl2pPr>
            <a:lvl3pPr marL="1197864" indent="-283464" algn="l" defTabSz="914400" rtl="0" eaLnBrk="1" latinLnBrk="0" hangingPunct="1">
              <a:lnSpc>
                <a:spcPts val="2100"/>
              </a:lnSpc>
              <a:spcBef>
                <a:spcPts val="0"/>
              </a:spcBef>
              <a:spcAft>
                <a:spcPts val="600"/>
              </a:spcAft>
              <a:buFont typeface="Arial" panose="020B0604020202020204" pitchFamily="34" charset="0"/>
              <a:buChar char="•"/>
              <a:tabLst/>
              <a:defRPr sz="1800" b="0" i="0" kern="1200">
                <a:solidFill>
                  <a:srgbClr val="333333"/>
                </a:solidFill>
                <a:latin typeface="+mn-lt"/>
                <a:ea typeface="Corbel" charset="0"/>
                <a:cs typeface="Corbel" charset="0"/>
              </a:defRPr>
            </a:lvl3pPr>
            <a:lvl4pPr marL="1197864" indent="-283464" algn="l" defTabSz="914400" rtl="0" eaLnBrk="1" latinLnBrk="0" hangingPunct="1">
              <a:lnSpc>
                <a:spcPts val="2100"/>
              </a:lnSpc>
              <a:spcBef>
                <a:spcPts val="0"/>
              </a:spcBef>
              <a:spcAft>
                <a:spcPts val="600"/>
              </a:spcAft>
              <a:buFont typeface="Arial" charset="0"/>
              <a:buChar char="•"/>
              <a:tabLst/>
              <a:defRPr sz="1800" b="0" i="0" kern="1200">
                <a:solidFill>
                  <a:srgbClr val="333333"/>
                </a:solidFill>
                <a:latin typeface="+mn-lt"/>
                <a:ea typeface="Corbel" charset="0"/>
                <a:cs typeface="Corbel" charset="0"/>
              </a:defRPr>
            </a:lvl4pPr>
            <a:lvl5pPr marL="1197864" indent="-283464" algn="l" defTabSz="914400" rtl="0" eaLnBrk="1" latinLnBrk="0" hangingPunct="1">
              <a:lnSpc>
                <a:spcPts val="2100"/>
              </a:lnSpc>
              <a:spcBef>
                <a:spcPts val="0"/>
              </a:spcBef>
              <a:spcAft>
                <a:spcPts val="600"/>
              </a:spcAft>
              <a:buFont typeface="Arial" charset="0"/>
              <a:buChar char="•"/>
              <a:tabLst/>
              <a:defRPr sz="1800" b="0" kern="1200">
                <a:solidFill>
                  <a:srgbClr val="333333"/>
                </a:solidFill>
                <a:latin typeface="+mn-lt"/>
                <a:ea typeface="Corbel" charset="0"/>
                <a:cs typeface="Corbel" charset="0"/>
              </a:defRPr>
            </a:lvl5pPr>
            <a:lvl6pPr marL="1197864" indent="-283464" algn="l" defTabSz="914400" rtl="0" eaLnBrk="1" latinLnBrk="0" hangingPunct="1">
              <a:lnSpc>
                <a:spcPts val="2100"/>
              </a:lnSpc>
              <a:spcBef>
                <a:spcPts val="0"/>
              </a:spcBef>
              <a:spcAft>
                <a:spcPts val="600"/>
              </a:spcAft>
              <a:buFont typeface="Arial" charset="0"/>
              <a:buChar char="•"/>
              <a:tabLst/>
              <a:defRPr sz="1800" b="0" i="0" kern="1200">
                <a:solidFill>
                  <a:srgbClr val="333333"/>
                </a:solidFill>
                <a:latin typeface="+mn-lt"/>
                <a:ea typeface="Corbel" charset="0"/>
                <a:cs typeface="Corbel" charset="0"/>
              </a:defRPr>
            </a:lvl6pPr>
            <a:lvl7pPr marL="1197864" indent="-283464" algn="l" defTabSz="914400" rtl="0" eaLnBrk="1" latinLnBrk="0" hangingPunct="1">
              <a:lnSpc>
                <a:spcPts val="2100"/>
              </a:lnSpc>
              <a:spcBef>
                <a:spcPts val="0"/>
              </a:spcBef>
              <a:spcAft>
                <a:spcPts val="600"/>
              </a:spcAft>
              <a:buFont typeface="Arial" charset="0"/>
              <a:buChar char="•"/>
              <a:tabLst/>
              <a:defRPr sz="1800" b="0" i="0" kern="1200">
                <a:solidFill>
                  <a:srgbClr val="333333"/>
                </a:solidFill>
                <a:latin typeface="+mn-lt"/>
                <a:ea typeface="Corbel" charset="0"/>
                <a:cs typeface="Corbel" charset="0"/>
              </a:defRPr>
            </a:lvl7pPr>
            <a:lvl8pPr marL="1197864" indent="-283464" algn="l" defTabSz="914400" rtl="0" eaLnBrk="1" latinLnBrk="0" hangingPunct="1">
              <a:lnSpc>
                <a:spcPts val="2100"/>
              </a:lnSpc>
              <a:spcBef>
                <a:spcPts val="0"/>
              </a:spcBef>
              <a:spcAft>
                <a:spcPts val="600"/>
              </a:spcAft>
              <a:buFont typeface="Arial" charset="0"/>
              <a:buChar char="•"/>
              <a:tabLst/>
              <a:defRPr sz="1800" b="0" i="0" kern="1200">
                <a:solidFill>
                  <a:srgbClr val="333333"/>
                </a:solidFill>
                <a:latin typeface="+mn-lt"/>
                <a:ea typeface="Corbel" charset="0"/>
                <a:cs typeface="Corbel" charset="0"/>
              </a:defRPr>
            </a:lvl8pPr>
            <a:lvl9pPr marL="1197864" indent="-283464" algn="l" defTabSz="914400" rtl="0" eaLnBrk="1" latinLnBrk="0" hangingPunct="1">
              <a:lnSpc>
                <a:spcPts val="2100"/>
              </a:lnSpc>
              <a:spcBef>
                <a:spcPts val="0"/>
              </a:spcBef>
              <a:spcAft>
                <a:spcPts val="600"/>
              </a:spcAft>
              <a:buFont typeface="Arial" charset="0"/>
              <a:buChar char="•"/>
              <a:tabLst/>
              <a:defRPr sz="1800" b="0" i="0" kern="1200">
                <a:solidFill>
                  <a:srgbClr val="333333"/>
                </a:solidFill>
                <a:latin typeface="+mn-lt"/>
                <a:ea typeface="Corbel" charset="0"/>
                <a:cs typeface="Corbel" charset="0"/>
              </a:defRPr>
            </a:lvl9pPr>
          </a:lstStyle>
          <a:p>
            <a:pPr marL="214313" indent="-214313">
              <a:buFont typeface="Arial" panose="020B0604020202020204" pitchFamily="34" charset="0"/>
              <a:buChar char="•"/>
            </a:pPr>
            <a:r>
              <a:rPr lang="en-US" sz="1350" dirty="0"/>
              <a:t>Multicenter retrospective study of </a:t>
            </a:r>
            <a:r>
              <a:rPr lang="en-US" sz="1350" dirty="0" err="1"/>
              <a:t>pola</a:t>
            </a:r>
            <a:r>
              <a:rPr lang="en-US" sz="1350" dirty="0"/>
              <a:t> +/- BR in r/r DLBCL/HGBCL</a:t>
            </a:r>
          </a:p>
          <a:p>
            <a:pPr marL="214313" indent="-214313">
              <a:buFont typeface="Arial" panose="020B0604020202020204" pitchFamily="34" charset="0"/>
              <a:buChar char="•"/>
            </a:pPr>
            <a:r>
              <a:rPr lang="en-US" sz="1350" dirty="0"/>
              <a:t>12 patients had failed CAR T-cell therapy before receiving </a:t>
            </a:r>
            <a:r>
              <a:rPr lang="en-US" sz="1350" dirty="0" err="1"/>
              <a:t>pola</a:t>
            </a:r>
            <a:r>
              <a:rPr lang="en-US" sz="1350" dirty="0"/>
              <a:t> as bridging treatment to </a:t>
            </a:r>
            <a:r>
              <a:rPr lang="en-US" sz="1350" dirty="0" err="1"/>
              <a:t>alloHCT</a:t>
            </a:r>
            <a:r>
              <a:rPr lang="en-US" sz="1350" dirty="0"/>
              <a:t> or as palliative treatment </a:t>
            </a:r>
          </a:p>
          <a:p>
            <a:pPr marL="214313" indent="-214313">
              <a:buFont typeface="Arial" panose="020B0604020202020204" pitchFamily="34" charset="0"/>
              <a:buChar char="•"/>
            </a:pPr>
            <a:r>
              <a:rPr lang="en-US" sz="1350" dirty="0"/>
              <a:t>7 of 12 patients responded to </a:t>
            </a:r>
            <a:r>
              <a:rPr lang="en-US" sz="1350" dirty="0" err="1"/>
              <a:t>pola</a:t>
            </a:r>
            <a:r>
              <a:rPr lang="en-US" sz="1350" dirty="0"/>
              <a:t> (+/-BR)</a:t>
            </a:r>
          </a:p>
          <a:p>
            <a:pPr marL="214313" indent="-214313">
              <a:buFont typeface="Arial" panose="020B0604020202020204" pitchFamily="34" charset="0"/>
              <a:buChar char="•"/>
            </a:pPr>
            <a:r>
              <a:rPr lang="en-US" sz="1350" dirty="0"/>
              <a:t>Duration of benefit was limited</a:t>
            </a:r>
          </a:p>
        </p:txBody>
      </p:sp>
    </p:spTree>
    <p:extLst>
      <p:ext uri="{BB962C8B-B14F-4D97-AF65-F5344CB8AC3E}">
        <p14:creationId xmlns:p14="http://schemas.microsoft.com/office/powerpoint/2010/main" val="41049161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CD6AA-D07B-46A7-B98F-12363FD48841}"/>
              </a:ext>
            </a:extLst>
          </p:cNvPr>
          <p:cNvSpPr>
            <a:spLocks noGrp="1"/>
          </p:cNvSpPr>
          <p:nvPr>
            <p:ph type="title"/>
          </p:nvPr>
        </p:nvSpPr>
        <p:spPr/>
        <p:txBody>
          <a:bodyPr/>
          <a:lstStyle/>
          <a:p>
            <a:r>
              <a:rPr lang="en-US" dirty="0"/>
              <a:t>LOTIS-2 Trial: </a:t>
            </a:r>
            <a:r>
              <a:rPr lang="en-GB" dirty="0"/>
              <a:t>Efficacy Results </a:t>
            </a:r>
          </a:p>
        </p:txBody>
      </p:sp>
      <p:sp>
        <p:nvSpPr>
          <p:cNvPr id="6" name="Text Placeholder 5">
            <a:extLst>
              <a:ext uri="{FF2B5EF4-FFF2-40B4-BE49-F238E27FC236}">
                <a16:creationId xmlns:a16="http://schemas.microsoft.com/office/drawing/2014/main" id="{6F7520C2-6551-411F-AEF5-BF55173551DB}"/>
              </a:ext>
            </a:extLst>
          </p:cNvPr>
          <p:cNvSpPr>
            <a:spLocks noGrp="1"/>
          </p:cNvSpPr>
          <p:nvPr>
            <p:ph type="body" sz="quarter" idx="4294967295"/>
          </p:nvPr>
        </p:nvSpPr>
        <p:spPr>
          <a:xfrm>
            <a:off x="6544187" y="4850409"/>
            <a:ext cx="2105290" cy="157106"/>
          </a:xfrm>
        </p:spPr>
        <p:txBody>
          <a:bodyPr anchor="b">
            <a:normAutofit fontScale="25000" lnSpcReduction="20000"/>
          </a:bodyPr>
          <a:lstStyle/>
          <a:p>
            <a:pPr algn="r">
              <a:spcBef>
                <a:spcPts val="300"/>
              </a:spcBef>
            </a:pPr>
            <a:r>
              <a:rPr lang="en-GB" sz="1050" dirty="0"/>
              <a:t>.</a:t>
            </a:r>
            <a:br>
              <a:rPr lang="en-GB" sz="1050" dirty="0"/>
            </a:br>
            <a:r>
              <a:rPr lang="en-GB" sz="3600" dirty="0" err="1"/>
              <a:t>Caimi</a:t>
            </a:r>
            <a:r>
              <a:rPr lang="en-GB" sz="3600" dirty="0"/>
              <a:t> PF, et al. ASH 2020. Abstract 1183.</a:t>
            </a:r>
          </a:p>
        </p:txBody>
      </p:sp>
      <p:sp>
        <p:nvSpPr>
          <p:cNvPr id="58" name="Rectangle 57">
            <a:extLst>
              <a:ext uri="{FF2B5EF4-FFF2-40B4-BE49-F238E27FC236}">
                <a16:creationId xmlns:a16="http://schemas.microsoft.com/office/drawing/2014/main" id="{3D535727-4144-449D-8F2B-AF9C0800F215}"/>
              </a:ext>
            </a:extLst>
          </p:cNvPr>
          <p:cNvSpPr/>
          <p:nvPr/>
        </p:nvSpPr>
        <p:spPr>
          <a:xfrm>
            <a:off x="4162676" y="705594"/>
            <a:ext cx="1714500" cy="1028700"/>
          </a:xfrm>
          <a:prstGeom prst="rect">
            <a:avLst/>
          </a:prstGeom>
          <a:solidFill>
            <a:schemeClr val="accent3">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r>
              <a:rPr lang="en-GB" sz="1400" b="1" dirty="0">
                <a:solidFill>
                  <a:prstClr val="black"/>
                </a:solidFill>
                <a:latin typeface="Calibri"/>
                <a:cs typeface="Arial" panose="020B0604020202020204" pitchFamily="34" charset="0"/>
              </a:rPr>
              <a:t>mDoR for the 70 responders: </a:t>
            </a:r>
            <a:br>
              <a:rPr lang="en-GB" sz="1400" dirty="0">
                <a:solidFill>
                  <a:prstClr val="black"/>
                </a:solidFill>
                <a:latin typeface="Calibri"/>
                <a:cs typeface="Arial" panose="020B0604020202020204" pitchFamily="34" charset="0"/>
              </a:rPr>
            </a:br>
            <a:r>
              <a:rPr lang="en-GB" sz="1500" b="1" dirty="0">
                <a:solidFill>
                  <a:srgbClr val="9BBB59"/>
                </a:solidFill>
                <a:latin typeface="Calibri"/>
                <a:cs typeface="Arial" panose="020B0604020202020204" pitchFamily="34" charset="0"/>
              </a:rPr>
              <a:t>12.58 months </a:t>
            </a:r>
            <a:endParaRPr lang="en-GB" sz="1400" b="1" dirty="0">
              <a:solidFill>
                <a:srgbClr val="9BBB59"/>
              </a:solidFill>
              <a:latin typeface="Calibri"/>
              <a:cs typeface="Arial" panose="020B0604020202020204" pitchFamily="34" charset="0"/>
            </a:endParaRPr>
          </a:p>
          <a:p>
            <a:pPr algn="ctr" defTabSz="457189">
              <a:defRPr/>
            </a:pPr>
            <a:r>
              <a:rPr lang="en-GB" sz="1400" dirty="0">
                <a:solidFill>
                  <a:prstClr val="black"/>
                </a:solidFill>
                <a:latin typeface="Calibri"/>
                <a:cs typeface="Arial" panose="020B0604020202020204" pitchFamily="34" charset="0"/>
              </a:rPr>
              <a:t>(95% CI: 6.87, - )</a:t>
            </a:r>
          </a:p>
        </p:txBody>
      </p:sp>
      <p:sp>
        <p:nvSpPr>
          <p:cNvPr id="60" name="Rectangle 59">
            <a:extLst>
              <a:ext uri="{FF2B5EF4-FFF2-40B4-BE49-F238E27FC236}">
                <a16:creationId xmlns:a16="http://schemas.microsoft.com/office/drawing/2014/main" id="{3A208761-3590-4AE6-970B-DCA35CAD4655}"/>
              </a:ext>
            </a:extLst>
          </p:cNvPr>
          <p:cNvSpPr/>
          <p:nvPr/>
        </p:nvSpPr>
        <p:spPr>
          <a:xfrm>
            <a:off x="4162676" y="1808750"/>
            <a:ext cx="1714500" cy="1028700"/>
          </a:xfrm>
          <a:prstGeom prst="rect">
            <a:avLst/>
          </a:prstGeom>
          <a:solidFill>
            <a:schemeClr val="tx2">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r>
              <a:rPr lang="en-GB" sz="1400" b="1" dirty="0">
                <a:solidFill>
                  <a:prstClr val="black"/>
                </a:solidFill>
                <a:latin typeface="Calibri"/>
                <a:cs typeface="Arial" panose="020B0604020202020204" pitchFamily="34" charset="0"/>
              </a:rPr>
              <a:t>mDoR for patients </a:t>
            </a:r>
            <a:br>
              <a:rPr lang="en-GB" sz="1400" b="1" dirty="0">
                <a:solidFill>
                  <a:prstClr val="black"/>
                </a:solidFill>
                <a:latin typeface="Calibri"/>
                <a:cs typeface="Arial" panose="020B0604020202020204" pitchFamily="34" charset="0"/>
              </a:rPr>
            </a:br>
            <a:r>
              <a:rPr lang="en-GB" sz="1400" b="1" dirty="0">
                <a:solidFill>
                  <a:prstClr val="black"/>
                </a:solidFill>
                <a:latin typeface="Calibri"/>
                <a:cs typeface="Arial" panose="020B0604020202020204" pitchFamily="34" charset="0"/>
              </a:rPr>
              <a:t>with a CR: </a:t>
            </a:r>
          </a:p>
          <a:p>
            <a:pPr algn="ctr" defTabSz="457189">
              <a:defRPr/>
            </a:pPr>
            <a:r>
              <a:rPr lang="en-GB" sz="1500" b="1" dirty="0">
                <a:solidFill>
                  <a:srgbClr val="1F497D"/>
                </a:solidFill>
                <a:latin typeface="Calibri"/>
                <a:cs typeface="Arial" panose="020B0604020202020204" pitchFamily="34" charset="0"/>
              </a:rPr>
              <a:t>13.37 months </a:t>
            </a:r>
          </a:p>
          <a:p>
            <a:pPr algn="ctr" defTabSz="457189">
              <a:defRPr/>
            </a:pPr>
            <a:r>
              <a:rPr lang="en-GB" sz="1400" dirty="0">
                <a:solidFill>
                  <a:prstClr val="black"/>
                </a:solidFill>
                <a:latin typeface="Calibri"/>
                <a:cs typeface="Arial" panose="020B0604020202020204" pitchFamily="34" charset="0"/>
              </a:rPr>
              <a:t>(95% CI: 12.58, - )</a:t>
            </a:r>
          </a:p>
        </p:txBody>
      </p:sp>
      <p:pic>
        <p:nvPicPr>
          <p:cNvPr id="4" name="Picture 3">
            <a:extLst>
              <a:ext uri="{FF2B5EF4-FFF2-40B4-BE49-F238E27FC236}">
                <a16:creationId xmlns:a16="http://schemas.microsoft.com/office/drawing/2014/main" id="{3F9BDC45-0F26-4FDA-9A59-6C39D09BAAB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0175"/>
          <a:stretch/>
        </p:blipFill>
        <p:spPr>
          <a:xfrm>
            <a:off x="459582" y="707291"/>
            <a:ext cx="3044574" cy="2531607"/>
          </a:xfrm>
          <a:prstGeom prst="rect">
            <a:avLst/>
          </a:prstGeom>
        </p:spPr>
      </p:pic>
      <p:sp>
        <p:nvSpPr>
          <p:cNvPr id="62" name="Rectangle 61">
            <a:extLst>
              <a:ext uri="{FF2B5EF4-FFF2-40B4-BE49-F238E27FC236}">
                <a16:creationId xmlns:a16="http://schemas.microsoft.com/office/drawing/2014/main" id="{2C635C54-8BAE-491C-AEB9-8AC54A873F30}"/>
              </a:ext>
            </a:extLst>
          </p:cNvPr>
          <p:cNvSpPr/>
          <p:nvPr/>
        </p:nvSpPr>
        <p:spPr>
          <a:xfrm>
            <a:off x="5984366" y="705594"/>
            <a:ext cx="1714500" cy="1028700"/>
          </a:xfrm>
          <a:prstGeom prst="rect">
            <a:avLst/>
          </a:prstGeom>
          <a:solidFill>
            <a:schemeClr val="accent3">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r>
              <a:rPr lang="it-IT" sz="1400" b="1" dirty="0">
                <a:solidFill>
                  <a:prstClr val="black"/>
                </a:solidFill>
                <a:latin typeface="Calibri"/>
                <a:cs typeface="Arial" panose="020B0604020202020204" pitchFamily="34" charset="0"/>
              </a:rPr>
              <a:t>Median PFS: </a:t>
            </a:r>
            <a:br>
              <a:rPr lang="it-IT" sz="1400" b="1" dirty="0">
                <a:solidFill>
                  <a:prstClr val="black"/>
                </a:solidFill>
                <a:latin typeface="Calibri"/>
                <a:cs typeface="Arial" panose="020B0604020202020204" pitchFamily="34" charset="0"/>
              </a:rPr>
            </a:br>
            <a:r>
              <a:rPr lang="it-IT" sz="1500" b="1" dirty="0">
                <a:solidFill>
                  <a:schemeClr val="accent2">
                    <a:lumMod val="75000"/>
                  </a:schemeClr>
                </a:solidFill>
                <a:latin typeface="Calibri"/>
                <a:cs typeface="Arial" panose="020B0604020202020204" pitchFamily="34" charset="0"/>
              </a:rPr>
              <a:t>5.09 mo </a:t>
            </a:r>
            <a:br>
              <a:rPr lang="it-IT" sz="1400" b="1" dirty="0">
                <a:solidFill>
                  <a:prstClr val="black"/>
                </a:solidFill>
                <a:latin typeface="Calibri"/>
                <a:cs typeface="Arial" panose="020B0604020202020204" pitchFamily="34" charset="0"/>
              </a:rPr>
            </a:br>
            <a:r>
              <a:rPr lang="it-IT" sz="1400" dirty="0">
                <a:solidFill>
                  <a:prstClr val="black"/>
                </a:solidFill>
                <a:latin typeface="Calibri"/>
                <a:cs typeface="Arial" panose="020B0604020202020204" pitchFamily="34" charset="0"/>
              </a:rPr>
              <a:t>(95% CI, 2.89-8.31)</a:t>
            </a:r>
          </a:p>
        </p:txBody>
      </p:sp>
      <p:sp>
        <p:nvSpPr>
          <p:cNvPr id="63" name="Rectangle 62">
            <a:extLst>
              <a:ext uri="{FF2B5EF4-FFF2-40B4-BE49-F238E27FC236}">
                <a16:creationId xmlns:a16="http://schemas.microsoft.com/office/drawing/2014/main" id="{D4106B9E-D989-4FF2-8C54-E437FF71A93A}"/>
              </a:ext>
            </a:extLst>
          </p:cNvPr>
          <p:cNvSpPr/>
          <p:nvPr/>
        </p:nvSpPr>
        <p:spPr>
          <a:xfrm>
            <a:off x="5984366" y="1808750"/>
            <a:ext cx="1714500" cy="1028700"/>
          </a:xfrm>
          <a:prstGeom prst="rect">
            <a:avLst/>
          </a:prstGeom>
          <a:solidFill>
            <a:schemeClr val="accent3">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defRPr/>
            </a:pPr>
            <a:r>
              <a:rPr lang="it-IT" sz="1400" b="1" dirty="0">
                <a:solidFill>
                  <a:prstClr val="black"/>
                </a:solidFill>
                <a:latin typeface="Calibri"/>
                <a:cs typeface="Arial" panose="020B0604020202020204" pitchFamily="34" charset="0"/>
              </a:rPr>
              <a:t>Median OS: </a:t>
            </a:r>
            <a:br>
              <a:rPr lang="it-IT" sz="1400" b="1" dirty="0">
                <a:solidFill>
                  <a:prstClr val="black"/>
                </a:solidFill>
                <a:latin typeface="Calibri"/>
                <a:cs typeface="Arial" panose="020B0604020202020204" pitchFamily="34" charset="0"/>
              </a:rPr>
            </a:br>
            <a:r>
              <a:rPr lang="it-IT" sz="1500" b="1" dirty="0">
                <a:solidFill>
                  <a:srgbClr val="00B0F0"/>
                </a:solidFill>
                <a:latin typeface="Calibri"/>
                <a:cs typeface="Arial" panose="020B0604020202020204" pitchFamily="34" charset="0"/>
              </a:rPr>
              <a:t>9.53 mo </a:t>
            </a:r>
            <a:br>
              <a:rPr lang="it-IT" sz="1400" b="1" dirty="0">
                <a:solidFill>
                  <a:prstClr val="black"/>
                </a:solidFill>
                <a:latin typeface="Calibri"/>
                <a:cs typeface="Arial" panose="020B0604020202020204" pitchFamily="34" charset="0"/>
              </a:rPr>
            </a:br>
            <a:r>
              <a:rPr lang="it-IT" sz="1400" dirty="0">
                <a:solidFill>
                  <a:prstClr val="black"/>
                </a:solidFill>
                <a:latin typeface="Calibri"/>
                <a:cs typeface="Arial" panose="020B0604020202020204" pitchFamily="34" charset="0"/>
              </a:rPr>
              <a:t>(95% CI, 6.93-11.24)</a:t>
            </a:r>
          </a:p>
        </p:txBody>
      </p:sp>
      <p:sp>
        <p:nvSpPr>
          <p:cNvPr id="11" name="Footer Placeholder 3">
            <a:extLst>
              <a:ext uri="{FF2B5EF4-FFF2-40B4-BE49-F238E27FC236}">
                <a16:creationId xmlns:a16="http://schemas.microsoft.com/office/drawing/2014/main" id="{61C4AE4B-E007-8846-A67A-71029E912762}"/>
              </a:ext>
            </a:extLst>
          </p:cNvPr>
          <p:cNvSpPr>
            <a:spLocks noGrp="1"/>
          </p:cNvSpPr>
          <p:nvPr>
            <p:ph type="ftr" sz="quarter" idx="11"/>
          </p:nvPr>
        </p:nvSpPr>
        <p:spPr>
          <a:xfrm>
            <a:off x="368301" y="4872631"/>
            <a:ext cx="3611563" cy="156569"/>
          </a:xfrm>
        </p:spPr>
        <p:txBody>
          <a:bodyPr/>
          <a:lstStyle/>
          <a:p>
            <a:pPr indent="0" defTabSz="685800" fontAlgn="auto">
              <a:spcBef>
                <a:spcPts val="0"/>
              </a:spcBef>
              <a:spcAft>
                <a:spcPts val="0"/>
              </a:spcAft>
              <a:defRPr/>
            </a:pPr>
            <a:r>
              <a:rPr lang="en-US" sz="900" dirty="0">
                <a:solidFill>
                  <a:prstClr val="black">
                    <a:tint val="75000"/>
                  </a:prstClr>
                </a:solidFill>
                <a:latin typeface="Calibri"/>
                <a:ea typeface="+mn-ea"/>
                <a:cs typeface="+mn-cs"/>
              </a:rPr>
              <a:t>Presented by G. S. Nowakowski MD</a:t>
            </a:r>
          </a:p>
        </p:txBody>
      </p:sp>
      <p:pic>
        <p:nvPicPr>
          <p:cNvPr id="3" name="Picture 2">
            <a:extLst>
              <a:ext uri="{FF2B5EF4-FFF2-40B4-BE49-F238E27FC236}">
                <a16:creationId xmlns:a16="http://schemas.microsoft.com/office/drawing/2014/main" id="{4E000937-2E32-EE43-AB61-3B7BC53B65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8301" y="3698414"/>
            <a:ext cx="6583644" cy="952500"/>
          </a:xfrm>
          <a:prstGeom prst="rect">
            <a:avLst/>
          </a:prstGeom>
        </p:spPr>
      </p:pic>
      <p:sp>
        <p:nvSpPr>
          <p:cNvPr id="7" name="TextBox 6">
            <a:extLst>
              <a:ext uri="{FF2B5EF4-FFF2-40B4-BE49-F238E27FC236}">
                <a16:creationId xmlns:a16="http://schemas.microsoft.com/office/drawing/2014/main" id="{E520CD77-4203-9E46-8121-BE5732F95BF9}"/>
              </a:ext>
            </a:extLst>
          </p:cNvPr>
          <p:cNvSpPr txBox="1"/>
          <p:nvPr/>
        </p:nvSpPr>
        <p:spPr>
          <a:xfrm>
            <a:off x="2132556" y="3772406"/>
            <a:ext cx="4819389" cy="553998"/>
          </a:xfrm>
          <a:prstGeom prst="rect">
            <a:avLst/>
          </a:prstGeom>
        </p:spPr>
        <p:txBody>
          <a:bodyPr vert="horz" wrap="square" lIns="0" tIns="0" rIns="0" bIns="0" rtlCol="0">
            <a:spAutoFit/>
          </a:bodyPr>
          <a:lstStyle/>
          <a:p>
            <a:pPr algn="l"/>
            <a:r>
              <a:rPr lang="en-US" dirty="0"/>
              <a:t> N*                              ORR                          95% CI</a:t>
            </a:r>
          </a:p>
        </p:txBody>
      </p:sp>
      <p:sp>
        <p:nvSpPr>
          <p:cNvPr id="8" name="TextBox 7">
            <a:extLst>
              <a:ext uri="{FF2B5EF4-FFF2-40B4-BE49-F238E27FC236}">
                <a16:creationId xmlns:a16="http://schemas.microsoft.com/office/drawing/2014/main" id="{4D9116A7-AEAB-FB49-817B-9F5B34450B76}"/>
              </a:ext>
            </a:extLst>
          </p:cNvPr>
          <p:cNvSpPr txBox="1"/>
          <p:nvPr/>
        </p:nvSpPr>
        <p:spPr>
          <a:xfrm>
            <a:off x="7252570" y="3391422"/>
            <a:ext cx="1615858" cy="1384995"/>
          </a:xfrm>
          <a:prstGeom prst="rect">
            <a:avLst/>
          </a:prstGeom>
        </p:spPr>
        <p:txBody>
          <a:bodyPr vert="horz" wrap="square" lIns="0" tIns="0" rIns="0" bIns="0" rtlCol="0">
            <a:spAutoFit/>
          </a:bodyPr>
          <a:lstStyle/>
          <a:p>
            <a:pPr algn="l"/>
            <a:r>
              <a:rPr lang="en-US" dirty="0"/>
              <a:t>*CD19 expression required post CD19 targeting </a:t>
            </a:r>
            <a:r>
              <a:rPr lang="en-US" dirty="0" err="1"/>
              <a:t>rx</a:t>
            </a:r>
            <a:r>
              <a:rPr lang="en-US" dirty="0"/>
              <a:t> </a:t>
            </a:r>
          </a:p>
        </p:txBody>
      </p:sp>
    </p:spTree>
    <p:extLst>
      <p:ext uri="{BB962C8B-B14F-4D97-AF65-F5344CB8AC3E}">
        <p14:creationId xmlns:p14="http://schemas.microsoft.com/office/powerpoint/2010/main" val="40988108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D2A89-7373-414A-A810-3E5473A3D422}"/>
              </a:ext>
            </a:extLst>
          </p:cNvPr>
          <p:cNvSpPr>
            <a:spLocks noGrp="1"/>
          </p:cNvSpPr>
          <p:nvPr>
            <p:ph type="title"/>
          </p:nvPr>
        </p:nvSpPr>
        <p:spPr>
          <a:xfrm>
            <a:off x="366713" y="261937"/>
            <a:ext cx="8412162" cy="533549"/>
          </a:xfrm>
        </p:spPr>
        <p:txBody>
          <a:bodyPr/>
          <a:lstStyle/>
          <a:p>
            <a:r>
              <a:rPr lang="en-US" dirty="0"/>
              <a:t>Selinexor in R/R DLBCL</a:t>
            </a:r>
          </a:p>
        </p:txBody>
      </p:sp>
      <p:graphicFrame>
        <p:nvGraphicFramePr>
          <p:cNvPr id="4" name="Content Placeholder 3">
            <a:extLst>
              <a:ext uri="{FF2B5EF4-FFF2-40B4-BE49-F238E27FC236}">
                <a16:creationId xmlns:a16="http://schemas.microsoft.com/office/drawing/2014/main" id="{DF07991B-039A-4FF5-B49A-474D881C6296}"/>
              </a:ext>
            </a:extLst>
          </p:cNvPr>
          <p:cNvGraphicFramePr>
            <a:graphicFrameLocks noGrp="1"/>
          </p:cNvGraphicFramePr>
          <p:nvPr>
            <p:ph idx="1"/>
          </p:nvPr>
        </p:nvGraphicFramePr>
        <p:xfrm>
          <a:off x="239332" y="859273"/>
          <a:ext cx="4101630" cy="931706"/>
        </p:xfrm>
        <a:graphic>
          <a:graphicData uri="http://schemas.openxmlformats.org/drawingml/2006/table">
            <a:tbl>
              <a:tblPr firstRow="1" bandRow="1">
                <a:tableStyleId>{8EC20E35-A176-4012-BC5E-935CFFF8708E}</a:tableStyleId>
              </a:tblPr>
              <a:tblGrid>
                <a:gridCol w="820326">
                  <a:extLst>
                    <a:ext uri="{9D8B030D-6E8A-4147-A177-3AD203B41FA5}">
                      <a16:colId xmlns:a16="http://schemas.microsoft.com/office/drawing/2014/main" val="2326023671"/>
                    </a:ext>
                  </a:extLst>
                </a:gridCol>
                <a:gridCol w="820326">
                  <a:extLst>
                    <a:ext uri="{9D8B030D-6E8A-4147-A177-3AD203B41FA5}">
                      <a16:colId xmlns:a16="http://schemas.microsoft.com/office/drawing/2014/main" val="2999467095"/>
                    </a:ext>
                  </a:extLst>
                </a:gridCol>
                <a:gridCol w="820326">
                  <a:extLst>
                    <a:ext uri="{9D8B030D-6E8A-4147-A177-3AD203B41FA5}">
                      <a16:colId xmlns:a16="http://schemas.microsoft.com/office/drawing/2014/main" val="264236203"/>
                    </a:ext>
                  </a:extLst>
                </a:gridCol>
                <a:gridCol w="820326">
                  <a:extLst>
                    <a:ext uri="{9D8B030D-6E8A-4147-A177-3AD203B41FA5}">
                      <a16:colId xmlns:a16="http://schemas.microsoft.com/office/drawing/2014/main" val="892971635"/>
                    </a:ext>
                  </a:extLst>
                </a:gridCol>
                <a:gridCol w="820326">
                  <a:extLst>
                    <a:ext uri="{9D8B030D-6E8A-4147-A177-3AD203B41FA5}">
                      <a16:colId xmlns:a16="http://schemas.microsoft.com/office/drawing/2014/main" val="2440545087"/>
                    </a:ext>
                  </a:extLst>
                </a:gridCol>
              </a:tblGrid>
              <a:tr h="325652">
                <a:tc>
                  <a:txBody>
                    <a:bodyPr/>
                    <a:lstStyle/>
                    <a:p>
                      <a:pPr algn="ctr" fontAlgn="ctr"/>
                      <a:r>
                        <a:rPr lang="en-US" sz="900" b="1" dirty="0">
                          <a:effectLst/>
                        </a:rPr>
                        <a:t>ORR</a:t>
                      </a:r>
                      <a:endParaRPr lang="en-US" sz="900" dirty="0">
                        <a:effectLst/>
                      </a:endParaRPr>
                    </a:p>
                  </a:txBody>
                  <a:tcPr marL="97287" marR="97287" marT="121608" marB="66884" anchor="b">
                    <a:solidFill>
                      <a:srgbClr val="002060"/>
                    </a:solidFill>
                  </a:tcPr>
                </a:tc>
                <a:tc>
                  <a:txBody>
                    <a:bodyPr/>
                    <a:lstStyle/>
                    <a:p>
                      <a:pPr algn="ctr" fontAlgn="ctr"/>
                      <a:r>
                        <a:rPr lang="en-US" sz="900" b="1" dirty="0">
                          <a:effectLst/>
                        </a:rPr>
                        <a:t>CR</a:t>
                      </a:r>
                      <a:endParaRPr lang="en-US" sz="900" dirty="0">
                        <a:effectLst/>
                      </a:endParaRPr>
                    </a:p>
                  </a:txBody>
                  <a:tcPr marL="97287" marR="97287" marT="121608" marB="66884" anchor="b">
                    <a:solidFill>
                      <a:srgbClr val="002060"/>
                    </a:solidFill>
                  </a:tcPr>
                </a:tc>
                <a:tc>
                  <a:txBody>
                    <a:bodyPr/>
                    <a:lstStyle/>
                    <a:p>
                      <a:pPr algn="ctr" fontAlgn="ctr"/>
                      <a:r>
                        <a:rPr lang="en-US" sz="900" b="1" dirty="0">
                          <a:effectLst/>
                        </a:rPr>
                        <a:t>PR</a:t>
                      </a:r>
                      <a:endParaRPr lang="en-US" sz="900" dirty="0">
                        <a:effectLst/>
                      </a:endParaRPr>
                    </a:p>
                  </a:txBody>
                  <a:tcPr marL="97287" marR="97287" marT="121608" marB="66884" anchor="b">
                    <a:solidFill>
                      <a:srgbClr val="002060"/>
                    </a:solidFill>
                  </a:tcPr>
                </a:tc>
                <a:tc>
                  <a:txBody>
                    <a:bodyPr/>
                    <a:lstStyle/>
                    <a:p>
                      <a:pPr algn="ctr" fontAlgn="ctr"/>
                      <a:r>
                        <a:rPr lang="en-US" sz="900" b="1" dirty="0">
                          <a:effectLst/>
                        </a:rPr>
                        <a:t>SD</a:t>
                      </a:r>
                      <a:endParaRPr lang="en-US" sz="900" dirty="0">
                        <a:effectLst/>
                      </a:endParaRPr>
                    </a:p>
                  </a:txBody>
                  <a:tcPr marL="97287" marR="97287" marT="121608" marB="66884" anchor="b">
                    <a:solidFill>
                      <a:srgbClr val="002060"/>
                    </a:solidFill>
                  </a:tcPr>
                </a:tc>
                <a:tc>
                  <a:txBody>
                    <a:bodyPr/>
                    <a:lstStyle/>
                    <a:p>
                      <a:pPr algn="ctr" fontAlgn="ctr"/>
                      <a:r>
                        <a:rPr lang="en-US" sz="900" b="1" dirty="0">
                          <a:effectLst/>
                        </a:rPr>
                        <a:t>PD/ND</a:t>
                      </a:r>
                      <a:endParaRPr lang="en-US" sz="900" dirty="0">
                        <a:effectLst/>
                      </a:endParaRPr>
                    </a:p>
                  </a:txBody>
                  <a:tcPr marL="97287" marR="97287" marT="121608" marB="66884" anchor="b">
                    <a:solidFill>
                      <a:srgbClr val="002060"/>
                    </a:solidFill>
                  </a:tcPr>
                </a:tc>
                <a:extLst>
                  <a:ext uri="{0D108BD9-81ED-4DB2-BD59-A6C34878D82A}">
                    <a16:rowId xmlns:a16="http://schemas.microsoft.com/office/drawing/2014/main" val="1020475837"/>
                  </a:ext>
                </a:extLst>
              </a:tr>
              <a:tr h="606054">
                <a:tc>
                  <a:txBody>
                    <a:bodyPr/>
                    <a:lstStyle/>
                    <a:p>
                      <a:pPr algn="ctr"/>
                      <a:r>
                        <a:rPr lang="en-US" sz="900" b="1" dirty="0">
                          <a:effectLst/>
                        </a:rPr>
                        <a:t>36/127 (28%) (20·7–37·0)</a:t>
                      </a:r>
                    </a:p>
                  </a:txBody>
                  <a:tcPr marL="97287" marR="97287" marT="97287" marB="97287" anchor="ctr"/>
                </a:tc>
                <a:tc>
                  <a:txBody>
                    <a:bodyPr/>
                    <a:lstStyle/>
                    <a:p>
                      <a:pPr algn="ctr"/>
                      <a:r>
                        <a:rPr lang="en-US" sz="900" b="1" dirty="0">
                          <a:effectLst/>
                        </a:rPr>
                        <a:t>15 (12%) </a:t>
                      </a:r>
                      <a:br>
                        <a:rPr lang="en-US" sz="900" b="1" dirty="0">
                          <a:effectLst/>
                        </a:rPr>
                      </a:br>
                      <a:r>
                        <a:rPr lang="en-US" sz="900" b="1" dirty="0">
                          <a:effectLst/>
                        </a:rPr>
                        <a:t>(6·8–18·7)</a:t>
                      </a:r>
                    </a:p>
                  </a:txBody>
                  <a:tcPr marL="97287" marR="97287" marT="97287" marB="97287" anchor="ctr"/>
                </a:tc>
                <a:tc>
                  <a:txBody>
                    <a:bodyPr/>
                    <a:lstStyle/>
                    <a:p>
                      <a:pPr algn="ctr"/>
                      <a:r>
                        <a:rPr lang="en-US" sz="900" b="1" dirty="0">
                          <a:effectLst/>
                        </a:rPr>
                        <a:t>21 (17%) </a:t>
                      </a:r>
                      <a:br>
                        <a:rPr lang="en-US" sz="900" b="1" dirty="0">
                          <a:effectLst/>
                        </a:rPr>
                      </a:br>
                      <a:r>
                        <a:rPr lang="en-US" sz="900" b="1" dirty="0">
                          <a:effectLst/>
                        </a:rPr>
                        <a:t>(10·5–24·2)</a:t>
                      </a:r>
                    </a:p>
                  </a:txBody>
                  <a:tcPr marL="97287" marR="97287" marT="97287" marB="97287" anchor="ctr"/>
                </a:tc>
                <a:tc>
                  <a:txBody>
                    <a:bodyPr/>
                    <a:lstStyle/>
                    <a:p>
                      <a:pPr algn="ctr"/>
                      <a:r>
                        <a:rPr lang="en-US" sz="900" b="1" dirty="0">
                          <a:effectLst/>
                        </a:rPr>
                        <a:t>11 (9%) </a:t>
                      </a:r>
                      <a:br>
                        <a:rPr lang="en-US" sz="900" b="1" dirty="0">
                          <a:effectLst/>
                        </a:rPr>
                      </a:br>
                      <a:r>
                        <a:rPr lang="en-US" sz="900" b="1" dirty="0">
                          <a:effectLst/>
                        </a:rPr>
                        <a:t>(4·4–15·0)</a:t>
                      </a:r>
                    </a:p>
                  </a:txBody>
                  <a:tcPr marL="97287" marR="97287" marT="97287" marB="97287" anchor="ctr"/>
                </a:tc>
                <a:tc>
                  <a:txBody>
                    <a:bodyPr/>
                    <a:lstStyle/>
                    <a:p>
                      <a:pPr algn="ctr"/>
                      <a:r>
                        <a:rPr lang="en-US" sz="900" b="1" dirty="0">
                          <a:effectLst/>
                        </a:rPr>
                        <a:t>80 (63%) </a:t>
                      </a:r>
                      <a:br>
                        <a:rPr lang="en-US" sz="900" b="1" dirty="0">
                          <a:effectLst/>
                        </a:rPr>
                      </a:br>
                      <a:r>
                        <a:rPr lang="en-US" sz="900" b="1" dirty="0">
                          <a:effectLst/>
                        </a:rPr>
                        <a:t>(54·0–71·4)</a:t>
                      </a:r>
                    </a:p>
                  </a:txBody>
                  <a:tcPr marL="97287" marR="97287" marT="97287" marB="97287" anchor="ctr"/>
                </a:tc>
                <a:extLst>
                  <a:ext uri="{0D108BD9-81ED-4DB2-BD59-A6C34878D82A}">
                    <a16:rowId xmlns:a16="http://schemas.microsoft.com/office/drawing/2014/main" val="3900043376"/>
                  </a:ext>
                </a:extLst>
              </a:tr>
            </a:tbl>
          </a:graphicData>
        </a:graphic>
      </p:graphicFrame>
      <p:sp>
        <p:nvSpPr>
          <p:cNvPr id="6" name="TextBox 5">
            <a:extLst>
              <a:ext uri="{FF2B5EF4-FFF2-40B4-BE49-F238E27FC236}">
                <a16:creationId xmlns:a16="http://schemas.microsoft.com/office/drawing/2014/main" id="{C32244F9-DFA4-4E09-8326-96164904E891}"/>
              </a:ext>
            </a:extLst>
          </p:cNvPr>
          <p:cNvSpPr txBox="1"/>
          <p:nvPr/>
        </p:nvSpPr>
        <p:spPr>
          <a:xfrm>
            <a:off x="3583594" y="4858480"/>
            <a:ext cx="5275984" cy="207749"/>
          </a:xfrm>
          <a:prstGeom prst="rect">
            <a:avLst/>
          </a:prstGeom>
          <a:noFill/>
        </p:spPr>
        <p:txBody>
          <a:bodyPr wrap="square" anchor="b">
            <a:spAutoFit/>
          </a:bodyPr>
          <a:lstStyle/>
          <a:p>
            <a:pPr algn="r" defTabSz="685800">
              <a:defRPr/>
            </a:pPr>
            <a:r>
              <a:rPr lang="en-US" sz="750" dirty="0" err="1">
                <a:solidFill>
                  <a:prstClr val="black"/>
                </a:solidFill>
              </a:rPr>
              <a:t>Kalakonda</a:t>
            </a:r>
            <a:r>
              <a:rPr lang="en-US" sz="750" dirty="0">
                <a:solidFill>
                  <a:prstClr val="black"/>
                </a:solidFill>
              </a:rPr>
              <a:t> N, et al. </a:t>
            </a:r>
            <a:r>
              <a:rPr lang="en-US" sz="750" i="1" dirty="0">
                <a:solidFill>
                  <a:prstClr val="black"/>
                </a:solidFill>
              </a:rPr>
              <a:t>Lancet Haematol</a:t>
            </a:r>
            <a:r>
              <a:rPr lang="en-US" sz="750" dirty="0">
                <a:solidFill>
                  <a:prstClr val="black"/>
                </a:solidFill>
              </a:rPr>
              <a:t>. 2020;7: e511–22.; </a:t>
            </a:r>
            <a:r>
              <a:rPr lang="en-US" sz="750" dirty="0" err="1">
                <a:solidFill>
                  <a:prstClr val="black"/>
                </a:solidFill>
              </a:rPr>
              <a:t>Horesh</a:t>
            </a:r>
            <a:r>
              <a:rPr lang="en-US" sz="750" dirty="0">
                <a:solidFill>
                  <a:prstClr val="black"/>
                </a:solidFill>
              </a:rPr>
              <a:t> N et al. </a:t>
            </a:r>
            <a:r>
              <a:rPr lang="en-US" sz="750" dirty="0"/>
              <a:t>Am J Blood Res. 2021; 11(1): 111–117.</a:t>
            </a:r>
            <a:r>
              <a:rPr lang="en-US" sz="750" dirty="0">
                <a:solidFill>
                  <a:prstClr val="black"/>
                </a:solidFill>
              </a:rPr>
              <a:t> </a:t>
            </a:r>
          </a:p>
        </p:txBody>
      </p:sp>
      <p:sp>
        <p:nvSpPr>
          <p:cNvPr id="8" name="Footer Placeholder 3">
            <a:extLst>
              <a:ext uri="{FF2B5EF4-FFF2-40B4-BE49-F238E27FC236}">
                <a16:creationId xmlns:a16="http://schemas.microsoft.com/office/drawing/2014/main" id="{25791111-16F9-9C4E-A237-6D513AABD0E3}"/>
              </a:ext>
            </a:extLst>
          </p:cNvPr>
          <p:cNvSpPr>
            <a:spLocks noGrp="1"/>
          </p:cNvSpPr>
          <p:nvPr>
            <p:ph type="ftr" sz="quarter" idx="11"/>
          </p:nvPr>
        </p:nvSpPr>
        <p:spPr>
          <a:xfrm>
            <a:off x="368301" y="4872631"/>
            <a:ext cx="3611563" cy="156569"/>
          </a:xfrm>
        </p:spPr>
        <p:txBody>
          <a:bodyPr/>
          <a:lstStyle/>
          <a:p>
            <a:pPr indent="0" defTabSz="685800" fontAlgn="auto">
              <a:spcBef>
                <a:spcPts val="0"/>
              </a:spcBef>
              <a:spcAft>
                <a:spcPts val="0"/>
              </a:spcAft>
              <a:defRPr/>
            </a:pPr>
            <a:r>
              <a:rPr lang="en-US" sz="900" dirty="0">
                <a:solidFill>
                  <a:prstClr val="black">
                    <a:tint val="75000"/>
                  </a:prstClr>
                </a:solidFill>
                <a:latin typeface="Calibri"/>
                <a:ea typeface="+mn-ea"/>
                <a:cs typeface="+mn-cs"/>
              </a:rPr>
              <a:t>Presented by G. S. Nowakowski MD</a:t>
            </a:r>
          </a:p>
        </p:txBody>
      </p:sp>
      <p:pic>
        <p:nvPicPr>
          <p:cNvPr id="9" name="Picture 7">
            <a:extLst>
              <a:ext uri="{FF2B5EF4-FFF2-40B4-BE49-F238E27FC236}">
                <a16:creationId xmlns:a16="http://schemas.microsoft.com/office/drawing/2014/main" id="{FFFD1C59-CA8A-284C-99CE-6150D304156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9332" y="2680294"/>
            <a:ext cx="2886641" cy="2155310"/>
          </a:xfrm>
          <a:prstGeom prst="rect">
            <a:avLst/>
          </a:prstGeom>
          <a:solidFill>
            <a:schemeClr val="bg1"/>
          </a:solidFill>
          <a:ln w="9525">
            <a:solidFill>
              <a:srgbClr val="000000"/>
            </a:solidFill>
            <a:miter lim="800000"/>
            <a:headEnd/>
            <a:tailEnd/>
          </a:ln>
        </p:spPr>
      </p:pic>
      <p:pic>
        <p:nvPicPr>
          <p:cNvPr id="6146" name="Picture 2">
            <a:extLst>
              <a:ext uri="{FF2B5EF4-FFF2-40B4-BE49-F238E27FC236}">
                <a16:creationId xmlns:a16="http://schemas.microsoft.com/office/drawing/2014/main" id="{AD0F9300-4C18-DD40-931E-40DAD2DB660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18262" y="2026418"/>
            <a:ext cx="4160614" cy="213928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4BF31C4-5711-FE4A-BF53-7F18F93ACEEE}"/>
              </a:ext>
            </a:extLst>
          </p:cNvPr>
          <p:cNvSpPr txBox="1"/>
          <p:nvPr/>
        </p:nvSpPr>
        <p:spPr>
          <a:xfrm>
            <a:off x="4677245" y="977797"/>
            <a:ext cx="4101631" cy="830997"/>
          </a:xfrm>
          <a:prstGeom prst="rect">
            <a:avLst/>
          </a:prstGeom>
        </p:spPr>
        <p:txBody>
          <a:bodyPr vert="horz" wrap="square" lIns="0" tIns="0" rIns="0" bIns="0" rtlCol="0">
            <a:spAutoFit/>
          </a:bodyPr>
          <a:lstStyle/>
          <a:p>
            <a:pPr algn="l"/>
            <a:r>
              <a:rPr lang="en-US" dirty="0"/>
              <a:t>Patient with post CART progression  treated (A) with Selinexor (B) as bridge to all SCT (C) </a:t>
            </a:r>
          </a:p>
        </p:txBody>
      </p:sp>
      <p:graphicFrame>
        <p:nvGraphicFramePr>
          <p:cNvPr id="12" name="Content Placeholder 3">
            <a:extLst>
              <a:ext uri="{FF2B5EF4-FFF2-40B4-BE49-F238E27FC236}">
                <a16:creationId xmlns:a16="http://schemas.microsoft.com/office/drawing/2014/main" id="{E8D4DBD8-4836-9648-BBB4-2D69F9025297}"/>
              </a:ext>
            </a:extLst>
          </p:cNvPr>
          <p:cNvGraphicFramePr>
            <a:graphicFrameLocks/>
          </p:cNvGraphicFramePr>
          <p:nvPr/>
        </p:nvGraphicFramePr>
        <p:xfrm>
          <a:off x="239332" y="1883444"/>
          <a:ext cx="3241164" cy="602624"/>
        </p:xfrm>
        <a:graphic>
          <a:graphicData uri="http://schemas.openxmlformats.org/drawingml/2006/table">
            <a:tbl>
              <a:tblPr firstRow="1" bandRow="1">
                <a:tableStyleId>{8EC20E35-A176-4012-BC5E-935CFFF8708E}</a:tableStyleId>
              </a:tblPr>
              <a:tblGrid>
                <a:gridCol w="1272390">
                  <a:extLst>
                    <a:ext uri="{9D8B030D-6E8A-4147-A177-3AD203B41FA5}">
                      <a16:colId xmlns:a16="http://schemas.microsoft.com/office/drawing/2014/main" val="4257523465"/>
                    </a:ext>
                  </a:extLst>
                </a:gridCol>
                <a:gridCol w="720328">
                  <a:extLst>
                    <a:ext uri="{9D8B030D-6E8A-4147-A177-3AD203B41FA5}">
                      <a16:colId xmlns:a16="http://schemas.microsoft.com/office/drawing/2014/main" val="1876758017"/>
                    </a:ext>
                  </a:extLst>
                </a:gridCol>
                <a:gridCol w="624223">
                  <a:extLst>
                    <a:ext uri="{9D8B030D-6E8A-4147-A177-3AD203B41FA5}">
                      <a16:colId xmlns:a16="http://schemas.microsoft.com/office/drawing/2014/main" val="366980289"/>
                    </a:ext>
                  </a:extLst>
                </a:gridCol>
                <a:gridCol w="624223">
                  <a:extLst>
                    <a:ext uri="{9D8B030D-6E8A-4147-A177-3AD203B41FA5}">
                      <a16:colId xmlns:a16="http://schemas.microsoft.com/office/drawing/2014/main" val="1511379960"/>
                    </a:ext>
                  </a:extLst>
                </a:gridCol>
              </a:tblGrid>
              <a:tr h="191592">
                <a:tc>
                  <a:txBody>
                    <a:bodyPr/>
                    <a:lstStyle/>
                    <a:p>
                      <a:pPr algn="l" fontAlgn="ctr"/>
                      <a:endParaRPr lang="en-US" sz="800" dirty="0">
                        <a:effectLst/>
                      </a:endParaRPr>
                    </a:p>
                  </a:txBody>
                  <a:tcPr marL="39893" marR="39893" marT="49866" marB="27426" anchor="ctr">
                    <a:solidFill>
                      <a:srgbClr val="002060"/>
                    </a:solidFill>
                  </a:tcPr>
                </a:tc>
                <a:tc>
                  <a:txBody>
                    <a:bodyPr/>
                    <a:lstStyle/>
                    <a:p>
                      <a:pPr algn="l" fontAlgn="ctr"/>
                      <a:r>
                        <a:rPr lang="en-US" sz="800" b="1" dirty="0">
                          <a:effectLst/>
                        </a:rPr>
                        <a:t>Grade 1–2</a:t>
                      </a:r>
                      <a:endParaRPr lang="en-US" sz="800" dirty="0">
                        <a:effectLst/>
                      </a:endParaRPr>
                    </a:p>
                  </a:txBody>
                  <a:tcPr marL="39893" marR="39893" marT="49866" marB="27426" anchor="ctr">
                    <a:solidFill>
                      <a:srgbClr val="002060"/>
                    </a:solidFill>
                  </a:tcPr>
                </a:tc>
                <a:tc>
                  <a:txBody>
                    <a:bodyPr/>
                    <a:lstStyle/>
                    <a:p>
                      <a:pPr algn="l" fontAlgn="ctr"/>
                      <a:r>
                        <a:rPr lang="en-US" sz="800" b="1" dirty="0">
                          <a:effectLst/>
                        </a:rPr>
                        <a:t>Grade 3</a:t>
                      </a:r>
                      <a:endParaRPr lang="en-US" sz="800" dirty="0">
                        <a:effectLst/>
                      </a:endParaRPr>
                    </a:p>
                  </a:txBody>
                  <a:tcPr marL="39893" marR="39893" marT="49866" marB="27426" anchor="ctr">
                    <a:solidFill>
                      <a:srgbClr val="002060"/>
                    </a:solidFill>
                  </a:tcPr>
                </a:tc>
                <a:tc>
                  <a:txBody>
                    <a:bodyPr/>
                    <a:lstStyle/>
                    <a:p>
                      <a:pPr algn="l" fontAlgn="ctr"/>
                      <a:r>
                        <a:rPr lang="en-US" sz="800" b="1" dirty="0">
                          <a:effectLst/>
                        </a:rPr>
                        <a:t>Grade 4</a:t>
                      </a:r>
                      <a:endParaRPr lang="en-US" sz="800" dirty="0">
                        <a:effectLst/>
                      </a:endParaRPr>
                    </a:p>
                  </a:txBody>
                  <a:tcPr marL="39893" marR="39893" marT="49866" marB="27426" anchor="ctr">
                    <a:solidFill>
                      <a:srgbClr val="002060"/>
                    </a:solidFill>
                  </a:tcPr>
                </a:tc>
                <a:extLst>
                  <a:ext uri="{0D108BD9-81ED-4DB2-BD59-A6C34878D82A}">
                    <a16:rowId xmlns:a16="http://schemas.microsoft.com/office/drawing/2014/main" val="2497175202"/>
                  </a:ext>
                </a:extLst>
              </a:tr>
              <a:tr h="194085">
                <a:tc>
                  <a:txBody>
                    <a:bodyPr/>
                    <a:lstStyle/>
                    <a:p>
                      <a:pPr algn="l"/>
                      <a:r>
                        <a:rPr lang="en-US" sz="800" b="1" dirty="0">
                          <a:effectLst/>
                        </a:rPr>
                        <a:t>Thrombocytopenia</a:t>
                      </a:r>
                    </a:p>
                  </a:txBody>
                  <a:tcPr marL="39893" marR="39893" marT="39893" marB="39893" anchor="ctr"/>
                </a:tc>
                <a:tc>
                  <a:txBody>
                    <a:bodyPr/>
                    <a:lstStyle/>
                    <a:p>
                      <a:pPr algn="l"/>
                      <a:r>
                        <a:rPr lang="en-US" sz="800" b="0" dirty="0">
                          <a:effectLst/>
                        </a:rPr>
                        <a:t>20 (16%)</a:t>
                      </a:r>
                    </a:p>
                  </a:txBody>
                  <a:tcPr marL="39893" marR="39893" marT="39893" marB="39893" anchor="ctr"/>
                </a:tc>
                <a:tc>
                  <a:txBody>
                    <a:bodyPr/>
                    <a:lstStyle/>
                    <a:p>
                      <a:pPr algn="l"/>
                      <a:r>
                        <a:rPr lang="en-US" sz="800" b="0" dirty="0">
                          <a:effectLst/>
                        </a:rPr>
                        <a:t>39 (31%)</a:t>
                      </a:r>
                    </a:p>
                  </a:txBody>
                  <a:tcPr marL="39893" marR="39893" marT="39893" marB="39893" anchor="ctr"/>
                </a:tc>
                <a:tc>
                  <a:txBody>
                    <a:bodyPr/>
                    <a:lstStyle/>
                    <a:p>
                      <a:pPr algn="l"/>
                      <a:r>
                        <a:rPr lang="en-US" sz="800" b="0" dirty="0">
                          <a:effectLst/>
                        </a:rPr>
                        <a:t>19 (15%)</a:t>
                      </a:r>
                    </a:p>
                  </a:txBody>
                  <a:tcPr marL="39893" marR="39893" marT="39893" marB="39893" anchor="ctr"/>
                </a:tc>
                <a:extLst>
                  <a:ext uri="{0D108BD9-81ED-4DB2-BD59-A6C34878D82A}">
                    <a16:rowId xmlns:a16="http://schemas.microsoft.com/office/drawing/2014/main" val="760780327"/>
                  </a:ext>
                </a:extLst>
              </a:tr>
              <a:tr h="194085">
                <a:tc>
                  <a:txBody>
                    <a:bodyPr/>
                    <a:lstStyle/>
                    <a:p>
                      <a:pPr algn="l"/>
                      <a:r>
                        <a:rPr lang="en-US" sz="800" b="1" dirty="0">
                          <a:effectLst/>
                        </a:rPr>
                        <a:t>Neutropenia</a:t>
                      </a:r>
                    </a:p>
                  </a:txBody>
                  <a:tcPr marL="39893" marR="39893" marT="39893" marB="39893" anchor="ctr"/>
                </a:tc>
                <a:tc>
                  <a:txBody>
                    <a:bodyPr/>
                    <a:lstStyle/>
                    <a:p>
                      <a:pPr algn="l"/>
                      <a:r>
                        <a:rPr lang="en-US" sz="800" b="0" dirty="0">
                          <a:effectLst/>
                        </a:rPr>
                        <a:t>7 (6%)</a:t>
                      </a:r>
                    </a:p>
                  </a:txBody>
                  <a:tcPr marL="39893" marR="39893" marT="39893" marB="39893" anchor="ctr"/>
                </a:tc>
                <a:tc>
                  <a:txBody>
                    <a:bodyPr/>
                    <a:lstStyle/>
                    <a:p>
                      <a:pPr algn="l"/>
                      <a:r>
                        <a:rPr lang="en-US" sz="800" b="0" dirty="0">
                          <a:effectLst/>
                        </a:rPr>
                        <a:t>20 (16%)</a:t>
                      </a:r>
                    </a:p>
                  </a:txBody>
                  <a:tcPr marL="39893" marR="39893" marT="39893" marB="39893" anchor="ctr"/>
                </a:tc>
                <a:tc>
                  <a:txBody>
                    <a:bodyPr/>
                    <a:lstStyle/>
                    <a:p>
                      <a:pPr algn="l"/>
                      <a:r>
                        <a:rPr lang="en-US" sz="800" b="0" dirty="0">
                          <a:effectLst/>
                        </a:rPr>
                        <a:t>11 (9%)</a:t>
                      </a:r>
                    </a:p>
                  </a:txBody>
                  <a:tcPr marL="39893" marR="39893" marT="39893" marB="39893" anchor="ctr"/>
                </a:tc>
                <a:extLst>
                  <a:ext uri="{0D108BD9-81ED-4DB2-BD59-A6C34878D82A}">
                    <a16:rowId xmlns:a16="http://schemas.microsoft.com/office/drawing/2014/main" val="311822375"/>
                  </a:ext>
                </a:extLst>
              </a:tr>
            </a:tbl>
          </a:graphicData>
        </a:graphic>
      </p:graphicFrame>
    </p:spTree>
    <p:extLst>
      <p:ext uri="{BB962C8B-B14F-4D97-AF65-F5344CB8AC3E}">
        <p14:creationId xmlns:p14="http://schemas.microsoft.com/office/powerpoint/2010/main" val="8256893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BBE9F-7355-7945-ABDF-DB83DCE6C88F}"/>
              </a:ext>
            </a:extLst>
          </p:cNvPr>
          <p:cNvSpPr>
            <a:spLocks noGrp="1"/>
          </p:cNvSpPr>
          <p:nvPr>
            <p:ph type="title"/>
          </p:nvPr>
        </p:nvSpPr>
        <p:spPr/>
        <p:txBody>
          <a:bodyPr/>
          <a:lstStyle/>
          <a:p>
            <a:r>
              <a:rPr lang="en-US" dirty="0"/>
              <a:t>Radiation Therapy Post CART relapse </a:t>
            </a:r>
          </a:p>
        </p:txBody>
      </p:sp>
      <p:sp>
        <p:nvSpPr>
          <p:cNvPr id="5" name="Slide Number Placeholder 4">
            <a:extLst>
              <a:ext uri="{FF2B5EF4-FFF2-40B4-BE49-F238E27FC236}">
                <a16:creationId xmlns:a16="http://schemas.microsoft.com/office/drawing/2014/main" id="{55B5E2D6-7C46-1C4A-B27C-56C2BFFB982D}"/>
              </a:ext>
            </a:extLst>
          </p:cNvPr>
          <p:cNvSpPr>
            <a:spLocks noGrp="1"/>
          </p:cNvSpPr>
          <p:nvPr>
            <p:ph type="sldNum" sz="quarter" idx="12"/>
          </p:nvPr>
        </p:nvSpPr>
        <p:spPr>
          <a:xfrm>
            <a:off x="6444641" y="4630351"/>
            <a:ext cx="2415141" cy="273844"/>
          </a:xfrm>
        </p:spPr>
        <p:txBody>
          <a:bodyPr/>
          <a:lstStyle/>
          <a:p>
            <a:pPr algn="l" defTabSz="685800" fontAlgn="auto">
              <a:spcBef>
                <a:spcPts val="0"/>
              </a:spcBef>
              <a:spcAft>
                <a:spcPts val="0"/>
              </a:spcAft>
              <a:defRPr/>
            </a:pPr>
            <a:r>
              <a:rPr lang="en-US" sz="1050" dirty="0" err="1">
                <a:solidFill>
                  <a:srgbClr val="000000"/>
                </a:solidFill>
                <a:latin typeface="Arial" panose="020B0604020202020204"/>
              </a:rPr>
              <a:t>Imber</a:t>
            </a:r>
            <a:r>
              <a:rPr lang="en-US" sz="1050" dirty="0">
                <a:solidFill>
                  <a:srgbClr val="000000"/>
                </a:solidFill>
                <a:latin typeface="Arial" panose="020B0604020202020204"/>
              </a:rPr>
              <a:t> et al. BJH 2020, 190, 45–51</a:t>
            </a:r>
            <a:endParaRPr lang="en-US" sz="1050" dirty="0">
              <a:solidFill>
                <a:srgbClr val="000000"/>
              </a:solidFill>
              <a:latin typeface="Calibri"/>
              <a:ea typeface="+mn-ea"/>
              <a:cs typeface="+mn-cs"/>
            </a:endParaRPr>
          </a:p>
        </p:txBody>
      </p:sp>
      <p:pic>
        <p:nvPicPr>
          <p:cNvPr id="10242" name="Picture 2" descr="image">
            <a:extLst>
              <a:ext uri="{FF2B5EF4-FFF2-40B4-BE49-F238E27FC236}">
                <a16:creationId xmlns:a16="http://schemas.microsoft.com/office/drawing/2014/main" id="{52A684DE-5AC8-E347-AE16-EAD1130E33D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4218" y="814065"/>
            <a:ext cx="5810446" cy="4090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5906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632FB-6C44-D446-BA8E-E7C605ABBB6A}"/>
              </a:ext>
            </a:extLst>
          </p:cNvPr>
          <p:cNvSpPr>
            <a:spLocks noGrp="1"/>
          </p:cNvSpPr>
          <p:nvPr>
            <p:ph type="title"/>
          </p:nvPr>
        </p:nvSpPr>
        <p:spPr>
          <a:xfrm>
            <a:off x="366714" y="261937"/>
            <a:ext cx="6523184" cy="766763"/>
          </a:xfrm>
        </p:spPr>
        <p:txBody>
          <a:bodyPr>
            <a:normAutofit/>
          </a:bodyPr>
          <a:lstStyle/>
          <a:p>
            <a:r>
              <a:rPr lang="en-US" dirty="0"/>
              <a:t>Conclusions </a:t>
            </a:r>
          </a:p>
        </p:txBody>
      </p:sp>
      <p:sp>
        <p:nvSpPr>
          <p:cNvPr id="3" name="Content Placeholder 2">
            <a:extLst>
              <a:ext uri="{FF2B5EF4-FFF2-40B4-BE49-F238E27FC236}">
                <a16:creationId xmlns:a16="http://schemas.microsoft.com/office/drawing/2014/main" id="{F03FF5B8-D844-C04D-A79F-7B18AF4ED2B4}"/>
              </a:ext>
            </a:extLst>
          </p:cNvPr>
          <p:cNvSpPr>
            <a:spLocks noGrp="1"/>
          </p:cNvSpPr>
          <p:nvPr>
            <p:ph idx="1"/>
          </p:nvPr>
        </p:nvSpPr>
        <p:spPr>
          <a:xfrm>
            <a:off x="366713" y="1236035"/>
            <a:ext cx="8412162" cy="3535990"/>
          </a:xfrm>
        </p:spPr>
        <p:txBody>
          <a:bodyPr/>
          <a:lstStyle/>
          <a:p>
            <a:pPr marL="214313" indent="-214313">
              <a:buFont typeface="Arial" panose="020B0604020202020204" pitchFamily="34" charset="0"/>
              <a:buChar char="•"/>
            </a:pPr>
            <a:r>
              <a:rPr lang="en-US" b="1" dirty="0">
                <a:solidFill>
                  <a:schemeClr val="tx1"/>
                </a:solidFill>
              </a:rPr>
              <a:t>RCHOP remains standard in frontline DLBCL regardless of molecular subtype</a:t>
            </a:r>
          </a:p>
          <a:p>
            <a:pPr marL="769811" lvl="1" indent="-214313"/>
            <a:r>
              <a:rPr lang="en-US" b="1" dirty="0">
                <a:solidFill>
                  <a:schemeClr val="tx1"/>
                </a:solidFill>
              </a:rPr>
              <a:t>Pending </a:t>
            </a:r>
            <a:r>
              <a:rPr lang="en-US" b="1" dirty="0" err="1">
                <a:solidFill>
                  <a:schemeClr val="tx1"/>
                </a:solidFill>
              </a:rPr>
              <a:t>Polarix</a:t>
            </a:r>
            <a:r>
              <a:rPr lang="en-US" b="1" dirty="0">
                <a:solidFill>
                  <a:schemeClr val="tx1"/>
                </a:solidFill>
              </a:rPr>
              <a:t> study results  </a:t>
            </a:r>
          </a:p>
          <a:p>
            <a:r>
              <a:rPr lang="en-US" b="1" dirty="0">
                <a:solidFill>
                  <a:schemeClr val="tx1"/>
                </a:solidFill>
              </a:rPr>
              <a:t>   New options in R/R DLBCL </a:t>
            </a:r>
          </a:p>
          <a:p>
            <a:pPr marL="214313" indent="-214313">
              <a:buFont typeface="Arial" panose="020B0604020202020204" pitchFamily="34" charset="0"/>
              <a:buChar char="•"/>
            </a:pPr>
            <a:r>
              <a:rPr lang="en-US" b="1" dirty="0">
                <a:solidFill>
                  <a:schemeClr val="tx1"/>
                </a:solidFill>
              </a:rPr>
              <a:t>Elderly patient with multiple comorbidities with relapsed DLBCL 8 months  after RCHOP </a:t>
            </a:r>
            <a:r>
              <a:rPr lang="en-US" dirty="0">
                <a:solidFill>
                  <a:schemeClr val="tx1"/>
                </a:solidFill>
              </a:rPr>
              <a:t>– </a:t>
            </a:r>
            <a:r>
              <a:rPr lang="en-US" b="1" dirty="0">
                <a:solidFill>
                  <a:schemeClr val="tx1"/>
                </a:solidFill>
              </a:rPr>
              <a:t>not BTM/CART candidate, has neuropathy after RCHOP </a:t>
            </a:r>
          </a:p>
          <a:p>
            <a:pPr marL="769811" lvl="1" indent="-214313"/>
            <a:r>
              <a:rPr lang="en-US" dirty="0" err="1">
                <a:solidFill>
                  <a:schemeClr val="tx1"/>
                </a:solidFill>
              </a:rPr>
              <a:t>Tafa</a:t>
            </a:r>
            <a:r>
              <a:rPr lang="en-US" dirty="0">
                <a:solidFill>
                  <a:schemeClr val="tx1"/>
                </a:solidFill>
              </a:rPr>
              <a:t>/</a:t>
            </a:r>
            <a:r>
              <a:rPr lang="en-US" dirty="0" err="1">
                <a:solidFill>
                  <a:schemeClr val="tx1"/>
                </a:solidFill>
              </a:rPr>
              <a:t>len</a:t>
            </a:r>
            <a:r>
              <a:rPr lang="en-US" dirty="0">
                <a:solidFill>
                  <a:schemeClr val="tx1"/>
                </a:solidFill>
              </a:rPr>
              <a:t>, others </a:t>
            </a:r>
          </a:p>
          <a:p>
            <a:pPr marL="214313" indent="-214313">
              <a:buFont typeface="Arial" panose="020B0604020202020204" pitchFamily="34" charset="0"/>
              <a:buChar char="•"/>
            </a:pPr>
            <a:r>
              <a:rPr lang="en-US" b="1" dirty="0">
                <a:solidFill>
                  <a:schemeClr val="tx1"/>
                </a:solidFill>
              </a:rPr>
              <a:t>Elderly patient with some medical problems, relapsed DLBCL, not BMT candidate “but who knows if CART candidate”, getting symptomatic</a:t>
            </a:r>
          </a:p>
          <a:p>
            <a:pPr marL="769811" lvl="1" indent="-214313"/>
            <a:r>
              <a:rPr lang="en-US" dirty="0">
                <a:solidFill>
                  <a:schemeClr val="tx1"/>
                </a:solidFill>
              </a:rPr>
              <a:t>Pola-(B) R, others, ? avoid use of CD19 targeting </a:t>
            </a:r>
          </a:p>
          <a:p>
            <a:pPr marL="214313" indent="-214313">
              <a:buFont typeface="Arial" panose="020B0604020202020204" pitchFamily="34" charset="0"/>
              <a:buChar char="•"/>
            </a:pPr>
            <a:r>
              <a:rPr lang="en-US" b="1" dirty="0">
                <a:solidFill>
                  <a:schemeClr val="tx1"/>
                </a:solidFill>
              </a:rPr>
              <a:t>Good PS patient with DLBCL progression after CART (with some </a:t>
            </a:r>
            <a:r>
              <a:rPr lang="en-US" b="1" dirty="0" err="1">
                <a:solidFill>
                  <a:schemeClr val="tx1"/>
                </a:solidFill>
              </a:rPr>
              <a:t>cytopenias</a:t>
            </a:r>
            <a:r>
              <a:rPr lang="en-US" b="1" dirty="0">
                <a:solidFill>
                  <a:schemeClr val="tx1"/>
                </a:solidFill>
              </a:rPr>
              <a:t>)</a:t>
            </a:r>
          </a:p>
          <a:p>
            <a:pPr marL="769811" lvl="1" indent="-214313"/>
            <a:r>
              <a:rPr lang="en-US" dirty="0" err="1">
                <a:solidFill>
                  <a:schemeClr val="tx1"/>
                </a:solidFill>
              </a:rPr>
              <a:t>Lonca</a:t>
            </a:r>
            <a:r>
              <a:rPr lang="en-US" dirty="0">
                <a:solidFill>
                  <a:schemeClr val="tx1"/>
                </a:solidFill>
              </a:rPr>
              <a:t> (if CD19 +), </a:t>
            </a:r>
            <a:r>
              <a:rPr lang="en-US" dirty="0" err="1">
                <a:solidFill>
                  <a:schemeClr val="tx1"/>
                </a:solidFill>
              </a:rPr>
              <a:t>tafa</a:t>
            </a:r>
            <a:r>
              <a:rPr lang="en-US" dirty="0">
                <a:solidFill>
                  <a:schemeClr val="tx1"/>
                </a:solidFill>
              </a:rPr>
              <a:t>/</a:t>
            </a:r>
            <a:r>
              <a:rPr lang="en-US" dirty="0" err="1">
                <a:solidFill>
                  <a:schemeClr val="tx1"/>
                </a:solidFill>
              </a:rPr>
              <a:t>len</a:t>
            </a:r>
            <a:r>
              <a:rPr lang="en-US" dirty="0">
                <a:solidFill>
                  <a:schemeClr val="tx1"/>
                </a:solidFill>
              </a:rPr>
              <a:t> (if CD19 +), Pola-R (B) if CD19 neg unknown or CD19 neg, Selinexor</a:t>
            </a:r>
          </a:p>
          <a:p>
            <a:pPr marL="769811" lvl="1" indent="-214313"/>
            <a:r>
              <a:rPr lang="en-US" dirty="0">
                <a:solidFill>
                  <a:schemeClr val="tx1"/>
                </a:solidFill>
              </a:rPr>
              <a:t>RT if localized relapse </a:t>
            </a:r>
          </a:p>
          <a:p>
            <a:endParaRPr lang="en-US" dirty="0">
              <a:solidFill>
                <a:srgbClr val="FF0000"/>
              </a:solidFill>
            </a:endParaRPr>
          </a:p>
        </p:txBody>
      </p:sp>
      <p:sp>
        <p:nvSpPr>
          <p:cNvPr id="4" name="Date Placeholder 3">
            <a:extLst>
              <a:ext uri="{FF2B5EF4-FFF2-40B4-BE49-F238E27FC236}">
                <a16:creationId xmlns:a16="http://schemas.microsoft.com/office/drawing/2014/main" id="{5F592D99-B64E-134A-A118-E03EDC6B2410}"/>
              </a:ext>
            </a:extLst>
          </p:cNvPr>
          <p:cNvSpPr>
            <a:spLocks noGrp="1"/>
          </p:cNvSpPr>
          <p:nvPr>
            <p:ph type="dt" sz="half" idx="10"/>
          </p:nvPr>
        </p:nvSpPr>
        <p:spPr/>
        <p:txBody>
          <a:bodyPr/>
          <a:lstStyle/>
          <a:p>
            <a:pPr algn="l" defTabSz="685800" fontAlgn="auto">
              <a:spcBef>
                <a:spcPts val="0"/>
              </a:spcBef>
              <a:spcAft>
                <a:spcPts val="0"/>
              </a:spcAft>
              <a:defRPr/>
            </a:pPr>
            <a:fld id="{E2C62EFB-BCAF-B847-964E-A5AC2D3F1582}" type="datetime1">
              <a:rPr lang="en-US" sz="900">
                <a:solidFill>
                  <a:prstClr val="black">
                    <a:tint val="75000"/>
                  </a:prstClr>
                </a:solidFill>
                <a:latin typeface="Calibri"/>
                <a:ea typeface="+mn-ea"/>
                <a:cs typeface="+mn-cs"/>
              </a:rPr>
              <a:pPr algn="l" defTabSz="685800" fontAlgn="auto">
                <a:spcBef>
                  <a:spcPts val="0"/>
                </a:spcBef>
                <a:spcAft>
                  <a:spcPts val="0"/>
                </a:spcAft>
                <a:defRPr/>
              </a:pPr>
              <a:t>11/10/21</a:t>
            </a:fld>
            <a:endParaRPr lang="en-US" sz="900" dirty="0">
              <a:solidFill>
                <a:prstClr val="black">
                  <a:tint val="75000"/>
                </a:prstClr>
              </a:solidFill>
              <a:latin typeface="Calibri"/>
              <a:ea typeface="+mn-ea"/>
              <a:cs typeface="+mn-cs"/>
            </a:endParaRPr>
          </a:p>
        </p:txBody>
      </p:sp>
      <p:sp>
        <p:nvSpPr>
          <p:cNvPr id="5" name="Footer Placeholder 4">
            <a:extLst>
              <a:ext uri="{FF2B5EF4-FFF2-40B4-BE49-F238E27FC236}">
                <a16:creationId xmlns:a16="http://schemas.microsoft.com/office/drawing/2014/main" id="{73421E39-D4E1-4946-A1E0-DAB1D8BEF2D0}"/>
              </a:ext>
            </a:extLst>
          </p:cNvPr>
          <p:cNvSpPr>
            <a:spLocks noGrp="1"/>
          </p:cNvSpPr>
          <p:nvPr>
            <p:ph type="ftr" sz="quarter" idx="11"/>
          </p:nvPr>
        </p:nvSpPr>
        <p:spPr/>
        <p:txBody>
          <a:bodyPr/>
          <a:lstStyle/>
          <a:p>
            <a:pPr indent="0" algn="ctr" defTabSz="685800" fontAlgn="auto">
              <a:spcBef>
                <a:spcPts val="0"/>
              </a:spcBef>
              <a:spcAft>
                <a:spcPts val="0"/>
              </a:spcAft>
              <a:defRPr/>
            </a:pPr>
            <a:endParaRPr lang="en-US" sz="900" dirty="0">
              <a:solidFill>
                <a:prstClr val="black">
                  <a:tint val="75000"/>
                </a:prstClr>
              </a:solidFill>
              <a:latin typeface="Calibri"/>
              <a:ea typeface="+mn-ea"/>
              <a:cs typeface="+mn-cs"/>
            </a:endParaRPr>
          </a:p>
        </p:txBody>
      </p:sp>
      <p:sp>
        <p:nvSpPr>
          <p:cNvPr id="6" name="Slide Number Placeholder 5">
            <a:extLst>
              <a:ext uri="{FF2B5EF4-FFF2-40B4-BE49-F238E27FC236}">
                <a16:creationId xmlns:a16="http://schemas.microsoft.com/office/drawing/2014/main" id="{0901910A-4126-5F40-844F-34F2DA3FEE93}"/>
              </a:ext>
            </a:extLst>
          </p:cNvPr>
          <p:cNvSpPr>
            <a:spLocks noGrp="1"/>
          </p:cNvSpPr>
          <p:nvPr>
            <p:ph type="sldNum" sz="quarter" idx="12"/>
          </p:nvPr>
        </p:nvSpPr>
        <p:spPr/>
        <p:txBody>
          <a:bodyPr/>
          <a:lstStyle/>
          <a:p>
            <a:pPr algn="l" defTabSz="685800" fontAlgn="auto">
              <a:spcBef>
                <a:spcPts val="0"/>
              </a:spcBef>
              <a:spcAft>
                <a:spcPts val="0"/>
              </a:spcAft>
              <a:defRPr/>
            </a:pPr>
            <a:fld id="{4DDC5C52-5206-2944-94A9-4E65DB9D6CFA}" type="slidenum">
              <a:rPr lang="en-US" sz="1350">
                <a:solidFill>
                  <a:prstClr val="black"/>
                </a:solidFill>
                <a:latin typeface="Calibri"/>
                <a:ea typeface="+mn-ea"/>
                <a:cs typeface="+mn-cs"/>
              </a:rPr>
              <a:pPr algn="l" defTabSz="685800" fontAlgn="auto">
                <a:spcBef>
                  <a:spcPts val="0"/>
                </a:spcBef>
                <a:spcAft>
                  <a:spcPts val="0"/>
                </a:spcAft>
                <a:defRPr/>
              </a:pPr>
              <a:t>67</a:t>
            </a:fld>
            <a:endParaRPr lang="en-US" sz="1350" dirty="0">
              <a:solidFill>
                <a:prstClr val="black"/>
              </a:solidFill>
              <a:latin typeface="Calibri"/>
              <a:ea typeface="+mn-ea"/>
              <a:cs typeface="+mn-cs"/>
            </a:endParaRPr>
          </a:p>
        </p:txBody>
      </p:sp>
      <p:pic>
        <p:nvPicPr>
          <p:cNvPr id="7" name="Picture 2" descr="A Muscular Career Marriage - Bryan Krahn">
            <a:extLst>
              <a:ext uri="{FF2B5EF4-FFF2-40B4-BE49-F238E27FC236}">
                <a16:creationId xmlns:a16="http://schemas.microsoft.com/office/drawing/2014/main" id="{948EA7B7-B0E3-5F47-B6A0-F4CA1AE02C9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76558" y="102383"/>
            <a:ext cx="2047277" cy="1297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7907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0341D2-EF58-5143-A7EF-B6BDAA780C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1886" y="0"/>
            <a:ext cx="8102035" cy="5152894"/>
          </a:xfrm>
          <a:prstGeom prst="rect">
            <a:avLst/>
          </a:prstGeom>
        </p:spPr>
      </p:pic>
      <p:sp>
        <p:nvSpPr>
          <p:cNvPr id="5" name="Title 1">
            <a:extLst>
              <a:ext uri="{FF2B5EF4-FFF2-40B4-BE49-F238E27FC236}">
                <a16:creationId xmlns:a16="http://schemas.microsoft.com/office/drawing/2014/main" id="{97CBA2D1-82AE-A940-9093-0F77E8FFB011}"/>
              </a:ext>
            </a:extLst>
          </p:cNvPr>
          <p:cNvSpPr>
            <a:spLocks noGrp="1"/>
          </p:cNvSpPr>
          <p:nvPr>
            <p:ph type="title"/>
          </p:nvPr>
        </p:nvSpPr>
        <p:spPr>
          <a:xfrm>
            <a:off x="800395" y="1273474"/>
            <a:ext cx="7645015" cy="1028700"/>
          </a:xfrm>
        </p:spPr>
        <p:txBody>
          <a:bodyPr>
            <a:noAutofit/>
          </a:bodyPr>
          <a:lstStyle/>
          <a:p>
            <a:r>
              <a:rPr lang="en-US" altLang="en-US" sz="3600" b="1" dirty="0">
                <a:solidFill>
                  <a:schemeClr val="tx1"/>
                </a:solidFill>
                <a:latin typeface="+mn-lt"/>
                <a:ea typeface="ＭＳ Ｐゴシック" panose="020B0600070205080204" pitchFamily="34" charset="-128"/>
              </a:rPr>
              <a:t>Thank You</a:t>
            </a:r>
            <a:br>
              <a:rPr lang="en-US" altLang="en-US" sz="3600" dirty="0">
                <a:ea typeface="ＭＳ Ｐゴシック" panose="020B0600070205080204" pitchFamily="34" charset="-128"/>
              </a:rPr>
            </a:br>
            <a:br>
              <a:rPr lang="en-US" altLang="en-US" sz="3600" b="1" dirty="0">
                <a:solidFill>
                  <a:schemeClr val="tx1"/>
                </a:solidFill>
                <a:ea typeface="ＭＳ Ｐゴシック" panose="020B0600070205080204" pitchFamily="34" charset="-128"/>
              </a:rPr>
            </a:br>
            <a:r>
              <a:rPr lang="en-US" altLang="en-US" sz="2700" b="1" dirty="0" err="1">
                <a:solidFill>
                  <a:schemeClr val="tx1"/>
                </a:solidFill>
                <a:ea typeface="ＭＳ Ｐゴシック" panose="020B0600070205080204" pitchFamily="34" charset="-128"/>
              </a:rPr>
              <a:t>nowakowski.grzegorz@mayo.edu</a:t>
            </a:r>
            <a:endParaRPr lang="en-US" altLang="en-US" sz="2700" b="1" dirty="0">
              <a:solidFill>
                <a:schemeClr val="tx1"/>
              </a:solidFill>
              <a:ea typeface="ＭＳ Ｐゴシック" panose="020B0600070205080204" pitchFamily="34" charset="-128"/>
            </a:endParaRPr>
          </a:p>
        </p:txBody>
      </p:sp>
    </p:spTree>
    <p:extLst>
      <p:ext uri="{BB962C8B-B14F-4D97-AF65-F5344CB8AC3E}">
        <p14:creationId xmlns:p14="http://schemas.microsoft.com/office/powerpoint/2010/main" val="12965931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87235-909C-4DB1-8A58-9525F3204CB3}"/>
              </a:ext>
            </a:extLst>
          </p:cNvPr>
          <p:cNvSpPr>
            <a:spLocks noGrp="1"/>
          </p:cNvSpPr>
          <p:nvPr>
            <p:ph type="title"/>
          </p:nvPr>
        </p:nvSpPr>
        <p:spPr/>
        <p:txBody>
          <a:bodyPr/>
          <a:lstStyle/>
          <a:p>
            <a:r>
              <a:rPr lang="en-US" dirty="0"/>
              <a:t>Post-Assessment Question 1</a:t>
            </a:r>
          </a:p>
        </p:txBody>
      </p:sp>
      <p:sp>
        <p:nvSpPr>
          <p:cNvPr id="3" name="Content Placeholder 2">
            <a:extLst>
              <a:ext uri="{FF2B5EF4-FFF2-40B4-BE49-F238E27FC236}">
                <a16:creationId xmlns:a16="http://schemas.microsoft.com/office/drawing/2014/main" id="{D231C121-CE61-4EE4-936B-A9166E837DA7}"/>
              </a:ext>
            </a:extLst>
          </p:cNvPr>
          <p:cNvSpPr>
            <a:spLocks noGrp="1"/>
          </p:cNvSpPr>
          <p:nvPr>
            <p:ph idx="1"/>
          </p:nvPr>
        </p:nvSpPr>
        <p:spPr/>
        <p:txBody>
          <a:bodyPr/>
          <a:lstStyle/>
          <a:p>
            <a:pPr marL="0" indent="0">
              <a:buNone/>
            </a:pPr>
            <a:r>
              <a:rPr lang="en-US" dirty="0"/>
              <a:t>The ROBUST trial examined the addition of what agent to R-CHOP for patients with untreated DLBCL?</a:t>
            </a:r>
          </a:p>
          <a:p>
            <a:pPr marL="342900" lvl="0" indent="-342900">
              <a:buFont typeface="+mj-lt"/>
              <a:buAutoNum type="arabicPeriod"/>
            </a:pPr>
            <a:r>
              <a:rPr lang="en-US" dirty="0" err="1"/>
              <a:t>Tafasitamab</a:t>
            </a:r>
            <a:endParaRPr lang="en-US" dirty="0"/>
          </a:p>
          <a:p>
            <a:pPr marL="342900" lvl="0" indent="-342900">
              <a:buFont typeface="+mj-lt"/>
              <a:buAutoNum type="arabicPeriod"/>
            </a:pPr>
            <a:r>
              <a:rPr lang="en-US" dirty="0"/>
              <a:t>Lenalidomide</a:t>
            </a:r>
          </a:p>
          <a:p>
            <a:pPr marL="342900" lvl="0" indent="-342900">
              <a:buFont typeface="+mj-lt"/>
              <a:buAutoNum type="arabicPeriod"/>
            </a:pPr>
            <a:r>
              <a:rPr lang="en-US" dirty="0" err="1"/>
              <a:t>Polatuzumab</a:t>
            </a:r>
            <a:endParaRPr lang="en-US" dirty="0"/>
          </a:p>
          <a:p>
            <a:pPr marL="342900" lvl="0" indent="-342900">
              <a:buFont typeface="+mj-lt"/>
              <a:buAutoNum type="arabicPeriod"/>
            </a:pPr>
            <a:r>
              <a:rPr lang="en-US" dirty="0"/>
              <a:t>Selinexor </a:t>
            </a:r>
          </a:p>
        </p:txBody>
      </p:sp>
      <p:sp>
        <p:nvSpPr>
          <p:cNvPr id="4" name="Text Placeholder 3">
            <a:extLst>
              <a:ext uri="{FF2B5EF4-FFF2-40B4-BE49-F238E27FC236}">
                <a16:creationId xmlns:a16="http://schemas.microsoft.com/office/drawing/2014/main" id="{E032E747-6941-47EF-974F-D57A14465F47}"/>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8E13BA71-83E4-47BF-AA40-5923550E959E}"/>
              </a:ext>
            </a:extLst>
          </p:cNvPr>
          <p:cNvSpPr>
            <a:spLocks noGrp="1"/>
          </p:cNvSpPr>
          <p:nvPr>
            <p:ph type="body" sz="quarter" idx="11"/>
          </p:nvPr>
        </p:nvSpPr>
        <p:spPr/>
        <p:txBody>
          <a:bodyPr/>
          <a:lstStyle/>
          <a:p>
            <a:endParaRPr lang="en-US"/>
          </a:p>
        </p:txBody>
      </p:sp>
      <p:sp>
        <p:nvSpPr>
          <p:cNvPr id="6" name="Text Placeholder 5">
            <a:extLst>
              <a:ext uri="{FF2B5EF4-FFF2-40B4-BE49-F238E27FC236}">
                <a16:creationId xmlns:a16="http://schemas.microsoft.com/office/drawing/2014/main" id="{8A39281B-8914-4DD1-BC7B-240F42931A97}"/>
              </a:ext>
            </a:extLst>
          </p:cNvPr>
          <p:cNvSpPr>
            <a:spLocks noGrp="1"/>
          </p:cNvSpPr>
          <p:nvPr>
            <p:ph type="body" sz="quarter" idx="12"/>
          </p:nvPr>
        </p:nvSpPr>
        <p:spPr/>
        <p:txBody>
          <a:bodyPr/>
          <a:lstStyle/>
          <a:p>
            <a:endParaRPr lang="en-US"/>
          </a:p>
        </p:txBody>
      </p:sp>
      <p:sp>
        <p:nvSpPr>
          <p:cNvPr id="7" name="Slide Number Placeholder 6">
            <a:extLst>
              <a:ext uri="{FF2B5EF4-FFF2-40B4-BE49-F238E27FC236}">
                <a16:creationId xmlns:a16="http://schemas.microsoft.com/office/drawing/2014/main" id="{35E73106-F070-4FA3-861E-E4C04F33113C}"/>
              </a:ext>
            </a:extLst>
          </p:cNvPr>
          <p:cNvSpPr>
            <a:spLocks noGrp="1"/>
          </p:cNvSpPr>
          <p:nvPr>
            <p:ph type="sldNum" sz="quarter" idx="4"/>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52DF0245-2CA1-6445-9E71-A40071F6548D}" type="slidenum">
              <a:rPr kumimoji="0" lang="en-US" sz="1050" b="0" i="0" u="none" strike="noStrike" kern="1200" cap="none" spc="0" normalizeH="0" baseline="0" noProof="0" smtClean="0">
                <a:ln>
                  <a:noFill/>
                </a:ln>
                <a:solidFill>
                  <a:srgbClr val="CC0F1A"/>
                </a:solidFill>
                <a:effectLst/>
                <a:uLnTx/>
                <a:uFillTx/>
                <a:latin typeface="Calibri"/>
                <a:ea typeface="+mn-ea"/>
                <a:cs typeface="Calibri"/>
              </a:rPr>
              <a:pPr marL="0" marR="0" lvl="0" indent="0" algn="ctr" defTabSz="914400" rtl="0" eaLnBrk="1" fontAlgn="base" latinLnBrk="0" hangingPunct="1">
                <a:lnSpc>
                  <a:spcPct val="100000"/>
                </a:lnSpc>
                <a:spcBef>
                  <a:spcPct val="0"/>
                </a:spcBef>
                <a:spcAft>
                  <a:spcPct val="0"/>
                </a:spcAft>
                <a:buClrTx/>
                <a:buSzTx/>
                <a:buFontTx/>
                <a:buNone/>
                <a:tabLst/>
                <a:defRPr/>
              </a:pPr>
              <a:t>69</a:t>
            </a:fld>
            <a:endParaRPr kumimoji="0" lang="en-US" sz="1050" b="0" i="0" u="none" strike="noStrike" kern="1200" cap="none" spc="0" normalizeH="0" baseline="0" noProof="0" dirty="0">
              <a:ln>
                <a:noFill/>
              </a:ln>
              <a:solidFill>
                <a:srgbClr val="CC0F1A"/>
              </a:solidFill>
              <a:effectLst/>
              <a:uLnTx/>
              <a:uFillTx/>
              <a:latin typeface="Calibri"/>
              <a:ea typeface="+mn-ea"/>
              <a:cs typeface="Calibri"/>
            </a:endParaRPr>
          </a:p>
        </p:txBody>
      </p:sp>
    </p:spTree>
    <p:extLst>
      <p:ext uri="{BB962C8B-B14F-4D97-AF65-F5344CB8AC3E}">
        <p14:creationId xmlns:p14="http://schemas.microsoft.com/office/powerpoint/2010/main" val="1519787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01E3D-03B7-5542-8D73-992F9F096D34}"/>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5DABC88A-5770-E941-804E-88684FE217F1}"/>
              </a:ext>
            </a:extLst>
          </p:cNvPr>
          <p:cNvSpPr>
            <a:spLocks noGrp="1"/>
          </p:cNvSpPr>
          <p:nvPr>
            <p:ph idx="1"/>
          </p:nvPr>
        </p:nvSpPr>
        <p:spPr>
          <a:xfrm>
            <a:off x="566738" y="1047751"/>
            <a:ext cx="8360285" cy="3564291"/>
          </a:xfrm>
        </p:spPr>
        <p:txBody>
          <a:bodyPr>
            <a:normAutofit fontScale="77500" lnSpcReduction="20000"/>
          </a:bodyPr>
          <a:lstStyle/>
          <a:p>
            <a:pPr marL="0" indent="0">
              <a:buNone/>
            </a:pPr>
            <a:r>
              <a:rPr lang="en-US" b="1" dirty="0">
                <a:solidFill>
                  <a:schemeClr val="accent4">
                    <a:lumMod val="75000"/>
                  </a:schemeClr>
                </a:solidFill>
              </a:rPr>
              <a:t>John P. Leonard, MD</a:t>
            </a:r>
          </a:p>
          <a:p>
            <a:pPr marL="0" indent="0">
              <a:buNone/>
            </a:pPr>
            <a:r>
              <a:rPr lang="en-US" b="1" dirty="0"/>
              <a:t>Consulting Fees: </a:t>
            </a:r>
            <a:r>
              <a:rPr lang="en-US" dirty="0"/>
              <a:t>ADC Therapeutics, AstraZeneca, Bayer, Bristol-Myers Squibb Company, </a:t>
            </a:r>
            <a:r>
              <a:rPr lang="en-US" dirty="0" err="1"/>
              <a:t>Epizyme</a:t>
            </a:r>
            <a:r>
              <a:rPr lang="en-US" dirty="0"/>
              <a:t>, Kite, a Gilead Company, MEI Pharma, </a:t>
            </a:r>
            <a:r>
              <a:rPr lang="en-US" dirty="0" err="1"/>
              <a:t>Miltenyi</a:t>
            </a:r>
            <a:r>
              <a:rPr lang="en-US" dirty="0"/>
              <a:t> </a:t>
            </a:r>
            <a:r>
              <a:rPr lang="en-US" dirty="0" err="1"/>
              <a:t>Biotec</a:t>
            </a:r>
            <a:r>
              <a:rPr lang="en-US" dirty="0"/>
              <a:t>, Regeneron, Roche/Genentech, </a:t>
            </a:r>
            <a:r>
              <a:rPr lang="en-US" dirty="0" err="1"/>
              <a:t>Sutro</a:t>
            </a:r>
            <a:r>
              <a:rPr lang="en-US" dirty="0"/>
              <a:t> Biopharma </a:t>
            </a:r>
            <a:endParaRPr lang="en-US" b="1" dirty="0"/>
          </a:p>
          <a:p>
            <a:pPr marL="0" lvl="0" indent="0">
              <a:buClr>
                <a:srgbClr val="9D1C54"/>
              </a:buClr>
              <a:buNone/>
            </a:pPr>
            <a:endParaRPr lang="en-US" b="1" dirty="0">
              <a:solidFill>
                <a:srgbClr val="9D1C54"/>
              </a:solidFill>
            </a:endParaRPr>
          </a:p>
          <a:p>
            <a:pPr marL="0" lvl="0" indent="0">
              <a:buClr>
                <a:srgbClr val="9D1C54"/>
              </a:buClr>
              <a:buNone/>
            </a:pPr>
            <a:r>
              <a:rPr lang="en-US" b="1" dirty="0">
                <a:solidFill>
                  <a:schemeClr val="accent4">
                    <a:lumMod val="75000"/>
                  </a:schemeClr>
                </a:solidFill>
              </a:rPr>
              <a:t>Grzegorz Nowakowski, MD</a:t>
            </a:r>
          </a:p>
          <a:p>
            <a:pPr marL="0" lvl="0" indent="0">
              <a:buClr>
                <a:srgbClr val="9D1C54"/>
              </a:buClr>
              <a:buNone/>
            </a:pPr>
            <a:r>
              <a:rPr lang="en-US" b="1" dirty="0"/>
              <a:t>Consulting Fees:</a:t>
            </a:r>
            <a:r>
              <a:rPr lang="en-US" dirty="0"/>
              <a:t> </a:t>
            </a:r>
            <a:r>
              <a:rPr lang="en-US" dirty="0" err="1"/>
              <a:t>Bantham</a:t>
            </a:r>
            <a:r>
              <a:rPr lang="en-US" dirty="0"/>
              <a:t> Pharmaceutical, Blueprint Medicines, Celgene/BMS, </a:t>
            </a:r>
            <a:r>
              <a:rPr lang="en-US" dirty="0" err="1"/>
              <a:t>Curis</a:t>
            </a:r>
            <a:r>
              <a:rPr lang="en-US" dirty="0"/>
              <a:t>, Daiichi Sankyo, Incyte, </a:t>
            </a:r>
            <a:r>
              <a:rPr lang="en-US" dirty="0" err="1"/>
              <a:t>Karyopharm</a:t>
            </a:r>
            <a:r>
              <a:rPr lang="en-US" dirty="0"/>
              <a:t> Therapeutics, Kite Pharma, </a:t>
            </a:r>
            <a:r>
              <a:rPr lang="en-US" dirty="0" err="1"/>
              <a:t>Kymera</a:t>
            </a:r>
            <a:r>
              <a:rPr lang="en-US" dirty="0"/>
              <a:t> Therapeutics, </a:t>
            </a:r>
            <a:r>
              <a:rPr lang="en-US" dirty="0" err="1"/>
              <a:t>MorphoSys</a:t>
            </a:r>
            <a:r>
              <a:rPr lang="en-US" dirty="0"/>
              <a:t>, Roche/Genentech, </a:t>
            </a:r>
            <a:r>
              <a:rPr lang="en-US" dirty="0" err="1"/>
              <a:t>Ryvu</a:t>
            </a:r>
            <a:r>
              <a:rPr lang="en-US" dirty="0"/>
              <a:t> Therapeutics, Seattle Genetics, </a:t>
            </a:r>
            <a:r>
              <a:rPr lang="en-US" dirty="0" err="1"/>
              <a:t>Selvita</a:t>
            </a:r>
            <a:r>
              <a:rPr lang="en-US" dirty="0"/>
              <a:t>, TG Therapeutics, </a:t>
            </a:r>
            <a:r>
              <a:rPr lang="en-US" dirty="0" err="1"/>
              <a:t>Zai</a:t>
            </a:r>
            <a:r>
              <a:rPr lang="en-US" dirty="0"/>
              <a:t> Laboratory</a:t>
            </a:r>
          </a:p>
          <a:p>
            <a:pPr marL="0" lvl="0" indent="0">
              <a:buClr>
                <a:srgbClr val="9D1C54"/>
              </a:buClr>
              <a:buNone/>
            </a:pPr>
            <a:r>
              <a:rPr lang="en-US" b="1" dirty="0"/>
              <a:t>Research Support: </a:t>
            </a:r>
            <a:r>
              <a:rPr lang="en-US" dirty="0"/>
              <a:t>Celgene/BMS, </a:t>
            </a:r>
            <a:r>
              <a:rPr lang="en-US" dirty="0" err="1"/>
              <a:t>Nanostrings</a:t>
            </a:r>
            <a:r>
              <a:rPr lang="en-US" dirty="0"/>
              <a:t>, Roche/Genentech</a:t>
            </a:r>
          </a:p>
          <a:p>
            <a:pPr marL="0" lvl="0" indent="0">
              <a:buClr>
                <a:srgbClr val="9D1C54"/>
              </a:buClr>
              <a:buNone/>
            </a:pPr>
            <a:r>
              <a:rPr lang="en-US" b="1" dirty="0"/>
              <a:t>Scientific Advisory Board: </a:t>
            </a:r>
            <a:r>
              <a:rPr lang="en-US" dirty="0" err="1"/>
              <a:t>Karyopharm</a:t>
            </a:r>
            <a:r>
              <a:rPr lang="en-US" dirty="0"/>
              <a:t> Therapeutics, </a:t>
            </a:r>
            <a:r>
              <a:rPr lang="en-US" dirty="0" err="1"/>
              <a:t>Ryvu</a:t>
            </a:r>
            <a:r>
              <a:rPr lang="en-US" dirty="0"/>
              <a:t> Therapeutics</a:t>
            </a:r>
            <a:endParaRPr lang="en-US" b="1" dirty="0"/>
          </a:p>
          <a:p>
            <a:pPr marL="0" lvl="0" indent="0">
              <a:buClr>
                <a:srgbClr val="9D1C54"/>
              </a:buClr>
              <a:buNone/>
            </a:pPr>
            <a:endParaRPr lang="en-US" b="1" dirty="0">
              <a:solidFill>
                <a:schemeClr val="accent4">
                  <a:lumMod val="75000"/>
                </a:schemeClr>
              </a:solidFill>
            </a:endParaRPr>
          </a:p>
          <a:p>
            <a:pPr marL="0" lvl="0" indent="0">
              <a:buClr>
                <a:srgbClr val="9D1C54"/>
              </a:buClr>
              <a:buNone/>
            </a:pPr>
            <a:r>
              <a:rPr lang="en-US" b="1" dirty="0">
                <a:solidFill>
                  <a:schemeClr val="accent4">
                    <a:lumMod val="75000"/>
                  </a:schemeClr>
                </a:solidFill>
              </a:rPr>
              <a:t>Planning Committee</a:t>
            </a:r>
          </a:p>
          <a:p>
            <a:pPr marL="0" indent="0">
              <a:buClr>
                <a:srgbClr val="9D1C54"/>
              </a:buClr>
              <a:buNone/>
            </a:pPr>
            <a:r>
              <a:rPr lang="en-US" dirty="0"/>
              <a:t>The following planning committee members have nothing to disclose:</a:t>
            </a:r>
            <a:br>
              <a:rPr lang="en-US" dirty="0"/>
            </a:br>
            <a:r>
              <a:rPr lang="en-US" b="1" dirty="0"/>
              <a:t>UNMC: </a:t>
            </a:r>
            <a:r>
              <a:rPr lang="en-US" dirty="0"/>
              <a:t>Brenda Ram, CMP, CHCP</a:t>
            </a:r>
          </a:p>
          <a:p>
            <a:pPr marL="0" indent="0">
              <a:buClr>
                <a:srgbClr val="9D1C54"/>
              </a:buClr>
              <a:buNone/>
            </a:pPr>
            <a:r>
              <a:rPr lang="en-US" b="1" dirty="0"/>
              <a:t>Bio Ascend: </a:t>
            </a:r>
            <a:r>
              <a:rPr lang="en-US" dirty="0"/>
              <a:t>Patti Bunyasaranand, MS; Dru Dace, PhD; </a:t>
            </a:r>
            <a:r>
              <a:rPr lang="en-US" dirty="0" err="1"/>
              <a:t>Lucja</a:t>
            </a:r>
            <a:r>
              <a:rPr lang="en-US" dirty="0"/>
              <a:t> </a:t>
            </a:r>
            <a:r>
              <a:rPr lang="en-US" dirty="0" err="1"/>
              <a:t>Grajkowska</a:t>
            </a:r>
            <a:r>
              <a:rPr lang="en-US" dirty="0"/>
              <a:t>, PhD; Kraig </a:t>
            </a:r>
            <a:r>
              <a:rPr lang="en-US" dirty="0" err="1"/>
              <a:t>Steubing</a:t>
            </a:r>
            <a:endParaRPr lang="en-US" dirty="0"/>
          </a:p>
        </p:txBody>
      </p:sp>
      <p:sp>
        <p:nvSpPr>
          <p:cNvPr id="4" name="Slide Number Placeholder 3">
            <a:extLst>
              <a:ext uri="{FF2B5EF4-FFF2-40B4-BE49-F238E27FC236}">
                <a16:creationId xmlns:a16="http://schemas.microsoft.com/office/drawing/2014/main" id="{8A89A40A-D230-C046-8F62-1C4289E772C1}"/>
              </a:ext>
            </a:extLst>
          </p:cNvPr>
          <p:cNvSpPr>
            <a:spLocks noGrp="1"/>
          </p:cNvSpPr>
          <p:nvPr>
            <p:ph type="sldNum" sz="quarter" idx="4"/>
          </p:nvPr>
        </p:nvSpPr>
        <p:spPr/>
        <p:txBody>
          <a:bodyPr/>
          <a:lstStyle/>
          <a:p>
            <a:fld id="{52DF0245-2CA1-6445-9E71-A40071F6548D}" type="slidenum">
              <a:rPr lang="en-US" smtClean="0"/>
              <a:pPr/>
              <a:t>7</a:t>
            </a:fld>
            <a:endParaRPr lang="en-US" dirty="0"/>
          </a:p>
        </p:txBody>
      </p:sp>
    </p:spTree>
    <p:extLst>
      <p:ext uri="{BB962C8B-B14F-4D97-AF65-F5344CB8AC3E}">
        <p14:creationId xmlns:p14="http://schemas.microsoft.com/office/powerpoint/2010/main" val="23281262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66A48-EBE8-4A69-881C-9B3D6FDCE496}"/>
              </a:ext>
            </a:extLst>
          </p:cNvPr>
          <p:cNvSpPr>
            <a:spLocks noGrp="1"/>
          </p:cNvSpPr>
          <p:nvPr>
            <p:ph type="title"/>
          </p:nvPr>
        </p:nvSpPr>
        <p:spPr/>
        <p:txBody>
          <a:bodyPr/>
          <a:lstStyle/>
          <a:p>
            <a:r>
              <a:rPr lang="en-US" dirty="0"/>
              <a:t>Post-Assessment Question 2</a:t>
            </a:r>
          </a:p>
        </p:txBody>
      </p:sp>
      <p:sp>
        <p:nvSpPr>
          <p:cNvPr id="3" name="Content Placeholder 2">
            <a:extLst>
              <a:ext uri="{FF2B5EF4-FFF2-40B4-BE49-F238E27FC236}">
                <a16:creationId xmlns:a16="http://schemas.microsoft.com/office/drawing/2014/main" id="{CE22FC48-0EBD-4636-B95F-40DCE7269176}"/>
              </a:ext>
            </a:extLst>
          </p:cNvPr>
          <p:cNvSpPr>
            <a:spLocks noGrp="1"/>
          </p:cNvSpPr>
          <p:nvPr>
            <p:ph idx="1"/>
          </p:nvPr>
        </p:nvSpPr>
        <p:spPr/>
        <p:txBody>
          <a:bodyPr/>
          <a:lstStyle/>
          <a:p>
            <a:pPr marL="0" indent="0">
              <a:buNone/>
            </a:pPr>
            <a:r>
              <a:rPr lang="en-US" dirty="0" err="1"/>
              <a:t>Polatuzumab</a:t>
            </a:r>
            <a:r>
              <a:rPr lang="en-US" dirty="0"/>
              <a:t> vedotin is an antibody-drug conjugate that targets which of the following antigens on lymphoma cells?</a:t>
            </a:r>
          </a:p>
          <a:p>
            <a:pPr marL="342900" lvl="0" indent="-342900">
              <a:buFont typeface="+mj-lt"/>
              <a:buAutoNum type="arabicPeriod"/>
            </a:pPr>
            <a:r>
              <a:rPr lang="en-US" dirty="0"/>
              <a:t>CD5</a:t>
            </a:r>
          </a:p>
          <a:p>
            <a:pPr marL="342900" lvl="0" indent="-342900">
              <a:buFont typeface="+mj-lt"/>
              <a:buAutoNum type="arabicPeriod"/>
            </a:pPr>
            <a:r>
              <a:rPr lang="en-US" dirty="0"/>
              <a:t>CD19</a:t>
            </a:r>
          </a:p>
          <a:p>
            <a:pPr marL="342900" lvl="0" indent="-342900">
              <a:buFont typeface="+mj-lt"/>
              <a:buAutoNum type="arabicPeriod"/>
            </a:pPr>
            <a:r>
              <a:rPr lang="en-US" dirty="0"/>
              <a:t>CD20</a:t>
            </a:r>
          </a:p>
          <a:p>
            <a:pPr marL="342900" lvl="0" indent="-342900">
              <a:buFont typeface="+mj-lt"/>
              <a:buAutoNum type="arabicPeriod"/>
            </a:pPr>
            <a:r>
              <a:rPr lang="en-US" dirty="0"/>
              <a:t>CD79b </a:t>
            </a:r>
          </a:p>
          <a:p>
            <a:pPr marL="0" indent="0">
              <a:buNone/>
            </a:pPr>
            <a:endParaRPr lang="en-US" dirty="0"/>
          </a:p>
        </p:txBody>
      </p:sp>
      <p:sp>
        <p:nvSpPr>
          <p:cNvPr id="4" name="Text Placeholder 3">
            <a:extLst>
              <a:ext uri="{FF2B5EF4-FFF2-40B4-BE49-F238E27FC236}">
                <a16:creationId xmlns:a16="http://schemas.microsoft.com/office/drawing/2014/main" id="{D27301DD-2F25-4674-B357-C699445009DB}"/>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822E8542-A632-4860-8EC1-41529F9A428C}"/>
              </a:ext>
            </a:extLst>
          </p:cNvPr>
          <p:cNvSpPr>
            <a:spLocks noGrp="1"/>
          </p:cNvSpPr>
          <p:nvPr>
            <p:ph type="body" sz="quarter" idx="11"/>
          </p:nvPr>
        </p:nvSpPr>
        <p:spPr/>
        <p:txBody>
          <a:bodyPr/>
          <a:lstStyle/>
          <a:p>
            <a:endParaRPr lang="en-US"/>
          </a:p>
        </p:txBody>
      </p:sp>
      <p:sp>
        <p:nvSpPr>
          <p:cNvPr id="6" name="Text Placeholder 5">
            <a:extLst>
              <a:ext uri="{FF2B5EF4-FFF2-40B4-BE49-F238E27FC236}">
                <a16:creationId xmlns:a16="http://schemas.microsoft.com/office/drawing/2014/main" id="{1628B78E-FF73-4D9D-B2E3-F69309C19C9A}"/>
              </a:ext>
            </a:extLst>
          </p:cNvPr>
          <p:cNvSpPr>
            <a:spLocks noGrp="1"/>
          </p:cNvSpPr>
          <p:nvPr>
            <p:ph type="body" sz="quarter" idx="12"/>
          </p:nvPr>
        </p:nvSpPr>
        <p:spPr/>
        <p:txBody>
          <a:bodyPr/>
          <a:lstStyle/>
          <a:p>
            <a:endParaRPr lang="en-US"/>
          </a:p>
        </p:txBody>
      </p:sp>
      <p:sp>
        <p:nvSpPr>
          <p:cNvPr id="7" name="Slide Number Placeholder 6">
            <a:extLst>
              <a:ext uri="{FF2B5EF4-FFF2-40B4-BE49-F238E27FC236}">
                <a16:creationId xmlns:a16="http://schemas.microsoft.com/office/drawing/2014/main" id="{E53AB364-5066-45F7-AD0E-655111E5B769}"/>
              </a:ext>
            </a:extLst>
          </p:cNvPr>
          <p:cNvSpPr>
            <a:spLocks noGrp="1"/>
          </p:cNvSpPr>
          <p:nvPr>
            <p:ph type="sldNum" sz="quarter" idx="4"/>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52DF0245-2CA1-6445-9E71-A40071F6548D}" type="slidenum">
              <a:rPr kumimoji="0" lang="en-US" sz="1050" b="0" i="0" u="none" strike="noStrike" kern="1200" cap="none" spc="0" normalizeH="0" baseline="0" noProof="0" smtClean="0">
                <a:ln>
                  <a:noFill/>
                </a:ln>
                <a:solidFill>
                  <a:srgbClr val="CC0F1A"/>
                </a:solidFill>
                <a:effectLst/>
                <a:uLnTx/>
                <a:uFillTx/>
                <a:latin typeface="Calibri"/>
                <a:ea typeface="+mn-ea"/>
                <a:cs typeface="Calibri"/>
              </a:rPr>
              <a:pPr marL="0" marR="0" lvl="0" indent="0" algn="ctr" defTabSz="914400" rtl="0" eaLnBrk="1" fontAlgn="base" latinLnBrk="0" hangingPunct="1">
                <a:lnSpc>
                  <a:spcPct val="100000"/>
                </a:lnSpc>
                <a:spcBef>
                  <a:spcPct val="0"/>
                </a:spcBef>
                <a:spcAft>
                  <a:spcPct val="0"/>
                </a:spcAft>
                <a:buClrTx/>
                <a:buSzTx/>
                <a:buFontTx/>
                <a:buNone/>
                <a:tabLst/>
                <a:defRPr/>
              </a:pPr>
              <a:t>70</a:t>
            </a:fld>
            <a:endParaRPr kumimoji="0" lang="en-US" sz="1050" b="0" i="0" u="none" strike="noStrike" kern="1200" cap="none" spc="0" normalizeH="0" baseline="0" noProof="0" dirty="0">
              <a:ln>
                <a:noFill/>
              </a:ln>
              <a:solidFill>
                <a:srgbClr val="CC0F1A"/>
              </a:solidFill>
              <a:effectLst/>
              <a:uLnTx/>
              <a:uFillTx/>
              <a:latin typeface="Calibri"/>
              <a:ea typeface="+mn-ea"/>
              <a:cs typeface="Calibri"/>
            </a:endParaRPr>
          </a:p>
        </p:txBody>
      </p:sp>
    </p:spTree>
    <p:extLst>
      <p:ext uri="{BB962C8B-B14F-4D97-AF65-F5344CB8AC3E}">
        <p14:creationId xmlns:p14="http://schemas.microsoft.com/office/powerpoint/2010/main" val="9141602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B4BF3-C97B-46B1-98E1-23B059038FB1}"/>
              </a:ext>
            </a:extLst>
          </p:cNvPr>
          <p:cNvSpPr>
            <a:spLocks noGrp="1"/>
          </p:cNvSpPr>
          <p:nvPr>
            <p:ph type="title"/>
          </p:nvPr>
        </p:nvSpPr>
        <p:spPr/>
        <p:txBody>
          <a:bodyPr/>
          <a:lstStyle/>
          <a:p>
            <a:r>
              <a:rPr lang="en-US" dirty="0"/>
              <a:t>Post-Assessment Question 3</a:t>
            </a:r>
          </a:p>
        </p:txBody>
      </p:sp>
      <p:sp>
        <p:nvSpPr>
          <p:cNvPr id="3" name="Content Placeholder 2">
            <a:extLst>
              <a:ext uri="{FF2B5EF4-FFF2-40B4-BE49-F238E27FC236}">
                <a16:creationId xmlns:a16="http://schemas.microsoft.com/office/drawing/2014/main" id="{1CB3383E-6018-41FF-8689-F718FBD89473}"/>
              </a:ext>
            </a:extLst>
          </p:cNvPr>
          <p:cNvSpPr>
            <a:spLocks noGrp="1"/>
          </p:cNvSpPr>
          <p:nvPr>
            <p:ph idx="1"/>
          </p:nvPr>
        </p:nvSpPr>
        <p:spPr/>
        <p:txBody>
          <a:bodyPr/>
          <a:lstStyle/>
          <a:p>
            <a:pPr marL="0" indent="0">
              <a:buNone/>
            </a:pPr>
            <a:r>
              <a:rPr lang="en-US" dirty="0"/>
              <a:t>Which of the following treatment-emergent adverse events (TEAEs) were most common in the LOTIS-2 trial examining </a:t>
            </a:r>
            <a:r>
              <a:rPr lang="en-US" dirty="0" err="1"/>
              <a:t>loncastuximab</a:t>
            </a:r>
            <a:r>
              <a:rPr lang="en-US" dirty="0"/>
              <a:t> </a:t>
            </a:r>
            <a:r>
              <a:rPr lang="en-US" dirty="0" err="1"/>
              <a:t>tesirine</a:t>
            </a:r>
            <a:r>
              <a:rPr lang="en-US" dirty="0"/>
              <a:t> in patients with R/R DLBCL?</a:t>
            </a:r>
          </a:p>
          <a:p>
            <a:pPr marL="342900" lvl="0" indent="-342900">
              <a:buFont typeface="+mj-lt"/>
              <a:buAutoNum type="arabicPeriod"/>
            </a:pPr>
            <a:r>
              <a:rPr lang="en-US" dirty="0"/>
              <a:t>Increased gamma-</a:t>
            </a:r>
            <a:r>
              <a:rPr lang="en-US" dirty="0" err="1"/>
              <a:t>glutamyltransferase</a:t>
            </a:r>
            <a:r>
              <a:rPr lang="en-US" dirty="0"/>
              <a:t> (GGT)</a:t>
            </a:r>
          </a:p>
          <a:p>
            <a:pPr marL="342900" lvl="0" indent="-342900">
              <a:buFont typeface="+mj-lt"/>
              <a:buAutoNum type="arabicPeriod"/>
            </a:pPr>
            <a:r>
              <a:rPr lang="en-US" dirty="0"/>
              <a:t>Fatigue</a:t>
            </a:r>
          </a:p>
          <a:p>
            <a:pPr marL="342900" lvl="0" indent="-342900">
              <a:buFont typeface="+mj-lt"/>
              <a:buAutoNum type="arabicPeriod"/>
            </a:pPr>
            <a:r>
              <a:rPr lang="en-US" dirty="0"/>
              <a:t>Nausea</a:t>
            </a:r>
          </a:p>
          <a:p>
            <a:pPr marL="342900" lvl="0" indent="-342900">
              <a:buFont typeface="+mj-lt"/>
              <a:buAutoNum type="arabicPeriod"/>
            </a:pPr>
            <a:r>
              <a:rPr lang="en-US" dirty="0"/>
              <a:t>Cough</a:t>
            </a:r>
          </a:p>
          <a:p>
            <a:pPr marL="0" indent="0">
              <a:buNone/>
            </a:pPr>
            <a:endParaRPr lang="en-US" dirty="0"/>
          </a:p>
        </p:txBody>
      </p:sp>
      <p:sp>
        <p:nvSpPr>
          <p:cNvPr id="4" name="Text Placeholder 3">
            <a:extLst>
              <a:ext uri="{FF2B5EF4-FFF2-40B4-BE49-F238E27FC236}">
                <a16:creationId xmlns:a16="http://schemas.microsoft.com/office/drawing/2014/main" id="{E91638A9-0CBE-4494-B283-173C68D510F7}"/>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24E44895-ED79-4C1F-A3EF-8C365BB2324C}"/>
              </a:ext>
            </a:extLst>
          </p:cNvPr>
          <p:cNvSpPr>
            <a:spLocks noGrp="1"/>
          </p:cNvSpPr>
          <p:nvPr>
            <p:ph type="body" sz="quarter" idx="11"/>
          </p:nvPr>
        </p:nvSpPr>
        <p:spPr/>
        <p:txBody>
          <a:bodyPr/>
          <a:lstStyle/>
          <a:p>
            <a:endParaRPr lang="en-US"/>
          </a:p>
        </p:txBody>
      </p:sp>
      <p:sp>
        <p:nvSpPr>
          <p:cNvPr id="6" name="Text Placeholder 5">
            <a:extLst>
              <a:ext uri="{FF2B5EF4-FFF2-40B4-BE49-F238E27FC236}">
                <a16:creationId xmlns:a16="http://schemas.microsoft.com/office/drawing/2014/main" id="{10B4C824-5D52-48BA-8EED-9CD1E9F71E55}"/>
              </a:ext>
            </a:extLst>
          </p:cNvPr>
          <p:cNvSpPr>
            <a:spLocks noGrp="1"/>
          </p:cNvSpPr>
          <p:nvPr>
            <p:ph type="body" sz="quarter" idx="12"/>
          </p:nvPr>
        </p:nvSpPr>
        <p:spPr/>
        <p:txBody>
          <a:bodyPr/>
          <a:lstStyle/>
          <a:p>
            <a:endParaRPr lang="en-US"/>
          </a:p>
        </p:txBody>
      </p:sp>
      <p:sp>
        <p:nvSpPr>
          <p:cNvPr id="7" name="Slide Number Placeholder 6">
            <a:extLst>
              <a:ext uri="{FF2B5EF4-FFF2-40B4-BE49-F238E27FC236}">
                <a16:creationId xmlns:a16="http://schemas.microsoft.com/office/drawing/2014/main" id="{3A54BBE2-1B7B-4793-9A7A-D465A92B59EC}"/>
              </a:ext>
            </a:extLst>
          </p:cNvPr>
          <p:cNvSpPr>
            <a:spLocks noGrp="1"/>
          </p:cNvSpPr>
          <p:nvPr>
            <p:ph type="sldNum" sz="quarter" idx="4"/>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52DF0245-2CA1-6445-9E71-A40071F6548D}" type="slidenum">
              <a:rPr kumimoji="0" lang="en-US" sz="1050" b="0" i="0" u="none" strike="noStrike" kern="1200" cap="none" spc="0" normalizeH="0" baseline="0" noProof="0" smtClean="0">
                <a:ln>
                  <a:noFill/>
                </a:ln>
                <a:solidFill>
                  <a:srgbClr val="CC0F1A"/>
                </a:solidFill>
                <a:effectLst/>
                <a:uLnTx/>
                <a:uFillTx/>
                <a:latin typeface="Calibri"/>
                <a:ea typeface="+mn-ea"/>
                <a:cs typeface="Calibri"/>
              </a:rPr>
              <a:pPr marL="0" marR="0" lvl="0" indent="0" algn="ctr" defTabSz="914400" rtl="0" eaLnBrk="1" fontAlgn="base" latinLnBrk="0" hangingPunct="1">
                <a:lnSpc>
                  <a:spcPct val="100000"/>
                </a:lnSpc>
                <a:spcBef>
                  <a:spcPct val="0"/>
                </a:spcBef>
                <a:spcAft>
                  <a:spcPct val="0"/>
                </a:spcAft>
                <a:buClrTx/>
                <a:buSzTx/>
                <a:buFontTx/>
                <a:buNone/>
                <a:tabLst/>
                <a:defRPr/>
              </a:pPr>
              <a:t>71</a:t>
            </a:fld>
            <a:endParaRPr kumimoji="0" lang="en-US" sz="1050" b="0" i="0" u="none" strike="noStrike" kern="1200" cap="none" spc="0" normalizeH="0" baseline="0" noProof="0" dirty="0">
              <a:ln>
                <a:noFill/>
              </a:ln>
              <a:solidFill>
                <a:srgbClr val="CC0F1A"/>
              </a:solidFill>
              <a:effectLst/>
              <a:uLnTx/>
              <a:uFillTx/>
              <a:latin typeface="Calibri"/>
              <a:ea typeface="+mn-ea"/>
              <a:cs typeface="Calibri"/>
            </a:endParaRPr>
          </a:p>
        </p:txBody>
      </p:sp>
    </p:spTree>
    <p:extLst>
      <p:ext uri="{BB962C8B-B14F-4D97-AF65-F5344CB8AC3E}">
        <p14:creationId xmlns:p14="http://schemas.microsoft.com/office/powerpoint/2010/main" val="42367066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F382EF-9D52-7C4B-8CE3-B20F0C96CB61}"/>
              </a:ext>
            </a:extLst>
          </p:cNvPr>
          <p:cNvSpPr>
            <a:spLocks noGrp="1"/>
          </p:cNvSpPr>
          <p:nvPr>
            <p:ph type="body" sz="quarter" idx="10"/>
          </p:nvPr>
        </p:nvSpPr>
        <p:spPr>
          <a:xfrm>
            <a:off x="667247" y="1086483"/>
            <a:ext cx="5758954" cy="1365137"/>
          </a:xfrm>
        </p:spPr>
        <p:txBody>
          <a:bodyPr/>
          <a:lstStyle/>
          <a:p>
            <a:r>
              <a:rPr lang="en-US" dirty="0"/>
              <a:t>Q&amp;A</a:t>
            </a:r>
          </a:p>
        </p:txBody>
      </p:sp>
      <p:sp>
        <p:nvSpPr>
          <p:cNvPr id="3" name="Text Placeholder 2">
            <a:extLst>
              <a:ext uri="{FF2B5EF4-FFF2-40B4-BE49-F238E27FC236}">
                <a16:creationId xmlns:a16="http://schemas.microsoft.com/office/drawing/2014/main" id="{AD32FC97-1732-1241-811C-8EF5BEE6729A}"/>
              </a:ext>
            </a:extLst>
          </p:cNvPr>
          <p:cNvSpPr>
            <a:spLocks noGrp="1"/>
          </p:cNvSpPr>
          <p:nvPr>
            <p:ph type="body" sz="quarter" idx="11"/>
          </p:nvPr>
        </p:nvSpPr>
        <p:spPr>
          <a:xfrm>
            <a:off x="667246" y="2571750"/>
            <a:ext cx="5708154" cy="1197005"/>
          </a:xfrm>
        </p:spPr>
        <p:txBody>
          <a:bodyPr>
            <a:normAutofit/>
          </a:bodyPr>
          <a:lstStyle/>
          <a:p>
            <a:r>
              <a:rPr lang="en-US" sz="1800" dirty="0">
                <a:solidFill>
                  <a:schemeClr val="accent3"/>
                </a:solidFill>
              </a:rPr>
              <a:t>Type your questions into the Question tab </a:t>
            </a:r>
          </a:p>
          <a:p>
            <a:r>
              <a:rPr lang="en-US" sz="1800" dirty="0">
                <a:solidFill>
                  <a:schemeClr val="accent3"/>
                </a:solidFill>
              </a:rPr>
              <a:t>of your webinar control panel</a:t>
            </a:r>
          </a:p>
        </p:txBody>
      </p:sp>
    </p:spTree>
    <p:extLst>
      <p:ext uri="{BB962C8B-B14F-4D97-AF65-F5344CB8AC3E}">
        <p14:creationId xmlns:p14="http://schemas.microsoft.com/office/powerpoint/2010/main" val="31514017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B72F04-EB47-614E-A5F6-01995637EF64}"/>
              </a:ext>
            </a:extLst>
          </p:cNvPr>
          <p:cNvSpPr>
            <a:spLocks noGrp="1"/>
          </p:cNvSpPr>
          <p:nvPr>
            <p:ph type="body" sz="quarter" idx="10"/>
          </p:nvPr>
        </p:nvSpPr>
        <p:spPr>
          <a:xfrm>
            <a:off x="182888" y="403914"/>
            <a:ext cx="6249663" cy="1494628"/>
          </a:xfrm>
        </p:spPr>
        <p:txBody>
          <a:bodyPr>
            <a:normAutofit fontScale="47500" lnSpcReduction="20000"/>
          </a:bodyPr>
          <a:lstStyle/>
          <a:p>
            <a:r>
              <a:rPr lang="en-US" dirty="0"/>
              <a:t>Thank You!</a:t>
            </a:r>
          </a:p>
          <a:p>
            <a:endParaRPr lang="en-US" dirty="0"/>
          </a:p>
          <a:p>
            <a:r>
              <a:rPr lang="en-US" dirty="0"/>
              <a:t>Please complete the post-webinar evaluation at</a:t>
            </a:r>
          </a:p>
          <a:p>
            <a:r>
              <a:rPr lang="en-US" sz="3000" b="0" dirty="0"/>
              <a:t>(This link will pop-up on your screen after the webinar ends)</a:t>
            </a:r>
          </a:p>
          <a:p>
            <a:r>
              <a:rPr lang="en-US" sz="4200" dirty="0">
                <a:solidFill>
                  <a:srgbClr val="C00000"/>
                </a:solidFill>
              </a:rPr>
              <a:t>https://</a:t>
            </a:r>
            <a:r>
              <a:rPr lang="en-US" sz="4200" dirty="0" err="1">
                <a:solidFill>
                  <a:srgbClr val="C00000"/>
                </a:solidFill>
              </a:rPr>
              <a:t>cvent.me</a:t>
            </a:r>
            <a:r>
              <a:rPr lang="en-US" sz="4200" dirty="0">
                <a:solidFill>
                  <a:srgbClr val="C00000"/>
                </a:solidFill>
              </a:rPr>
              <a:t>/2KeNyn</a:t>
            </a:r>
          </a:p>
        </p:txBody>
      </p:sp>
      <p:sp>
        <p:nvSpPr>
          <p:cNvPr id="3" name="TextBox 2">
            <a:extLst>
              <a:ext uri="{FF2B5EF4-FFF2-40B4-BE49-F238E27FC236}">
                <a16:creationId xmlns:a16="http://schemas.microsoft.com/office/drawing/2014/main" id="{CAFFB4F7-DF64-0644-A6D2-EBF8D1AA428A}"/>
              </a:ext>
            </a:extLst>
          </p:cNvPr>
          <p:cNvSpPr txBox="1"/>
          <p:nvPr/>
        </p:nvSpPr>
        <p:spPr>
          <a:xfrm>
            <a:off x="182888" y="2212975"/>
            <a:ext cx="6249663" cy="2569934"/>
          </a:xfrm>
          <a:prstGeom prst="rect">
            <a:avLst/>
          </a:prstGeom>
          <a:noFill/>
        </p:spPr>
        <p:txBody>
          <a:bodyPr wrap="square" rtlCol="0">
            <a:spAutoFit/>
          </a:bodyPr>
          <a:lstStyle/>
          <a:p>
            <a:pPr algn="ctr"/>
            <a:r>
              <a:rPr lang="en-US" sz="1500" dirty="0">
                <a:solidFill>
                  <a:schemeClr val="accent6"/>
                </a:solidFill>
              </a:rPr>
              <a:t>A CME request form is available for download </a:t>
            </a:r>
            <a:br>
              <a:rPr lang="en-US" sz="1500" dirty="0">
                <a:solidFill>
                  <a:schemeClr val="accent6"/>
                </a:solidFill>
              </a:rPr>
            </a:br>
            <a:r>
              <a:rPr lang="en-US" sz="1500" dirty="0">
                <a:solidFill>
                  <a:schemeClr val="accent6"/>
                </a:solidFill>
              </a:rPr>
              <a:t>at the end of the online evaluation.</a:t>
            </a:r>
          </a:p>
          <a:p>
            <a:pPr algn="ctr"/>
            <a:endParaRPr lang="en-US" sz="1100" b="1" dirty="0">
              <a:solidFill>
                <a:schemeClr val="accent6"/>
              </a:solidFill>
            </a:endParaRPr>
          </a:p>
          <a:p>
            <a:pPr algn="ctr"/>
            <a:r>
              <a:rPr lang="en-US" sz="1500" dirty="0">
                <a:solidFill>
                  <a:schemeClr val="accent6"/>
                </a:solidFill>
              </a:rPr>
              <a:t>Visit </a:t>
            </a:r>
            <a:r>
              <a:rPr lang="en-US" sz="1500" b="1" dirty="0">
                <a:solidFill>
                  <a:schemeClr val="accent3"/>
                </a:solidFill>
                <a:hlinkClick r:id="rId2">
                  <a:extLst>
                    <a:ext uri="{A12FA001-AC4F-418D-AE19-62706E023703}">
                      <ahyp:hlinkClr xmlns:ahyp="http://schemas.microsoft.com/office/drawing/2018/hyperlinkcolor" val="tx"/>
                    </a:ext>
                  </a:extLst>
                </a:hlinkClick>
              </a:rPr>
              <a:t>OncologyCaseClinic.com</a:t>
            </a:r>
            <a:r>
              <a:rPr lang="en-US" sz="1500" b="1" dirty="0">
                <a:solidFill>
                  <a:schemeClr val="accent3"/>
                </a:solidFill>
              </a:rPr>
              <a:t> </a:t>
            </a:r>
            <a:r>
              <a:rPr lang="en-US" sz="1500" dirty="0">
                <a:solidFill>
                  <a:schemeClr val="accent6"/>
                </a:solidFill>
              </a:rPr>
              <a:t>to register for </a:t>
            </a:r>
          </a:p>
          <a:p>
            <a:pPr algn="ctr"/>
            <a:r>
              <a:rPr lang="en-US" sz="1500" dirty="0">
                <a:solidFill>
                  <a:schemeClr val="accent6"/>
                </a:solidFill>
              </a:rPr>
              <a:t>upcoming webinars. </a:t>
            </a:r>
          </a:p>
          <a:p>
            <a:pPr algn="ctr"/>
            <a:r>
              <a:rPr lang="en-US" sz="1500" dirty="0">
                <a:solidFill>
                  <a:schemeClr val="accent6"/>
                </a:solidFill>
              </a:rPr>
              <a:t>A recording of today’s webinar with downloadable slides </a:t>
            </a:r>
          </a:p>
          <a:p>
            <a:pPr algn="ctr"/>
            <a:r>
              <a:rPr lang="en-US" sz="1500" dirty="0">
                <a:solidFill>
                  <a:schemeClr val="accent6"/>
                </a:solidFill>
              </a:rPr>
              <a:t>will be available at </a:t>
            </a:r>
            <a:r>
              <a:rPr lang="en-US" sz="1500" dirty="0" err="1">
                <a:solidFill>
                  <a:schemeClr val="accent3"/>
                </a:solidFill>
              </a:rPr>
              <a:t>OncologyCaseClinic.com</a:t>
            </a:r>
            <a:r>
              <a:rPr lang="en-US" sz="1500" dirty="0">
                <a:solidFill>
                  <a:schemeClr val="accent3"/>
                </a:solidFill>
              </a:rPr>
              <a:t> </a:t>
            </a:r>
            <a:r>
              <a:rPr lang="en-US" sz="1500" dirty="0">
                <a:solidFill>
                  <a:schemeClr val="accent6"/>
                </a:solidFill>
              </a:rPr>
              <a:t>in about 2 weeks. </a:t>
            </a:r>
          </a:p>
          <a:p>
            <a:pPr algn="ctr"/>
            <a:endParaRPr lang="en-US" sz="1500" dirty="0">
              <a:solidFill>
                <a:schemeClr val="accent6"/>
              </a:solidFill>
            </a:endParaRPr>
          </a:p>
          <a:p>
            <a:pPr algn="ctr"/>
            <a:r>
              <a:rPr lang="en-US" sz="1500" dirty="0">
                <a:solidFill>
                  <a:schemeClr val="accent6"/>
                </a:solidFill>
              </a:rPr>
              <a:t>Next presentation: Wednesday, December 8</a:t>
            </a:r>
          </a:p>
          <a:p>
            <a:pPr algn="ctr"/>
            <a:r>
              <a:rPr lang="en-US" sz="1500" b="1" dirty="0">
                <a:solidFill>
                  <a:schemeClr val="accent6"/>
                </a:solidFill>
              </a:rPr>
              <a:t>Marginal Zone Lymphoma</a:t>
            </a:r>
          </a:p>
          <a:p>
            <a:pPr algn="ctr"/>
            <a:r>
              <a:rPr lang="en-US" sz="1500" dirty="0">
                <a:solidFill>
                  <a:schemeClr val="accent6"/>
                </a:solidFill>
              </a:rPr>
              <a:t>Leo Gordon, MD, FACP</a:t>
            </a:r>
          </a:p>
        </p:txBody>
      </p:sp>
    </p:spTree>
    <p:extLst>
      <p:ext uri="{BB962C8B-B14F-4D97-AF65-F5344CB8AC3E}">
        <p14:creationId xmlns:p14="http://schemas.microsoft.com/office/powerpoint/2010/main" val="651753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6F6BA-8BD0-4E71-8089-B7C519C13FCB}"/>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ACEA5007-4FFA-4931-8DB3-E2368D6FA334}"/>
              </a:ext>
            </a:extLst>
          </p:cNvPr>
          <p:cNvSpPr>
            <a:spLocks noGrp="1"/>
          </p:cNvSpPr>
          <p:nvPr>
            <p:ph idx="1"/>
          </p:nvPr>
        </p:nvSpPr>
        <p:spPr>
          <a:xfrm>
            <a:off x="576263" y="1047751"/>
            <a:ext cx="7723079" cy="3564291"/>
          </a:xfrm>
        </p:spPr>
        <p:txBody>
          <a:bodyPr/>
          <a:lstStyle/>
          <a:p>
            <a:r>
              <a:rPr lang="en-US" dirty="0"/>
              <a:t>Evaluate best available evidence regarding treatment for patients with DLBCL</a:t>
            </a:r>
          </a:p>
          <a:p>
            <a:r>
              <a:rPr lang="en-US" dirty="0"/>
              <a:t>Assess the implications of emerging clinical trial data regarding DLBCL treatment approaches</a:t>
            </a:r>
          </a:p>
          <a:p>
            <a:r>
              <a:rPr lang="en-US" dirty="0"/>
              <a:t>Develop strategies to address complicated DLBCL cases</a:t>
            </a:r>
          </a:p>
        </p:txBody>
      </p:sp>
      <p:sp>
        <p:nvSpPr>
          <p:cNvPr id="4" name="Text Placeholder 3">
            <a:extLst>
              <a:ext uri="{FF2B5EF4-FFF2-40B4-BE49-F238E27FC236}">
                <a16:creationId xmlns:a16="http://schemas.microsoft.com/office/drawing/2014/main" id="{D1D80120-28BF-4323-9267-BA674071805B}"/>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BAFB699A-D8F1-45DF-99A1-C643DA3C0D80}"/>
              </a:ext>
            </a:extLst>
          </p:cNvPr>
          <p:cNvSpPr>
            <a:spLocks noGrp="1"/>
          </p:cNvSpPr>
          <p:nvPr>
            <p:ph type="body" sz="quarter" idx="11"/>
          </p:nvPr>
        </p:nvSpPr>
        <p:spPr/>
        <p:txBody>
          <a:bodyPr/>
          <a:lstStyle/>
          <a:p>
            <a:endParaRPr lang="en-US"/>
          </a:p>
        </p:txBody>
      </p:sp>
      <p:sp>
        <p:nvSpPr>
          <p:cNvPr id="6" name="Text Placeholder 5">
            <a:extLst>
              <a:ext uri="{FF2B5EF4-FFF2-40B4-BE49-F238E27FC236}">
                <a16:creationId xmlns:a16="http://schemas.microsoft.com/office/drawing/2014/main" id="{AF79A595-5EDC-4F85-9220-29881D1B3ABF}"/>
              </a:ext>
            </a:extLst>
          </p:cNvPr>
          <p:cNvSpPr>
            <a:spLocks noGrp="1"/>
          </p:cNvSpPr>
          <p:nvPr>
            <p:ph type="body" sz="quarter" idx="12"/>
          </p:nvPr>
        </p:nvSpPr>
        <p:spPr/>
        <p:txBody>
          <a:bodyPr/>
          <a:lstStyle/>
          <a:p>
            <a:endParaRPr lang="en-US"/>
          </a:p>
        </p:txBody>
      </p:sp>
      <p:sp>
        <p:nvSpPr>
          <p:cNvPr id="7" name="Slide Number Placeholder 6">
            <a:extLst>
              <a:ext uri="{FF2B5EF4-FFF2-40B4-BE49-F238E27FC236}">
                <a16:creationId xmlns:a16="http://schemas.microsoft.com/office/drawing/2014/main" id="{139A131C-93B5-4061-801D-531BF81FFDF0}"/>
              </a:ext>
            </a:extLst>
          </p:cNvPr>
          <p:cNvSpPr>
            <a:spLocks noGrp="1"/>
          </p:cNvSpPr>
          <p:nvPr>
            <p:ph type="sldNum" sz="quarter" idx="4"/>
          </p:nvPr>
        </p:nvSpPr>
        <p:spPr/>
        <p:txBody>
          <a:bodyPr/>
          <a:lstStyle/>
          <a:p>
            <a:fld id="{52DF0245-2CA1-6445-9E71-A40071F6548D}" type="slidenum">
              <a:rPr lang="en-US" smtClean="0"/>
              <a:pPr/>
              <a:t>8</a:t>
            </a:fld>
            <a:endParaRPr lang="en-US" dirty="0"/>
          </a:p>
        </p:txBody>
      </p:sp>
    </p:spTree>
    <p:extLst>
      <p:ext uri="{BB962C8B-B14F-4D97-AF65-F5344CB8AC3E}">
        <p14:creationId xmlns:p14="http://schemas.microsoft.com/office/powerpoint/2010/main" val="3113223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DD0E5-044A-48FC-99DD-5A31BA1D12D7}"/>
              </a:ext>
            </a:extLst>
          </p:cNvPr>
          <p:cNvSpPr>
            <a:spLocks noGrp="1"/>
          </p:cNvSpPr>
          <p:nvPr>
            <p:ph type="title"/>
          </p:nvPr>
        </p:nvSpPr>
        <p:spPr/>
        <p:txBody>
          <a:bodyPr/>
          <a:lstStyle/>
          <a:p>
            <a:r>
              <a:rPr lang="en-US" dirty="0"/>
              <a:t>Reminders</a:t>
            </a:r>
          </a:p>
        </p:txBody>
      </p:sp>
      <p:sp>
        <p:nvSpPr>
          <p:cNvPr id="3" name="Content Placeholder 2">
            <a:extLst>
              <a:ext uri="{FF2B5EF4-FFF2-40B4-BE49-F238E27FC236}">
                <a16:creationId xmlns:a16="http://schemas.microsoft.com/office/drawing/2014/main" id="{34DCE02C-CD5E-440D-B2FE-DFFCB2F6BA71}"/>
              </a:ext>
            </a:extLst>
          </p:cNvPr>
          <p:cNvSpPr>
            <a:spLocks noGrp="1"/>
          </p:cNvSpPr>
          <p:nvPr>
            <p:ph idx="1"/>
          </p:nvPr>
        </p:nvSpPr>
        <p:spPr/>
        <p:txBody>
          <a:bodyPr/>
          <a:lstStyle/>
          <a:p>
            <a:r>
              <a:rPr lang="en-US" dirty="0"/>
              <a:t>Please respond to the polling questions as they appear on the webinar screen. All responses are anonymous</a:t>
            </a:r>
          </a:p>
          <a:p>
            <a:r>
              <a:rPr lang="en-US" dirty="0"/>
              <a:t>You will receive a post-program evaluation link at the end of the webinar. Your response is greatly appreciated</a:t>
            </a:r>
          </a:p>
          <a:p>
            <a:r>
              <a:rPr lang="en-US" dirty="0"/>
              <a:t>A CME request form is available for download at the end of the online program evaluation</a:t>
            </a:r>
          </a:p>
          <a:p>
            <a:r>
              <a:rPr lang="en-US" dirty="0"/>
              <a:t>The recording of today’s presentation along with downloadable slides will be available at </a:t>
            </a:r>
            <a:r>
              <a:rPr lang="en-US" dirty="0">
                <a:hlinkClick r:id="rId2"/>
              </a:rPr>
              <a:t>www.oncologycaseclinic.com</a:t>
            </a:r>
            <a:r>
              <a:rPr lang="en-US" dirty="0"/>
              <a:t> in about 2 weeks</a:t>
            </a:r>
          </a:p>
          <a:p>
            <a:r>
              <a:rPr lang="en-US" dirty="0"/>
              <a:t>Visit </a:t>
            </a:r>
            <a:r>
              <a:rPr lang="en-US" b="1" dirty="0">
                <a:hlinkClick r:id="rId2"/>
              </a:rPr>
              <a:t>www.oncologycaseclinic.com</a:t>
            </a:r>
            <a:r>
              <a:rPr lang="en-US" b="1" dirty="0"/>
              <a:t> </a:t>
            </a:r>
            <a:r>
              <a:rPr lang="en-US" dirty="0"/>
              <a:t>to register for upcoming webinars and view past webinars</a:t>
            </a:r>
          </a:p>
        </p:txBody>
      </p:sp>
      <p:sp>
        <p:nvSpPr>
          <p:cNvPr id="4" name="Text Placeholder 3">
            <a:extLst>
              <a:ext uri="{FF2B5EF4-FFF2-40B4-BE49-F238E27FC236}">
                <a16:creationId xmlns:a16="http://schemas.microsoft.com/office/drawing/2014/main" id="{340F3B4B-10A1-4536-BF09-1F5C23B49BCE}"/>
              </a:ext>
            </a:extLst>
          </p:cNvPr>
          <p:cNvSpPr>
            <a:spLocks noGrp="1"/>
          </p:cNvSpPr>
          <p:nvPr>
            <p:ph type="body" sz="quarter" idx="10"/>
          </p:nvPr>
        </p:nvSpPr>
        <p:spPr/>
        <p:txBody>
          <a:bodyPr/>
          <a:lstStyle/>
          <a:p>
            <a:endParaRPr lang="en-US"/>
          </a:p>
        </p:txBody>
      </p:sp>
      <p:sp>
        <p:nvSpPr>
          <p:cNvPr id="5" name="Text Placeholder 4">
            <a:extLst>
              <a:ext uri="{FF2B5EF4-FFF2-40B4-BE49-F238E27FC236}">
                <a16:creationId xmlns:a16="http://schemas.microsoft.com/office/drawing/2014/main" id="{D8453937-17B4-4BBA-B6D4-CD8FA38A41B6}"/>
              </a:ext>
            </a:extLst>
          </p:cNvPr>
          <p:cNvSpPr>
            <a:spLocks noGrp="1"/>
          </p:cNvSpPr>
          <p:nvPr>
            <p:ph type="body" sz="quarter" idx="11"/>
          </p:nvPr>
        </p:nvSpPr>
        <p:spPr/>
        <p:txBody>
          <a:bodyPr/>
          <a:lstStyle/>
          <a:p>
            <a:endParaRPr lang="en-US"/>
          </a:p>
        </p:txBody>
      </p:sp>
      <p:sp>
        <p:nvSpPr>
          <p:cNvPr id="6" name="Text Placeholder 5">
            <a:extLst>
              <a:ext uri="{FF2B5EF4-FFF2-40B4-BE49-F238E27FC236}">
                <a16:creationId xmlns:a16="http://schemas.microsoft.com/office/drawing/2014/main" id="{76A93BC2-2E98-418A-90E2-91ADC430E43B}"/>
              </a:ext>
            </a:extLst>
          </p:cNvPr>
          <p:cNvSpPr>
            <a:spLocks noGrp="1"/>
          </p:cNvSpPr>
          <p:nvPr>
            <p:ph type="body" sz="quarter" idx="12"/>
          </p:nvPr>
        </p:nvSpPr>
        <p:spPr/>
        <p:txBody>
          <a:bodyPr/>
          <a:lstStyle/>
          <a:p>
            <a:endParaRPr lang="en-US"/>
          </a:p>
        </p:txBody>
      </p:sp>
      <p:sp>
        <p:nvSpPr>
          <p:cNvPr id="7" name="Slide Number Placeholder 6">
            <a:extLst>
              <a:ext uri="{FF2B5EF4-FFF2-40B4-BE49-F238E27FC236}">
                <a16:creationId xmlns:a16="http://schemas.microsoft.com/office/drawing/2014/main" id="{1886DC18-698E-48B7-B86D-F3950A45FF07}"/>
              </a:ext>
            </a:extLst>
          </p:cNvPr>
          <p:cNvSpPr>
            <a:spLocks noGrp="1"/>
          </p:cNvSpPr>
          <p:nvPr>
            <p:ph type="sldNum" sz="quarter" idx="4"/>
          </p:nvPr>
        </p:nvSpPr>
        <p:spPr/>
        <p:txBody>
          <a:bodyPr/>
          <a:lstStyle/>
          <a:p>
            <a:fld id="{52DF0245-2CA1-6445-9E71-A40071F6548D}" type="slidenum">
              <a:rPr lang="en-US" smtClean="0"/>
              <a:pPr/>
              <a:t>9</a:t>
            </a:fld>
            <a:endParaRPr lang="en-US" dirty="0"/>
          </a:p>
        </p:txBody>
      </p:sp>
    </p:spTree>
    <p:extLst>
      <p:ext uri="{BB962C8B-B14F-4D97-AF65-F5344CB8AC3E}">
        <p14:creationId xmlns:p14="http://schemas.microsoft.com/office/powerpoint/2010/main" val="22332548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494">
      <a:dk1>
        <a:srgbClr val="3F569C"/>
      </a:dk1>
      <a:lt1>
        <a:srgbClr val="FFFFFF"/>
      </a:lt1>
      <a:dk2>
        <a:srgbClr val="000000"/>
      </a:dk2>
      <a:lt2>
        <a:srgbClr val="2571AF"/>
      </a:lt2>
      <a:accent1>
        <a:srgbClr val="719CDA"/>
      </a:accent1>
      <a:accent2>
        <a:srgbClr val="EE733E"/>
      </a:accent2>
      <a:accent3>
        <a:srgbClr val="CC0F1A"/>
      </a:accent3>
      <a:accent4>
        <a:srgbClr val="90DBFC"/>
      </a:accent4>
      <a:accent5>
        <a:srgbClr val="F4BF62"/>
      </a:accent5>
      <a:accent6>
        <a:srgbClr val="2E2F7E"/>
      </a:accent6>
      <a:hlink>
        <a:srgbClr val="CC6600"/>
      </a:hlink>
      <a:folHlink>
        <a:srgbClr val="5812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Insulin IDEAS template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sulin IDEAS template 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sulin IDEAS template 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sulin IDEAS template 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sulin IDEAS template 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sulin IDEAS template 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sulin IDEAS template 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sulin IDEAS template 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sulin IDEAS template 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sulin IDEAS template 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sulin IDEAS template 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sulin IDEAS template 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nsulin IDEAS template 1 13">
        <a:dk1>
          <a:srgbClr val="000000"/>
        </a:dk1>
        <a:lt1>
          <a:srgbClr val="FFFFFF"/>
        </a:lt1>
        <a:dk2>
          <a:srgbClr val="000000"/>
        </a:dk2>
        <a:lt2>
          <a:srgbClr val="808080"/>
        </a:lt2>
        <a:accent1>
          <a:srgbClr val="8F3B63"/>
        </a:accent1>
        <a:accent2>
          <a:srgbClr val="3B528F"/>
        </a:accent2>
        <a:accent3>
          <a:srgbClr val="FFFFFF"/>
        </a:accent3>
        <a:accent4>
          <a:srgbClr val="000000"/>
        </a:accent4>
        <a:accent5>
          <a:srgbClr val="C6AFB7"/>
        </a:accent5>
        <a:accent6>
          <a:srgbClr val="354981"/>
        </a:accent6>
        <a:hlink>
          <a:srgbClr val="7B913B"/>
        </a:hlink>
        <a:folHlink>
          <a:srgbClr val="B68A38"/>
        </a:folHlink>
      </a:clrScheme>
      <a:clrMap bg1="lt1" tx1="dk1" bg2="lt2" tx2="dk2" accent1="accent1" accent2="accent2" accent3="accent3" accent4="accent4" accent5="accent5" accent6="accent6" hlink="hlink" folHlink="folHlink"/>
    </a:extraClrScheme>
    <a:extraClrScheme>
      <a:clrScheme name="Insulin IDEAS template 1 14">
        <a:dk1>
          <a:srgbClr val="000000"/>
        </a:dk1>
        <a:lt1>
          <a:srgbClr val="FFFFFF"/>
        </a:lt1>
        <a:dk2>
          <a:srgbClr val="000000"/>
        </a:dk2>
        <a:lt2>
          <a:srgbClr val="C0C0C0"/>
        </a:lt2>
        <a:accent1>
          <a:srgbClr val="BD5F8C"/>
        </a:accent1>
        <a:accent2>
          <a:srgbClr val="6C83C2"/>
        </a:accent2>
        <a:accent3>
          <a:srgbClr val="FFFFFF"/>
        </a:accent3>
        <a:accent4>
          <a:srgbClr val="000000"/>
        </a:accent4>
        <a:accent5>
          <a:srgbClr val="DBB6C5"/>
        </a:accent5>
        <a:accent6>
          <a:srgbClr val="6176B0"/>
        </a:accent6>
        <a:hlink>
          <a:srgbClr val="94AF47"/>
        </a:hlink>
        <a:folHlink>
          <a:srgbClr val="CBA155"/>
        </a:folHlink>
      </a:clrScheme>
      <a:clrMap bg1="lt1" tx1="dk1" bg2="lt2" tx2="dk2" accent1="accent1" accent2="accent2" accent3="accent3" accent4="accent4" accent5="accent5" accent6="accent6" hlink="hlink" folHlink="folHlink"/>
    </a:extraClrScheme>
    <a:extraClrScheme>
      <a:clrScheme name="Insulin IDEAS template 1 15">
        <a:dk1>
          <a:srgbClr val="000000"/>
        </a:dk1>
        <a:lt1>
          <a:srgbClr val="FFFFFF"/>
        </a:lt1>
        <a:dk2>
          <a:srgbClr val="000000"/>
        </a:dk2>
        <a:lt2>
          <a:srgbClr val="C0C0C0"/>
        </a:lt2>
        <a:accent1>
          <a:srgbClr val="CE88A9"/>
        </a:accent1>
        <a:accent2>
          <a:srgbClr val="95A5D3"/>
        </a:accent2>
        <a:accent3>
          <a:srgbClr val="FFFFFF"/>
        </a:accent3>
        <a:accent4>
          <a:srgbClr val="000000"/>
        </a:accent4>
        <a:accent5>
          <a:srgbClr val="E3C3D1"/>
        </a:accent5>
        <a:accent6>
          <a:srgbClr val="8795BF"/>
        </a:accent6>
        <a:hlink>
          <a:srgbClr val="FFFF99"/>
        </a:hlink>
        <a:folHlink>
          <a:srgbClr val="DFC595"/>
        </a:folHlink>
      </a:clrScheme>
      <a:clrMap bg1="lt1" tx1="dk1" bg2="lt2" tx2="dk2" accent1="accent1" accent2="accent2" accent3="accent3" accent4="accent4" accent5="accent5" accent6="accent6" hlink="hlink" folHlink="folHlink"/>
    </a:extraClrScheme>
    <a:extraClrScheme>
      <a:clrScheme name="Insulin IDEAS template 1 16">
        <a:dk1>
          <a:srgbClr val="000000"/>
        </a:dk1>
        <a:lt1>
          <a:srgbClr val="FFFFFF"/>
        </a:lt1>
        <a:dk2>
          <a:srgbClr val="000000"/>
        </a:dk2>
        <a:lt2>
          <a:srgbClr val="C0C0C0"/>
        </a:lt2>
        <a:accent1>
          <a:srgbClr val="CE88A9"/>
        </a:accent1>
        <a:accent2>
          <a:srgbClr val="ADBADD"/>
        </a:accent2>
        <a:accent3>
          <a:srgbClr val="FFFFFF"/>
        </a:accent3>
        <a:accent4>
          <a:srgbClr val="000000"/>
        </a:accent4>
        <a:accent5>
          <a:srgbClr val="E3C3D1"/>
        </a:accent5>
        <a:accent6>
          <a:srgbClr val="9CA8C8"/>
        </a:accent6>
        <a:hlink>
          <a:srgbClr val="FFFF99"/>
        </a:hlink>
        <a:folHlink>
          <a:srgbClr val="DFC59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MSK update 1">
      <a:dk1>
        <a:srgbClr val="000000"/>
      </a:dk1>
      <a:lt1>
        <a:srgbClr val="FFFFFF"/>
      </a:lt1>
      <a:dk2>
        <a:srgbClr val="9E9E98"/>
      </a:dk2>
      <a:lt2>
        <a:srgbClr val="D5D3C7"/>
      </a:lt2>
      <a:accent1>
        <a:srgbClr val="F15623"/>
      </a:accent1>
      <a:accent2>
        <a:srgbClr val="007CBA"/>
      </a:accent2>
      <a:accent3>
        <a:srgbClr val="F29900"/>
      </a:accent3>
      <a:accent4>
        <a:srgbClr val="006098"/>
      </a:accent4>
      <a:accent5>
        <a:srgbClr val="F6C65B"/>
      </a:accent5>
      <a:accent6>
        <a:srgbClr val="40B3E5"/>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2"/>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solidFill>
              <a:schemeClr val="bg1"/>
            </a:solidFill>
          </a:defRPr>
        </a:defPPr>
      </a:lstStyle>
    </a:spDef>
    <a:txDef>
      <a:spPr/>
      <a:bodyPr vert="horz" wrap="none" lIns="0" tIns="0" rIns="0" bIns="0" rtlCol="0">
        <a:spAutoFit/>
      </a:bodyPr>
      <a:lstStyle>
        <a:defPPr algn="l">
          <a:defRPr dirty="0" smtClean="0"/>
        </a:defPPr>
      </a:lstStyle>
    </a:txDef>
  </a:objectDefaults>
  <a:extraClrSchemeLst/>
  <a:extLst>
    <a:ext uri="{05A4C25C-085E-4340-85A3-A5531E510DB2}">
      <thm15:themeFamily xmlns:thm15="http://schemas.microsoft.com/office/thememl/2012/main" name="msk_ppt_16x9_190820" id="{A9D3D813-1DBC-844E-88B0-83A9D76E1E38}" vid="{DA564051-9776-4A4A-808D-61AF039A2E0E}"/>
    </a:ext>
  </a:extLst>
</a:theme>
</file>

<file path=ppt/theme/theme3.xml><?xml version="1.0" encoding="utf-8"?>
<a:theme xmlns:a="http://schemas.openxmlformats.org/drawingml/2006/main" name="1_Office Theme">
  <a:themeElements>
    <a:clrScheme name="MSK update 1">
      <a:dk1>
        <a:srgbClr val="000000"/>
      </a:dk1>
      <a:lt1>
        <a:srgbClr val="FFFFFF"/>
      </a:lt1>
      <a:dk2>
        <a:srgbClr val="9E9E98"/>
      </a:dk2>
      <a:lt2>
        <a:srgbClr val="D5D3C7"/>
      </a:lt2>
      <a:accent1>
        <a:srgbClr val="F15623"/>
      </a:accent1>
      <a:accent2>
        <a:srgbClr val="007CBA"/>
      </a:accent2>
      <a:accent3>
        <a:srgbClr val="F29900"/>
      </a:accent3>
      <a:accent4>
        <a:srgbClr val="006098"/>
      </a:accent4>
      <a:accent5>
        <a:srgbClr val="F6C65B"/>
      </a:accent5>
      <a:accent6>
        <a:srgbClr val="40B3E5"/>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2"/>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solidFill>
              <a:schemeClr val="bg1"/>
            </a:solidFill>
          </a:defRPr>
        </a:defPPr>
      </a:lstStyle>
    </a:spDef>
    <a:txDef>
      <a:spPr/>
      <a:bodyPr vert="horz" wrap="none" lIns="0" tIns="0" rIns="0" bIns="0" rtlCol="0">
        <a:spAutoFit/>
      </a:bodyPr>
      <a:lstStyle>
        <a:defPPr algn="l">
          <a:defRPr dirty="0" smtClean="0"/>
        </a:defPPr>
      </a:lstStyle>
    </a:txDef>
  </a:objectDefaults>
  <a:extraClrSchemeLst/>
  <a:extLst>
    <a:ext uri="{05A4C25C-085E-4340-85A3-A5531E510DB2}">
      <thm15:themeFamily xmlns:thm15="http://schemas.microsoft.com/office/thememl/2012/main" name="msk_ppt_16x9_190820" id="{A9D3D813-1DBC-844E-88B0-83A9D76E1E38}" vid="{DA564051-9776-4A4A-808D-61AF039A2E0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1216</TotalTime>
  <Words>8412</Words>
  <Application>Microsoft Macintosh PowerPoint</Application>
  <PresentationFormat>On-screen Show (16:9)</PresentationFormat>
  <Paragraphs>1103</Paragraphs>
  <Slides>73</Slides>
  <Notes>29</Notes>
  <HiddenSlides>2</HiddenSlides>
  <MMClips>0</MMClips>
  <ScaleCrop>false</ScaleCrop>
  <HeadingPairs>
    <vt:vector size="6" baseType="variant">
      <vt:variant>
        <vt:lpstr>Fonts Used</vt:lpstr>
      </vt:variant>
      <vt:variant>
        <vt:i4>18</vt:i4>
      </vt:variant>
      <vt:variant>
        <vt:lpstr>Theme</vt:lpstr>
      </vt:variant>
      <vt:variant>
        <vt:i4>3</vt:i4>
      </vt:variant>
      <vt:variant>
        <vt:lpstr>Slide Titles</vt:lpstr>
      </vt:variant>
      <vt:variant>
        <vt:i4>73</vt:i4>
      </vt:variant>
    </vt:vector>
  </HeadingPairs>
  <TitlesOfParts>
    <vt:vector size="94" baseType="lpstr">
      <vt:lpstr>AdvOTb03e4648.B</vt:lpstr>
      <vt:lpstr>AdvTT96740c24</vt:lpstr>
      <vt:lpstr>AdvTT96740c24+20</vt:lpstr>
      <vt:lpstr>arial</vt:lpstr>
      <vt:lpstr>arial</vt:lpstr>
      <vt:lpstr>BlinkMacSystemFont</vt:lpstr>
      <vt:lpstr>Calibri</vt:lpstr>
      <vt:lpstr>Calibri Light</vt:lpstr>
      <vt:lpstr>Futura</vt:lpstr>
      <vt:lpstr>Gill Sans MT</vt:lpstr>
      <vt:lpstr>Helvetica</vt:lpstr>
      <vt:lpstr>MyriadPro</vt:lpstr>
      <vt:lpstr>Open Sans</vt:lpstr>
      <vt:lpstr>Roboto</vt:lpstr>
      <vt:lpstr>Source Sans Pro</vt:lpstr>
      <vt:lpstr>Times New Roman</vt:lpstr>
      <vt:lpstr>Trebuchet MS</vt:lpstr>
      <vt:lpstr>Wingdings 2</vt:lpstr>
      <vt:lpstr>Default Theme</vt:lpstr>
      <vt:lpstr>Office Theme</vt:lpstr>
      <vt:lpstr>1_Office Theme</vt:lpstr>
      <vt:lpstr>PowerPoint Presentation</vt:lpstr>
      <vt:lpstr>PowerPoint Presentation</vt:lpstr>
      <vt:lpstr>PowerPoint Presentation</vt:lpstr>
      <vt:lpstr>PowerPoint Presentation</vt:lpstr>
      <vt:lpstr>Continuing Education</vt:lpstr>
      <vt:lpstr>Disclosure</vt:lpstr>
      <vt:lpstr>Disclosures</vt:lpstr>
      <vt:lpstr>Learning Objectives</vt:lpstr>
      <vt:lpstr>Reminders</vt:lpstr>
      <vt:lpstr>Pre-Assessment Question 1</vt:lpstr>
      <vt:lpstr>Pre-Assessment Question 2</vt:lpstr>
      <vt:lpstr>Pre-Assessment Question 3</vt:lpstr>
      <vt:lpstr>Patient 1  </vt:lpstr>
      <vt:lpstr>PowerPoint Presentation</vt:lpstr>
      <vt:lpstr>PowerPoint Presentation</vt:lpstr>
      <vt:lpstr>PowerPoint Presentation</vt:lpstr>
      <vt:lpstr> Lymph3Cx Assay, Distinction of PMLBCL and Cell-of-Origin for DLBCL, mRNA Gene Expression, NanoString  </vt:lpstr>
      <vt:lpstr>Case Summary </vt:lpstr>
      <vt:lpstr>Case Summary </vt:lpstr>
      <vt:lpstr>Phase 3 Study of R-CHOP vs DA-EPOCH-R in Patients with Untreated DLBCL  (CALGB/Alliance 50303)</vt:lpstr>
      <vt:lpstr>Phoenix Study Ibrutinib RCHOP vs RCHOP</vt:lpstr>
      <vt:lpstr>Molecular Clusters and Outcome with Ibrutinib and RCHOP</vt:lpstr>
      <vt:lpstr>Results of Randomized Studies of Lenalidomide Plus RCHOP (R2CHOP) vs. RCHOP</vt:lpstr>
      <vt:lpstr>Comparison of ROBUST and ECOG-ACRIN 1412</vt:lpstr>
      <vt:lpstr>firstMIND Trial – RCHOP/R2CHOP (E1412 Dose) Plus Tafasitamab </vt:lpstr>
      <vt:lpstr>Future? Pattern of Care in DLBCL</vt:lpstr>
      <vt:lpstr>Future? Pattern of Care in DLBCL</vt:lpstr>
      <vt:lpstr>Patient 2 </vt:lpstr>
      <vt:lpstr>Patient 2 </vt:lpstr>
      <vt:lpstr>Patient 2 </vt:lpstr>
      <vt:lpstr>Polatuzumab Vedotin</vt:lpstr>
      <vt:lpstr>Phase 2 Study of Polatuzumab Vedotin + BR: Design</vt:lpstr>
      <vt:lpstr>Phase 2 Study of Polatuzumab Vedotin + BR: Efficacy</vt:lpstr>
      <vt:lpstr>Phase 2 Study of Polatuzumab Vedotin + BR: AEs</vt:lpstr>
      <vt:lpstr>Selinexor </vt:lpstr>
      <vt:lpstr>SADAL: Selinexor in Patients With Relapsed/Refractory DLBCL </vt:lpstr>
      <vt:lpstr>Phase 2 SADAL: Responses</vt:lpstr>
      <vt:lpstr>Phase 2b SADAL: TEAE (≥ 20%) </vt:lpstr>
      <vt:lpstr>Combination Tafasitamab and Lenalidomide</vt:lpstr>
      <vt:lpstr>Phase 2 L-MIND Study of Tafasitamab + Lenalidomide: Design </vt:lpstr>
      <vt:lpstr>Primary Endpoint: Overall Response Rate (ORR) by IRC</vt:lpstr>
      <vt:lpstr>Phase 2 L-MIND: PFS and OS at ≥ 2 Years of Follow Up</vt:lpstr>
      <vt:lpstr>Phase 2 L-MIND: Safety by Treatment Phase</vt:lpstr>
      <vt:lpstr>RE-MIND: Propensity Score-Based 1:1 Matched Comparison of Tafasitamab + Len Vs Len—Real-World Data in Transplant-Ineligible Patients With R/R DLBCL</vt:lpstr>
      <vt:lpstr>Loncastuximab Tesirine for R/R</vt:lpstr>
      <vt:lpstr>Single-Arm, Phase 2 LOTIS-2 Study of Loncastuximab Tesirine for R/R DLBCL: Design</vt:lpstr>
      <vt:lpstr>LOTIS-2 Trial: Efficacy Results</vt:lpstr>
      <vt:lpstr>LOTIS-2 Trial: Safety Results</vt:lpstr>
      <vt:lpstr>Patient 3 </vt:lpstr>
      <vt:lpstr>Patient 3 </vt:lpstr>
      <vt:lpstr>Future? Pattern of Care in DLBCL</vt:lpstr>
      <vt:lpstr>Future Pattern of Care in DLBCL</vt:lpstr>
      <vt:lpstr>CART T-cell for DLBCL Extended Follow Up</vt:lpstr>
      <vt:lpstr>Outcomes of Patients with Post CART Progression</vt:lpstr>
      <vt:lpstr>Outcomes of Patients with Post CART Progression</vt:lpstr>
      <vt:lpstr>What is the best treatment option for patients with DLBCL post CART relapse? </vt:lpstr>
      <vt:lpstr>What is the best treatment option for patients with DLBCL post CART relapse? </vt:lpstr>
      <vt:lpstr>PowerPoint Presentation</vt:lpstr>
      <vt:lpstr>PowerPoint Presentation</vt:lpstr>
      <vt:lpstr>PowerPoint Presentation</vt:lpstr>
      <vt:lpstr>How do we develop studies and treat in patients relapsing post CART ?</vt:lpstr>
      <vt:lpstr>Lenalidomide Post-CART </vt:lpstr>
      <vt:lpstr>Polatuzumab Vedotin + BR in R/R DLBCL and Post-CART</vt:lpstr>
      <vt:lpstr>LOTIS-2 Trial: Efficacy Results </vt:lpstr>
      <vt:lpstr>Selinexor in R/R DLBCL</vt:lpstr>
      <vt:lpstr>Radiation Therapy Post CART relapse </vt:lpstr>
      <vt:lpstr>Conclusions </vt:lpstr>
      <vt:lpstr>Thank You  nowakowski.grzegorz@mayo.edu</vt:lpstr>
      <vt:lpstr>Post-Assessment Question 1</vt:lpstr>
      <vt:lpstr>Post-Assessment Question 2</vt:lpstr>
      <vt:lpstr>Post-Assessment Question 3</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sheldon</dc:creator>
  <cp:lastModifiedBy>Patti Bunyasaranand, MS</cp:lastModifiedBy>
  <cp:revision>60</cp:revision>
  <dcterms:created xsi:type="dcterms:W3CDTF">2018-09-04T15:37:30Z</dcterms:created>
  <dcterms:modified xsi:type="dcterms:W3CDTF">2021-11-10T15:56:05Z</dcterms:modified>
</cp:coreProperties>
</file>